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wmf" ContentType="image/x-wmf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283" r:id="rId5"/>
    <p:sldId id="346" r:id="rId6"/>
    <p:sldId id="373" r:id="rId7"/>
    <p:sldId id="371" r:id="rId8"/>
    <p:sldId id="370" r:id="rId9"/>
    <p:sldId id="372" r:id="rId10"/>
    <p:sldId id="374" r:id="rId11"/>
    <p:sldId id="376" r:id="rId12"/>
    <p:sldId id="377" r:id="rId13"/>
    <p:sldId id="401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2" r:id="rId38"/>
    <p:sldId id="288" r:id="rId39"/>
    <p:sldId id="287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2280" userDrawn="1">
          <p15:clr>
            <a:srgbClr val="A4A3A4"/>
          </p15:clr>
        </p15:guide>
        <p15:guide id="3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6D1CC"/>
    <a:srgbClr val="F37021"/>
    <a:srgbClr val="FFCC99"/>
    <a:srgbClr val="9A4008"/>
    <a:srgbClr val="FFC000"/>
    <a:srgbClr val="061922"/>
    <a:srgbClr val="B4BABD"/>
    <a:srgbClr val="D7DF23"/>
    <a:srgbClr val="8DC63F"/>
    <a:srgbClr val="007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17947" autoAdjust="0"/>
    <p:restoredTop sz="93502" autoAdjust="0"/>
  </p:normalViewPr>
  <p:slideViewPr>
    <p:cSldViewPr snapToGrid="0">
      <p:cViewPr varScale="1">
        <p:scale>
          <a:sx n="85" d="100"/>
          <a:sy n="85" d="100"/>
        </p:scale>
        <p:origin x="1790" y="58"/>
      </p:cViewPr>
      <p:guideLst>
        <p:guide orient="horz" pos="648"/>
        <p:guide pos="2280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2/17/2014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2/17/2014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2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9037" y="6482157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0607" y="6482157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anose="020B0504020202020204" pitchFamily="34" charset="0"/>
              </a:rPr>
              <a:t>MIPT-MIPS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anose="020B0504020202020204" pitchFamily="34" charset="0"/>
              </a:rPr>
              <a:t> Project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wma"/><Relationship Id="rId2" Type="http://schemas.microsoft.com/office/2007/relationships/media" Target="../media/media23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wma"/><Relationship Id="rId2" Type="http://schemas.microsoft.com/office/2007/relationships/media" Target="../media/media24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wma"/><Relationship Id="rId2" Type="http://schemas.microsoft.com/office/2007/relationships/media" Target="../media/media25.wm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wma"/><Relationship Id="rId2" Type="http://schemas.microsoft.com/office/2007/relationships/media" Target="../media/media27.wma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wma"/><Relationship Id="rId2" Type="http://schemas.microsoft.com/office/2007/relationships/media" Target="../media/media28.wma"/><Relationship Id="rId1" Type="http://schemas.openxmlformats.org/officeDocument/2006/relationships/tags" Target="../tags/tag1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ma"/><Relationship Id="rId2" Type="http://schemas.microsoft.com/office/2007/relationships/media" Target="../media/media29.wma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2" Type="http://schemas.microsoft.com/office/2007/relationships/media" Target="../media/media30.wma"/><Relationship Id="rId1" Type="http://schemas.openxmlformats.org/officeDocument/2006/relationships/tags" Target="../tags/tag1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1.wma"/><Relationship Id="rId1" Type="http://schemas.microsoft.com/office/2007/relationships/media" Target="../media/media31.wma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2.wma"/><Relationship Id="rId1" Type="http://schemas.microsoft.com/office/2007/relationships/media" Target="../media/media32.wma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courses.cs.washington.edu/courses/cse378/10sp/lectures/lec12.pdf" TargetMode="External"/><Relationship Id="rId3" Type="http://schemas.openxmlformats.org/officeDocument/2006/relationships/hyperlink" Target="http://webcourse.cs.technion.ac.il/234267/Winter2012-2013/ho/WCFiles/L2_pipeline_2012.pptx" TargetMode="External"/><Relationship Id="rId7" Type="http://schemas.openxmlformats.org/officeDocument/2006/relationships/hyperlink" Target="http://courses.cs.washington.edu/courses/cse378/10sp/lectures/lec11.pdf" TargetMode="External"/><Relationship Id="rId2" Type="http://schemas.openxmlformats.org/officeDocument/2006/relationships/hyperlink" Target="http://webcourse.cs.technion.ac.il/234267/Winter2012-2013/en/ho_Lectures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courses.cs.washington.edu/courses/cse378/10sp/lectures/lec10.pdf" TargetMode="External"/><Relationship Id="rId5" Type="http://schemas.openxmlformats.org/officeDocument/2006/relationships/hyperlink" Target="http://courses.cs.washington.edu/courses/cse378/09wi/lectures.html" TargetMode="External"/><Relationship Id="rId4" Type="http://schemas.openxmlformats.org/officeDocument/2006/relationships/hyperlink" Target="http://www.cs.washington.edu/people/faculty/luisceze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5.wma"/><Relationship Id="rId7" Type="http://schemas.openxmlformats.org/officeDocument/2006/relationships/image" Target="../media/image13.wmf"/><Relationship Id="rId2" Type="http://schemas.microsoft.com/office/2007/relationships/media" Target="../media/media5.wm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6.wma"/><Relationship Id="rId7" Type="http://schemas.openxmlformats.org/officeDocument/2006/relationships/image" Target="../media/image16.png"/><Relationship Id="rId2" Type="http://schemas.microsoft.com/office/2007/relationships/media" Target="../media/media6.wma"/><Relationship Id="rId1" Type="http://schemas.openxmlformats.org/officeDocument/2006/relationships/tags" Target="../tags/tag4.xml"/><Relationship Id="rId6" Type="http://schemas.openxmlformats.org/officeDocument/2006/relationships/image" Target="../media/image13.wmf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7.wma"/><Relationship Id="rId7" Type="http://schemas.openxmlformats.org/officeDocument/2006/relationships/image" Target="../media/image18.png"/><Relationship Id="rId2" Type="http://schemas.microsoft.com/office/2007/relationships/media" Target="../media/media7.wma"/><Relationship Id="rId1" Type="http://schemas.openxmlformats.org/officeDocument/2006/relationships/tags" Target="../tags/tag5.xml"/><Relationship Id="rId6" Type="http://schemas.openxmlformats.org/officeDocument/2006/relationships/image" Target="../media/image13.wmf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8.wma"/><Relationship Id="rId7" Type="http://schemas.openxmlformats.org/officeDocument/2006/relationships/image" Target="../media/image22.png"/><Relationship Id="rId2" Type="http://schemas.microsoft.com/office/2007/relationships/media" Target="../media/media8.wma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349684" y="2429899"/>
            <a:ext cx="3935373" cy="1169551"/>
          </a:xfrm>
        </p:spPr>
        <p:txBody>
          <a:bodyPr/>
          <a:lstStyle/>
          <a:p>
            <a:r>
              <a:rPr lang="en-US" dirty="0" smtClean="0"/>
              <a:t>MIPT-MIPS 2013</a:t>
            </a:r>
            <a:br>
              <a:rPr lang="en-US" dirty="0" smtClean="0"/>
            </a:br>
            <a:r>
              <a:rPr lang="en-US" dirty="0" smtClean="0"/>
              <a:t>Basics of Pipelining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15.02.2014</a:t>
            </a:r>
            <a:endParaRPr lang="en-US" dirty="0">
              <a:latin typeface="Neo Sans Intel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6229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vs. Non-Pipelined MIPS</a:t>
            </a:r>
            <a:endParaRPr lang="en-US" sz="32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5338763" y="4857750"/>
            <a:ext cx="584200" cy="423863"/>
            <a:chOff x="5338763" y="4857750"/>
            <a:chExt cx="584200" cy="423863"/>
          </a:xfrm>
        </p:grpSpPr>
        <p:sp>
          <p:nvSpPr>
            <p:cNvPr id="16" name="Rectangle 155"/>
            <p:cNvSpPr>
              <a:spLocks noChangeArrowheads="1"/>
            </p:cNvSpPr>
            <p:nvPr/>
          </p:nvSpPr>
          <p:spPr bwMode="auto">
            <a:xfrm>
              <a:off x="5338763" y="4857750"/>
              <a:ext cx="584200" cy="4238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" name="Text Box 160"/>
            <p:cNvSpPr txBox="1">
              <a:spLocks noChangeArrowheads="1"/>
            </p:cNvSpPr>
            <p:nvPr/>
          </p:nvSpPr>
          <p:spPr bwMode="auto">
            <a:xfrm>
              <a:off x="5358399" y="4881563"/>
              <a:ext cx="535403" cy="369332"/>
            </a:xfrm>
            <a:prstGeom prst="rect">
              <a:avLst/>
            </a:prstGeom>
            <a:solidFill>
              <a:srgbClr val="FFFFCC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Neo Sans Intel"/>
                </a:rPr>
                <a:t>Data</a:t>
              </a:r>
            </a:p>
            <a:p>
              <a:pPr algn="ctr"/>
              <a:r>
                <a:rPr lang="en-US" sz="1200" b="1" dirty="0">
                  <a:latin typeface="Neo Sans Intel"/>
                </a:rPr>
                <a:t>Access</a:t>
              </a:r>
              <a:endParaRPr lang="en-US" sz="1000" b="1" dirty="0">
                <a:latin typeface="Neo Sans Intel"/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4754563" y="4433888"/>
            <a:ext cx="584200" cy="423862"/>
            <a:chOff x="4754563" y="4433888"/>
            <a:chExt cx="584200" cy="423862"/>
          </a:xfrm>
        </p:grpSpPr>
        <p:sp>
          <p:nvSpPr>
            <p:cNvPr id="15" name="Rectangle 142"/>
            <p:cNvSpPr>
              <a:spLocks noChangeArrowheads="1"/>
            </p:cNvSpPr>
            <p:nvPr/>
          </p:nvSpPr>
          <p:spPr bwMode="auto">
            <a:xfrm>
              <a:off x="4754563" y="4433888"/>
              <a:ext cx="584200" cy="42386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0" name="Text Box 147"/>
            <p:cNvSpPr txBox="1">
              <a:spLocks noChangeArrowheads="1"/>
            </p:cNvSpPr>
            <p:nvPr/>
          </p:nvSpPr>
          <p:spPr bwMode="auto">
            <a:xfrm>
              <a:off x="4774199" y="4457700"/>
              <a:ext cx="535403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Neo Sans Intel"/>
                </a:rPr>
                <a:t>Data</a:t>
              </a:r>
            </a:p>
            <a:p>
              <a:pPr algn="ctr"/>
              <a:r>
                <a:rPr lang="en-US" sz="1200" b="1" dirty="0">
                  <a:latin typeface="Neo Sans Intel"/>
                </a:rPr>
                <a:t>Access</a:t>
              </a:r>
              <a:endParaRPr lang="en-US" sz="1000" b="1" dirty="0">
                <a:latin typeface="Neo Sans Intel"/>
              </a:endParaRP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3870325" y="1647825"/>
            <a:ext cx="584200" cy="423863"/>
            <a:chOff x="3870325" y="1647825"/>
            <a:chExt cx="584200" cy="423863"/>
          </a:xfrm>
        </p:grpSpPr>
        <p:sp>
          <p:nvSpPr>
            <p:cNvPr id="22" name="Rectangle 101"/>
            <p:cNvSpPr>
              <a:spLocks noChangeArrowheads="1"/>
            </p:cNvSpPr>
            <p:nvPr/>
          </p:nvSpPr>
          <p:spPr bwMode="auto">
            <a:xfrm>
              <a:off x="3870325" y="1647825"/>
              <a:ext cx="584200" cy="4238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3" name="Text Box 106"/>
            <p:cNvSpPr txBox="1">
              <a:spLocks noChangeArrowheads="1"/>
            </p:cNvSpPr>
            <p:nvPr/>
          </p:nvSpPr>
          <p:spPr bwMode="auto">
            <a:xfrm>
              <a:off x="3889168" y="1671638"/>
              <a:ext cx="535403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Neo Sans Intel"/>
                </a:rPr>
                <a:t>Data</a:t>
              </a:r>
            </a:p>
            <a:p>
              <a:pPr algn="ctr"/>
              <a:r>
                <a:rPr lang="en-US" sz="1200" b="1" dirty="0">
                  <a:latin typeface="Neo Sans Intel"/>
                </a:rPr>
                <a:t>Access</a:t>
              </a:r>
              <a:endParaRPr lang="en-US" sz="1000" b="1" dirty="0">
                <a:latin typeface="Neo Sans Intel"/>
              </a:endParaRPr>
            </a:p>
          </p:txBody>
        </p:sp>
      </p:grp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055688" y="152400"/>
            <a:ext cx="703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ctr"/>
            <a:endParaRPr lang="en-US" sz="3600" b="1" dirty="0">
              <a:solidFill>
                <a:srgbClr val="114FFB"/>
              </a:solidFill>
              <a:latin typeface="Neo Sans Intel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3979863" y="2290763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4710113" y="2593975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665788" y="2593975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6396038" y="2898775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31" name="Rectangle 8"/>
          <p:cNvSpPr>
            <a:spLocks noChangeArrowheads="1"/>
          </p:cNvSpPr>
          <p:nvPr/>
        </p:nvSpPr>
        <p:spPr bwMode="auto">
          <a:xfrm>
            <a:off x="2132013" y="1801813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2173288" y="1920875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1990725" y="2041525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34" name="Rectangle 11"/>
          <p:cNvSpPr>
            <a:spLocks noChangeArrowheads="1"/>
          </p:cNvSpPr>
          <p:nvPr/>
        </p:nvSpPr>
        <p:spPr bwMode="auto">
          <a:xfrm>
            <a:off x="3032125" y="3976688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36" name="Rectangle 13"/>
          <p:cNvSpPr>
            <a:spLocks noChangeArrowheads="1"/>
          </p:cNvSpPr>
          <p:nvPr/>
        </p:nvSpPr>
        <p:spPr bwMode="auto">
          <a:xfrm>
            <a:off x="3454400" y="4281488"/>
            <a:ext cx="65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100" b="1">
              <a:latin typeface="Neo Sans Intel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4168775" y="3976688"/>
            <a:ext cx="584200" cy="489466"/>
            <a:chOff x="4168775" y="3976688"/>
            <a:chExt cx="584200" cy="489466"/>
          </a:xfrm>
        </p:grpSpPr>
        <p:sp>
          <p:nvSpPr>
            <p:cNvPr id="18" name="Rectangle 129"/>
            <p:cNvSpPr>
              <a:spLocks noChangeArrowheads="1"/>
            </p:cNvSpPr>
            <p:nvPr/>
          </p:nvSpPr>
          <p:spPr bwMode="auto">
            <a:xfrm>
              <a:off x="4168775" y="4010025"/>
              <a:ext cx="584200" cy="42386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9" name="Text Box 134"/>
            <p:cNvSpPr txBox="1">
              <a:spLocks noChangeArrowheads="1"/>
            </p:cNvSpPr>
            <p:nvPr/>
          </p:nvSpPr>
          <p:spPr bwMode="auto">
            <a:xfrm>
              <a:off x="4188411" y="4033838"/>
              <a:ext cx="535403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Neo Sans Intel"/>
                </a:rPr>
                <a:t>Data</a:t>
              </a:r>
            </a:p>
            <a:p>
              <a:pPr algn="ctr"/>
              <a:r>
                <a:rPr lang="en-US" sz="1200" b="1" dirty="0">
                  <a:latin typeface="Neo Sans Intel"/>
                </a:rPr>
                <a:t>Access</a:t>
              </a:r>
              <a:endParaRPr lang="en-US" sz="1000" b="1" dirty="0">
                <a:latin typeface="Neo Sans Intel"/>
              </a:endParaRPr>
            </a:p>
          </p:txBody>
        </p:sp>
        <p:sp>
          <p:nvSpPr>
            <p:cNvPr id="35" name="Rectangle 12"/>
            <p:cNvSpPr>
              <a:spLocks noChangeArrowheads="1"/>
            </p:cNvSpPr>
            <p:nvPr/>
          </p:nvSpPr>
          <p:spPr bwMode="auto">
            <a:xfrm>
              <a:off x="4197350" y="3976688"/>
              <a:ext cx="6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37" name="Rectangle 14"/>
            <p:cNvSpPr>
              <a:spLocks noChangeArrowheads="1"/>
            </p:cNvSpPr>
            <p:nvPr/>
          </p:nvSpPr>
          <p:spPr bwMode="auto">
            <a:xfrm>
              <a:off x="4618038" y="4281488"/>
              <a:ext cx="6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</p:grp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4743450" y="4922838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3425825" y="4270375"/>
            <a:ext cx="65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100" b="1">
              <a:latin typeface="Neo Sans Intel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714375" y="3413125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773113" y="3582988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517525" y="3748088"/>
            <a:ext cx="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Neo Sans Intel"/>
            </a:endParaRPr>
          </a:p>
        </p:txBody>
      </p:sp>
      <p:sp>
        <p:nvSpPr>
          <p:cNvPr id="117" name="Freeform 94"/>
          <p:cNvSpPr>
            <a:spLocks/>
          </p:cNvSpPr>
          <p:nvPr/>
        </p:nvSpPr>
        <p:spPr bwMode="auto">
          <a:xfrm>
            <a:off x="4670425" y="2139950"/>
            <a:ext cx="63500" cy="73025"/>
          </a:xfrm>
          <a:custGeom>
            <a:avLst/>
            <a:gdLst>
              <a:gd name="T0" fmla="*/ 0 w 32"/>
              <a:gd name="T1" fmla="*/ 73025 h 33"/>
              <a:gd name="T2" fmla="*/ 3969 w 32"/>
              <a:gd name="T3" fmla="*/ 0 h 33"/>
              <a:gd name="T4" fmla="*/ 63500 w 32"/>
              <a:gd name="T5" fmla="*/ 39832 h 33"/>
              <a:gd name="T6" fmla="*/ 3969 w 32"/>
              <a:gd name="T7" fmla="*/ 73025 h 33"/>
              <a:gd name="T8" fmla="*/ 3969 w 32"/>
              <a:gd name="T9" fmla="*/ 73025 h 33"/>
              <a:gd name="T10" fmla="*/ 0 w 32"/>
              <a:gd name="T11" fmla="*/ 73025 h 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"/>
              <a:gd name="T19" fmla="*/ 0 h 33"/>
              <a:gd name="T20" fmla="*/ 32 w 32"/>
              <a:gd name="T21" fmla="*/ 33 h 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" h="33">
                <a:moveTo>
                  <a:pt x="0" y="33"/>
                </a:moveTo>
                <a:lnTo>
                  <a:pt x="2" y="0"/>
                </a:lnTo>
                <a:lnTo>
                  <a:pt x="32" y="18"/>
                </a:lnTo>
                <a:lnTo>
                  <a:pt x="2" y="33"/>
                </a:lnTo>
                <a:lnTo>
                  <a:pt x="0" y="3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09825" y="1647825"/>
            <a:ext cx="584200" cy="423863"/>
            <a:chOff x="2409825" y="1647825"/>
            <a:chExt cx="584200" cy="423863"/>
          </a:xfrm>
        </p:grpSpPr>
        <p:sp>
          <p:nvSpPr>
            <p:cNvPr id="3" name="Rectangle 99"/>
            <p:cNvSpPr>
              <a:spLocks noChangeArrowheads="1"/>
            </p:cNvSpPr>
            <p:nvPr/>
          </p:nvSpPr>
          <p:spPr bwMode="auto">
            <a:xfrm>
              <a:off x="2409825" y="1647825"/>
              <a:ext cx="584200" cy="423863"/>
            </a:xfrm>
            <a:prstGeom prst="rect">
              <a:avLst/>
            </a:prstGeom>
            <a:solidFill>
              <a:srgbClr val="FFE6CD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0" name="Text Box 97"/>
            <p:cNvSpPr txBox="1">
              <a:spLocks noChangeArrowheads="1"/>
            </p:cNvSpPr>
            <p:nvPr/>
          </p:nvSpPr>
          <p:spPr bwMode="auto">
            <a:xfrm>
              <a:off x="2498329" y="1674813"/>
              <a:ext cx="41036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 err="1">
                  <a:latin typeface="Neo Sans Intel"/>
                </a:rPr>
                <a:t>Inst</a:t>
              </a:r>
              <a:endParaRPr lang="en-US" sz="1200" b="1" dirty="0">
                <a:latin typeface="Neo Sans Intel"/>
              </a:endParaRPr>
            </a:p>
            <a:p>
              <a:pPr algn="ctr"/>
              <a:r>
                <a:rPr lang="en-US" sz="1200" b="1" dirty="0">
                  <a:latin typeface="Neo Sans Intel"/>
                </a:rPr>
                <a:t>Fetch</a:t>
              </a:r>
              <a:endParaRPr lang="en-US" sz="1000" b="1" dirty="0">
                <a:latin typeface="Neo Sans Intel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2994025" y="1647825"/>
            <a:ext cx="290513" cy="423863"/>
            <a:chOff x="2994025" y="1647825"/>
            <a:chExt cx="290513" cy="423863"/>
          </a:xfrm>
        </p:grpSpPr>
        <p:sp>
          <p:nvSpPr>
            <p:cNvPr id="5" name="Rectangle 102"/>
            <p:cNvSpPr>
              <a:spLocks noChangeArrowheads="1"/>
            </p:cNvSpPr>
            <p:nvPr/>
          </p:nvSpPr>
          <p:spPr bwMode="auto">
            <a:xfrm>
              <a:off x="2994025" y="1647825"/>
              <a:ext cx="290513" cy="423863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 sz="1100">
                <a:latin typeface="Neo Sans Intel"/>
              </a:endParaRPr>
            </a:p>
          </p:txBody>
        </p:sp>
        <p:sp>
          <p:nvSpPr>
            <p:cNvPr id="121" name="Text Box 98"/>
            <p:cNvSpPr txBox="1">
              <a:spLocks noChangeArrowheads="1"/>
            </p:cNvSpPr>
            <p:nvPr/>
          </p:nvSpPr>
          <p:spPr bwMode="auto">
            <a:xfrm>
              <a:off x="3010193" y="1752600"/>
              <a:ext cx="267701" cy="1692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>
                  <a:latin typeface="Neo Sans Intel"/>
                </a:rPr>
                <a:t>Reg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3284538" y="1647825"/>
            <a:ext cx="585787" cy="423863"/>
            <a:chOff x="3284538" y="1647825"/>
            <a:chExt cx="585787" cy="423863"/>
          </a:xfrm>
        </p:grpSpPr>
        <p:sp>
          <p:nvSpPr>
            <p:cNvPr id="122" name="Rectangle 100"/>
            <p:cNvSpPr>
              <a:spLocks noChangeArrowheads="1"/>
            </p:cNvSpPr>
            <p:nvPr/>
          </p:nvSpPr>
          <p:spPr bwMode="auto">
            <a:xfrm>
              <a:off x="3284538" y="1647825"/>
              <a:ext cx="585787" cy="423863"/>
            </a:xfrm>
            <a:prstGeom prst="rect">
              <a:avLst/>
            </a:prstGeom>
            <a:solidFill>
              <a:srgbClr val="CCFF99"/>
            </a:solidFill>
            <a:ln w="12700" cap="rnd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3" name="Text Box 103"/>
            <p:cNvSpPr txBox="1">
              <a:spLocks noChangeArrowheads="1"/>
            </p:cNvSpPr>
            <p:nvPr/>
          </p:nvSpPr>
          <p:spPr bwMode="auto">
            <a:xfrm>
              <a:off x="3421917" y="1757363"/>
              <a:ext cx="315792" cy="18466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latin typeface="Neo Sans Intel"/>
                </a:rPr>
                <a:t>ALU</a:t>
              </a:r>
              <a:endParaRPr lang="en-US" sz="1000" b="1">
                <a:latin typeface="Neo Sans Intel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4454525" y="1647825"/>
            <a:ext cx="290513" cy="423863"/>
            <a:chOff x="4454525" y="1647825"/>
            <a:chExt cx="290513" cy="423863"/>
          </a:xfrm>
        </p:grpSpPr>
        <p:sp>
          <p:nvSpPr>
            <p:cNvPr id="124" name="Rectangle 104"/>
            <p:cNvSpPr>
              <a:spLocks noChangeArrowheads="1"/>
            </p:cNvSpPr>
            <p:nvPr/>
          </p:nvSpPr>
          <p:spPr bwMode="auto">
            <a:xfrm>
              <a:off x="4454525" y="1647825"/>
              <a:ext cx="290513" cy="423863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 sz="1100">
                <a:latin typeface="Neo Sans Intel"/>
              </a:endParaRPr>
            </a:p>
          </p:txBody>
        </p:sp>
        <p:sp>
          <p:nvSpPr>
            <p:cNvPr id="125" name="Text Box 105"/>
            <p:cNvSpPr txBox="1">
              <a:spLocks noChangeArrowheads="1"/>
            </p:cNvSpPr>
            <p:nvPr/>
          </p:nvSpPr>
          <p:spPr bwMode="auto">
            <a:xfrm>
              <a:off x="4466724" y="1752600"/>
              <a:ext cx="267701" cy="1692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>
                  <a:latin typeface="Neo Sans Intel"/>
                </a:rPr>
                <a:t>Reg</a:t>
              </a: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2419350" y="4010025"/>
            <a:ext cx="584200" cy="423863"/>
            <a:chOff x="2419350" y="4010025"/>
            <a:chExt cx="584200" cy="423863"/>
          </a:xfrm>
        </p:grpSpPr>
        <p:sp>
          <p:nvSpPr>
            <p:cNvPr id="12" name="Rectangle 125"/>
            <p:cNvSpPr>
              <a:spLocks noChangeArrowheads="1"/>
            </p:cNvSpPr>
            <p:nvPr/>
          </p:nvSpPr>
          <p:spPr bwMode="auto">
            <a:xfrm>
              <a:off x="2419350" y="4010025"/>
              <a:ext cx="584200" cy="423863"/>
            </a:xfrm>
            <a:prstGeom prst="rect">
              <a:avLst/>
            </a:prstGeom>
            <a:solidFill>
              <a:srgbClr val="FFE6CD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6" name="Text Box 124"/>
            <p:cNvSpPr txBox="1">
              <a:spLocks noChangeArrowheads="1"/>
            </p:cNvSpPr>
            <p:nvPr/>
          </p:nvSpPr>
          <p:spPr bwMode="auto">
            <a:xfrm>
              <a:off x="2507854" y="4037013"/>
              <a:ext cx="41036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 err="1">
                  <a:latin typeface="Neo Sans Intel"/>
                </a:rPr>
                <a:t>Inst</a:t>
              </a:r>
              <a:endParaRPr lang="en-US" sz="1200" b="1" dirty="0">
                <a:latin typeface="Neo Sans Intel"/>
              </a:endParaRPr>
            </a:p>
            <a:p>
              <a:pPr algn="ctr"/>
              <a:r>
                <a:rPr lang="en-US" sz="1200" b="1" dirty="0">
                  <a:latin typeface="Neo Sans Intel"/>
                </a:rPr>
                <a:t>Fetch</a:t>
              </a:r>
              <a:endParaRPr lang="en-US" sz="1000" b="1" dirty="0">
                <a:latin typeface="Neo Sans Intel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3294063" y="4010025"/>
            <a:ext cx="290512" cy="423863"/>
            <a:chOff x="3294063" y="4010025"/>
            <a:chExt cx="290512" cy="423863"/>
          </a:xfrm>
        </p:grpSpPr>
        <p:sp>
          <p:nvSpPr>
            <p:cNvPr id="7" name="Rectangle 130"/>
            <p:cNvSpPr>
              <a:spLocks noChangeArrowheads="1"/>
            </p:cNvSpPr>
            <p:nvPr/>
          </p:nvSpPr>
          <p:spPr bwMode="auto">
            <a:xfrm>
              <a:off x="3294063" y="4010025"/>
              <a:ext cx="290512" cy="423863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 sz="1100">
                <a:latin typeface="Neo Sans Intel"/>
              </a:endParaRPr>
            </a:p>
          </p:txBody>
        </p:sp>
        <p:sp>
          <p:nvSpPr>
            <p:cNvPr id="137" name="Text Box 127"/>
            <p:cNvSpPr txBox="1">
              <a:spLocks noChangeArrowheads="1"/>
            </p:cNvSpPr>
            <p:nvPr/>
          </p:nvSpPr>
          <p:spPr bwMode="auto">
            <a:xfrm>
              <a:off x="3308643" y="4114800"/>
              <a:ext cx="267701" cy="1692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 err="1">
                  <a:latin typeface="Neo Sans Intel"/>
                </a:rPr>
                <a:t>Reg</a:t>
              </a:r>
              <a:endParaRPr lang="en-US" sz="1100" b="1" dirty="0">
                <a:latin typeface="Neo Sans Intel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3584575" y="4010025"/>
            <a:ext cx="584200" cy="423863"/>
            <a:chOff x="3584575" y="4010025"/>
            <a:chExt cx="584200" cy="423863"/>
          </a:xfrm>
        </p:grpSpPr>
        <p:sp>
          <p:nvSpPr>
            <p:cNvPr id="138" name="Rectangle 128"/>
            <p:cNvSpPr>
              <a:spLocks noChangeArrowheads="1"/>
            </p:cNvSpPr>
            <p:nvPr/>
          </p:nvSpPr>
          <p:spPr bwMode="auto">
            <a:xfrm>
              <a:off x="3584575" y="4010025"/>
              <a:ext cx="584200" cy="423863"/>
            </a:xfrm>
            <a:prstGeom prst="rect">
              <a:avLst/>
            </a:prstGeom>
            <a:solidFill>
              <a:srgbClr val="CCFF99"/>
            </a:solidFill>
            <a:ln w="12700" cap="rnd" algn="ctr">
              <a:solidFill>
                <a:srgbClr val="000000"/>
              </a:solidFill>
              <a:miter lim="800000"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 sz="1100">
                <a:latin typeface="Neo Sans Intel"/>
              </a:endParaRPr>
            </a:p>
          </p:txBody>
        </p:sp>
        <p:sp>
          <p:nvSpPr>
            <p:cNvPr id="139" name="Text Box 131"/>
            <p:cNvSpPr txBox="1">
              <a:spLocks noChangeArrowheads="1"/>
            </p:cNvSpPr>
            <p:nvPr/>
          </p:nvSpPr>
          <p:spPr bwMode="auto">
            <a:xfrm>
              <a:off x="3722748" y="4119563"/>
              <a:ext cx="315792" cy="18466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latin typeface="Neo Sans Intel"/>
                </a:rPr>
                <a:t>ALU</a:t>
              </a:r>
              <a:endParaRPr lang="en-US" sz="1000" b="1">
                <a:latin typeface="Neo Sans Intel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752975" y="4010025"/>
            <a:ext cx="290513" cy="423863"/>
            <a:chOff x="4752975" y="4010025"/>
            <a:chExt cx="290513" cy="423863"/>
          </a:xfrm>
        </p:grpSpPr>
        <p:sp>
          <p:nvSpPr>
            <p:cNvPr id="140" name="Rectangle 132"/>
            <p:cNvSpPr>
              <a:spLocks noChangeArrowheads="1"/>
            </p:cNvSpPr>
            <p:nvPr/>
          </p:nvSpPr>
          <p:spPr bwMode="auto">
            <a:xfrm>
              <a:off x="4752975" y="4010025"/>
              <a:ext cx="290513" cy="423863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1" name="Text Box 133"/>
            <p:cNvSpPr txBox="1">
              <a:spLocks noChangeArrowheads="1"/>
            </p:cNvSpPr>
            <p:nvPr/>
          </p:nvSpPr>
          <p:spPr bwMode="auto">
            <a:xfrm>
              <a:off x="4765968" y="4114800"/>
              <a:ext cx="267701" cy="1692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 err="1">
                  <a:latin typeface="Neo Sans Intel"/>
                </a:rPr>
                <a:t>Reg</a:t>
              </a:r>
              <a:endParaRPr lang="en-US" sz="1100" b="1" dirty="0">
                <a:latin typeface="Neo Sans Intel"/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3003550" y="4433888"/>
            <a:ext cx="584200" cy="423862"/>
            <a:chOff x="3003550" y="4433888"/>
            <a:chExt cx="584200" cy="423862"/>
          </a:xfrm>
        </p:grpSpPr>
        <p:sp>
          <p:nvSpPr>
            <p:cNvPr id="13" name="Rectangle 138"/>
            <p:cNvSpPr>
              <a:spLocks noChangeArrowheads="1"/>
            </p:cNvSpPr>
            <p:nvPr/>
          </p:nvSpPr>
          <p:spPr bwMode="auto">
            <a:xfrm>
              <a:off x="3003550" y="4433888"/>
              <a:ext cx="584200" cy="423862"/>
            </a:xfrm>
            <a:prstGeom prst="rect">
              <a:avLst/>
            </a:prstGeom>
            <a:solidFill>
              <a:srgbClr val="FFE6CD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2" name="Text Box 137"/>
            <p:cNvSpPr txBox="1">
              <a:spLocks noChangeArrowheads="1"/>
            </p:cNvSpPr>
            <p:nvPr/>
          </p:nvSpPr>
          <p:spPr bwMode="auto">
            <a:xfrm>
              <a:off x="3092054" y="4460875"/>
              <a:ext cx="41036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latin typeface="Neo Sans Intel"/>
                </a:rPr>
                <a:t>Inst</a:t>
              </a:r>
            </a:p>
            <a:p>
              <a:pPr algn="ctr"/>
              <a:r>
                <a:rPr lang="en-US" sz="1200" b="1">
                  <a:latin typeface="Neo Sans Intel"/>
                </a:rPr>
                <a:t>Fetch</a:t>
              </a:r>
              <a:endParaRPr lang="en-US" sz="1000" b="1">
                <a:latin typeface="Neo Sans Intel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3878263" y="4433888"/>
            <a:ext cx="290512" cy="423862"/>
            <a:chOff x="3878263" y="4433888"/>
            <a:chExt cx="290512" cy="423862"/>
          </a:xfrm>
        </p:grpSpPr>
        <p:sp>
          <p:nvSpPr>
            <p:cNvPr id="8" name="Rectangle 143"/>
            <p:cNvSpPr>
              <a:spLocks noChangeArrowheads="1"/>
            </p:cNvSpPr>
            <p:nvPr/>
          </p:nvSpPr>
          <p:spPr bwMode="auto">
            <a:xfrm>
              <a:off x="3878263" y="4433888"/>
              <a:ext cx="290512" cy="423862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3" name="Text Box 140"/>
            <p:cNvSpPr txBox="1">
              <a:spLocks noChangeArrowheads="1"/>
            </p:cNvSpPr>
            <p:nvPr/>
          </p:nvSpPr>
          <p:spPr bwMode="auto">
            <a:xfrm>
              <a:off x="3892843" y="4538663"/>
              <a:ext cx="267701" cy="1692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 err="1">
                  <a:latin typeface="Neo Sans Intel"/>
                </a:rPr>
                <a:t>Reg</a:t>
              </a:r>
              <a:endParaRPr lang="en-US" sz="1100" b="1" dirty="0">
                <a:latin typeface="Neo Sans Intel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4168775" y="4433888"/>
            <a:ext cx="585788" cy="423862"/>
            <a:chOff x="4168775" y="4433888"/>
            <a:chExt cx="585788" cy="423862"/>
          </a:xfrm>
        </p:grpSpPr>
        <p:sp>
          <p:nvSpPr>
            <p:cNvPr id="144" name="Rectangle 141"/>
            <p:cNvSpPr>
              <a:spLocks noChangeArrowheads="1"/>
            </p:cNvSpPr>
            <p:nvPr/>
          </p:nvSpPr>
          <p:spPr bwMode="auto">
            <a:xfrm>
              <a:off x="4168775" y="4433888"/>
              <a:ext cx="585788" cy="423862"/>
            </a:xfrm>
            <a:prstGeom prst="rect">
              <a:avLst/>
            </a:prstGeom>
            <a:solidFill>
              <a:srgbClr val="CCFF99"/>
            </a:solidFill>
            <a:ln w="12700" cap="rnd" algn="ctr">
              <a:solidFill>
                <a:srgbClr val="000000"/>
              </a:solidFill>
              <a:miter lim="800000"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5" name="Text Box 144"/>
            <p:cNvSpPr txBox="1">
              <a:spLocks noChangeArrowheads="1"/>
            </p:cNvSpPr>
            <p:nvPr/>
          </p:nvSpPr>
          <p:spPr bwMode="auto">
            <a:xfrm>
              <a:off x="4306948" y="4543425"/>
              <a:ext cx="315792" cy="18466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Neo Sans Intel"/>
                </a:rPr>
                <a:t>ALU</a:t>
              </a:r>
              <a:endParaRPr lang="en-US" sz="1000" b="1" dirty="0">
                <a:latin typeface="Neo Sans Intel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5338763" y="4433888"/>
            <a:ext cx="290512" cy="423862"/>
            <a:chOff x="5338763" y="4433888"/>
            <a:chExt cx="290512" cy="423862"/>
          </a:xfrm>
        </p:grpSpPr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5338763" y="4433888"/>
              <a:ext cx="290512" cy="423862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7" name="Text Box 146"/>
            <p:cNvSpPr txBox="1">
              <a:spLocks noChangeArrowheads="1"/>
            </p:cNvSpPr>
            <p:nvPr/>
          </p:nvSpPr>
          <p:spPr bwMode="auto">
            <a:xfrm>
              <a:off x="5351756" y="4538663"/>
              <a:ext cx="267701" cy="1692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 err="1">
                  <a:latin typeface="Neo Sans Intel"/>
                </a:rPr>
                <a:t>Reg</a:t>
              </a:r>
              <a:endParaRPr lang="en-US" sz="1100" b="1" dirty="0">
                <a:latin typeface="Neo Sans Intel"/>
              </a:endParaRP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3587750" y="4857750"/>
            <a:ext cx="584200" cy="423863"/>
            <a:chOff x="3587750" y="4857750"/>
            <a:chExt cx="584200" cy="423863"/>
          </a:xfrm>
        </p:grpSpPr>
        <p:sp>
          <p:nvSpPr>
            <p:cNvPr id="14" name="Rectangle 151"/>
            <p:cNvSpPr>
              <a:spLocks noChangeArrowheads="1"/>
            </p:cNvSpPr>
            <p:nvPr/>
          </p:nvSpPr>
          <p:spPr bwMode="auto">
            <a:xfrm>
              <a:off x="3587750" y="4857750"/>
              <a:ext cx="584200" cy="423863"/>
            </a:xfrm>
            <a:prstGeom prst="rect">
              <a:avLst/>
            </a:prstGeom>
            <a:solidFill>
              <a:srgbClr val="FFE6CD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8" name="Text Box 150"/>
            <p:cNvSpPr txBox="1">
              <a:spLocks noChangeArrowheads="1"/>
            </p:cNvSpPr>
            <p:nvPr/>
          </p:nvSpPr>
          <p:spPr bwMode="auto">
            <a:xfrm>
              <a:off x="3676254" y="4884738"/>
              <a:ext cx="41036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 err="1">
                  <a:latin typeface="Neo Sans Intel"/>
                </a:rPr>
                <a:t>Inst</a:t>
              </a:r>
              <a:endParaRPr lang="en-US" sz="1200" b="1" dirty="0">
                <a:latin typeface="Neo Sans Intel"/>
              </a:endParaRPr>
            </a:p>
            <a:p>
              <a:pPr algn="ctr"/>
              <a:r>
                <a:rPr lang="en-US" sz="1200" b="1" dirty="0">
                  <a:latin typeface="Neo Sans Intel"/>
                </a:rPr>
                <a:t>Fetch</a:t>
              </a:r>
              <a:endParaRPr lang="en-US" sz="1000" b="1" dirty="0">
                <a:latin typeface="Neo Sans Intel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462463" y="4857750"/>
            <a:ext cx="290512" cy="423863"/>
            <a:chOff x="4462463" y="4857750"/>
            <a:chExt cx="290512" cy="423863"/>
          </a:xfrm>
        </p:grpSpPr>
        <p:sp>
          <p:nvSpPr>
            <p:cNvPr id="9" name="Rectangle 156"/>
            <p:cNvSpPr>
              <a:spLocks noChangeArrowheads="1"/>
            </p:cNvSpPr>
            <p:nvPr/>
          </p:nvSpPr>
          <p:spPr bwMode="auto">
            <a:xfrm>
              <a:off x="4462463" y="4857750"/>
              <a:ext cx="290512" cy="423863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9" name="Text Box 153"/>
            <p:cNvSpPr txBox="1">
              <a:spLocks noChangeArrowheads="1"/>
            </p:cNvSpPr>
            <p:nvPr/>
          </p:nvSpPr>
          <p:spPr bwMode="auto">
            <a:xfrm>
              <a:off x="4477043" y="4962525"/>
              <a:ext cx="267701" cy="1692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 err="1">
                  <a:latin typeface="Neo Sans Intel"/>
                </a:rPr>
                <a:t>Reg</a:t>
              </a:r>
              <a:endParaRPr lang="en-US" sz="1100" b="1" dirty="0">
                <a:latin typeface="Neo Sans Intel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4752975" y="4857750"/>
            <a:ext cx="585788" cy="423863"/>
            <a:chOff x="4752975" y="4857750"/>
            <a:chExt cx="585788" cy="423863"/>
          </a:xfrm>
        </p:grpSpPr>
        <p:sp>
          <p:nvSpPr>
            <p:cNvPr id="150" name="Rectangle 154"/>
            <p:cNvSpPr>
              <a:spLocks noChangeArrowheads="1"/>
            </p:cNvSpPr>
            <p:nvPr/>
          </p:nvSpPr>
          <p:spPr bwMode="auto">
            <a:xfrm>
              <a:off x="4752975" y="4857750"/>
              <a:ext cx="585788" cy="423863"/>
            </a:xfrm>
            <a:prstGeom prst="rect">
              <a:avLst/>
            </a:prstGeom>
            <a:solidFill>
              <a:srgbClr val="CCFF99"/>
            </a:solidFill>
            <a:ln w="12700" cap="rnd" algn="ctr">
              <a:solidFill>
                <a:srgbClr val="000000"/>
              </a:solidFill>
              <a:miter lim="800000"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1" name="Text Box 157"/>
            <p:cNvSpPr txBox="1">
              <a:spLocks noChangeArrowheads="1"/>
            </p:cNvSpPr>
            <p:nvPr/>
          </p:nvSpPr>
          <p:spPr bwMode="auto">
            <a:xfrm>
              <a:off x="4891148" y="4967288"/>
              <a:ext cx="315792" cy="18466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Neo Sans Intel"/>
                </a:rPr>
                <a:t>ALU</a:t>
              </a:r>
              <a:endParaRPr lang="en-US" sz="1000" b="1" dirty="0">
                <a:latin typeface="Neo Sans Intel"/>
              </a:endParaRP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5922963" y="4857750"/>
            <a:ext cx="290512" cy="423863"/>
            <a:chOff x="5922963" y="4857750"/>
            <a:chExt cx="290512" cy="423863"/>
          </a:xfrm>
        </p:grpSpPr>
        <p:sp>
          <p:nvSpPr>
            <p:cNvPr id="152" name="Rectangle 158"/>
            <p:cNvSpPr>
              <a:spLocks noChangeArrowheads="1"/>
            </p:cNvSpPr>
            <p:nvPr/>
          </p:nvSpPr>
          <p:spPr bwMode="auto">
            <a:xfrm>
              <a:off x="5922963" y="4857750"/>
              <a:ext cx="290512" cy="423863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3" name="Text Box 159"/>
            <p:cNvSpPr txBox="1">
              <a:spLocks noChangeArrowheads="1"/>
            </p:cNvSpPr>
            <p:nvPr/>
          </p:nvSpPr>
          <p:spPr bwMode="auto">
            <a:xfrm>
              <a:off x="5935956" y="4962525"/>
              <a:ext cx="267701" cy="1692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 err="1">
                  <a:latin typeface="Neo Sans Intel"/>
                </a:rPr>
                <a:t>Reg</a:t>
              </a:r>
              <a:endParaRPr lang="en-US" sz="1100" b="1" dirty="0">
                <a:latin typeface="Neo Sans Intel"/>
              </a:endParaRP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2424113" y="4505325"/>
            <a:ext cx="569912" cy="238641"/>
            <a:chOff x="2424113" y="4505325"/>
            <a:chExt cx="569912" cy="238641"/>
          </a:xfrm>
        </p:grpSpPr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2927350" y="4505325"/>
              <a:ext cx="66675" cy="66675"/>
            </a:xfrm>
            <a:custGeom>
              <a:avLst/>
              <a:gdLst>
                <a:gd name="T0" fmla="*/ 0 w 33"/>
                <a:gd name="T1" fmla="*/ 66675 h 30"/>
                <a:gd name="T2" fmla="*/ 0 w 33"/>
                <a:gd name="T3" fmla="*/ 0 h 30"/>
                <a:gd name="T4" fmla="*/ 66675 w 33"/>
                <a:gd name="T5" fmla="*/ 33338 h 30"/>
                <a:gd name="T6" fmla="*/ 0 w 33"/>
                <a:gd name="T7" fmla="*/ 66675 h 30"/>
                <a:gd name="T8" fmla="*/ 0 w 33"/>
                <a:gd name="T9" fmla="*/ 666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0"/>
                <a:gd name="T17" fmla="*/ 33 w 33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0">
                  <a:moveTo>
                    <a:pt x="0" y="30"/>
                  </a:moveTo>
                  <a:lnTo>
                    <a:pt x="0" y="0"/>
                  </a:lnTo>
                  <a:lnTo>
                    <a:pt x="33" y="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7" name="Line 74"/>
            <p:cNvSpPr>
              <a:spLocks noChangeShapeType="1"/>
            </p:cNvSpPr>
            <p:nvPr/>
          </p:nvSpPr>
          <p:spPr bwMode="auto">
            <a:xfrm flipH="1">
              <a:off x="2476500" y="4538663"/>
              <a:ext cx="476250" cy="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8" name="Freeform 75"/>
            <p:cNvSpPr>
              <a:spLocks/>
            </p:cNvSpPr>
            <p:nvPr/>
          </p:nvSpPr>
          <p:spPr bwMode="auto">
            <a:xfrm>
              <a:off x="2424113" y="4505325"/>
              <a:ext cx="68262" cy="66675"/>
            </a:xfrm>
            <a:custGeom>
              <a:avLst/>
              <a:gdLst>
                <a:gd name="T0" fmla="*/ 64125 w 33"/>
                <a:gd name="T1" fmla="*/ 66675 h 30"/>
                <a:gd name="T2" fmla="*/ 68262 w 33"/>
                <a:gd name="T3" fmla="*/ 0 h 30"/>
                <a:gd name="T4" fmla="*/ 0 w 33"/>
                <a:gd name="T5" fmla="*/ 33338 h 30"/>
                <a:gd name="T6" fmla="*/ 68262 w 33"/>
                <a:gd name="T7" fmla="*/ 66675 h 30"/>
                <a:gd name="T8" fmla="*/ 68262 w 33"/>
                <a:gd name="T9" fmla="*/ 66675 h 30"/>
                <a:gd name="T10" fmla="*/ 64125 w 33"/>
                <a:gd name="T11" fmla="*/ 66675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0"/>
                <a:gd name="T20" fmla="*/ 33 w 3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0">
                  <a:moveTo>
                    <a:pt x="31" y="30"/>
                  </a:moveTo>
                  <a:lnTo>
                    <a:pt x="33" y="0"/>
                  </a:lnTo>
                  <a:lnTo>
                    <a:pt x="0" y="15"/>
                  </a:lnTo>
                  <a:lnTo>
                    <a:pt x="33" y="30"/>
                  </a:lnTo>
                  <a:lnTo>
                    <a:pt x="31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4" name="Rectangle 161"/>
            <p:cNvSpPr>
              <a:spLocks noChangeArrowheads="1"/>
            </p:cNvSpPr>
            <p:nvPr/>
          </p:nvSpPr>
          <p:spPr bwMode="auto">
            <a:xfrm>
              <a:off x="2555875" y="4559300"/>
              <a:ext cx="307777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Neo Sans Intel"/>
                </a:rPr>
                <a:t>2 ns</a:t>
              </a:r>
              <a:endParaRPr lang="en-US" sz="1200" b="1" dirty="0">
                <a:latin typeface="Neo Sans Intel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3008313" y="4922838"/>
            <a:ext cx="569912" cy="265628"/>
            <a:chOff x="3008313" y="4922838"/>
            <a:chExt cx="569912" cy="265628"/>
          </a:xfrm>
        </p:grpSpPr>
        <p:sp>
          <p:nvSpPr>
            <p:cNvPr id="39" name="Rectangle 16"/>
            <p:cNvSpPr>
              <a:spLocks noChangeArrowheads="1"/>
            </p:cNvSpPr>
            <p:nvPr/>
          </p:nvSpPr>
          <p:spPr bwMode="auto">
            <a:xfrm>
              <a:off x="3128963" y="4922838"/>
              <a:ext cx="6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99" name="Freeform 76"/>
            <p:cNvSpPr>
              <a:spLocks/>
            </p:cNvSpPr>
            <p:nvPr/>
          </p:nvSpPr>
          <p:spPr bwMode="auto">
            <a:xfrm>
              <a:off x="3511550" y="4929188"/>
              <a:ext cx="66675" cy="68262"/>
            </a:xfrm>
            <a:custGeom>
              <a:avLst/>
              <a:gdLst>
                <a:gd name="T0" fmla="*/ 0 w 32"/>
                <a:gd name="T1" fmla="*/ 68262 h 31"/>
                <a:gd name="T2" fmla="*/ 0 w 32"/>
                <a:gd name="T3" fmla="*/ 0 h 31"/>
                <a:gd name="T4" fmla="*/ 66675 w 32"/>
                <a:gd name="T5" fmla="*/ 35232 h 31"/>
                <a:gd name="T6" fmla="*/ 0 w 32"/>
                <a:gd name="T7" fmla="*/ 68262 h 31"/>
                <a:gd name="T8" fmla="*/ 0 w 32"/>
                <a:gd name="T9" fmla="*/ 68262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31"/>
                <a:gd name="T17" fmla="*/ 32 w 32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31">
                  <a:moveTo>
                    <a:pt x="0" y="31"/>
                  </a:moveTo>
                  <a:lnTo>
                    <a:pt x="0" y="0"/>
                  </a:lnTo>
                  <a:lnTo>
                    <a:pt x="32" y="16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0" name="Line 77"/>
            <p:cNvSpPr>
              <a:spLocks noChangeShapeType="1"/>
            </p:cNvSpPr>
            <p:nvPr/>
          </p:nvSpPr>
          <p:spPr bwMode="auto">
            <a:xfrm flipH="1">
              <a:off x="3059113" y="4965700"/>
              <a:ext cx="476250" cy="15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1" name="Freeform 78"/>
            <p:cNvSpPr>
              <a:spLocks/>
            </p:cNvSpPr>
            <p:nvPr/>
          </p:nvSpPr>
          <p:spPr bwMode="auto">
            <a:xfrm>
              <a:off x="3008313" y="4929188"/>
              <a:ext cx="66675" cy="68262"/>
            </a:xfrm>
            <a:custGeom>
              <a:avLst/>
              <a:gdLst>
                <a:gd name="T0" fmla="*/ 62634 w 33"/>
                <a:gd name="T1" fmla="*/ 68262 h 31"/>
                <a:gd name="T2" fmla="*/ 66675 w 33"/>
                <a:gd name="T3" fmla="*/ 0 h 31"/>
                <a:gd name="T4" fmla="*/ 0 w 33"/>
                <a:gd name="T5" fmla="*/ 35232 h 31"/>
                <a:gd name="T6" fmla="*/ 66675 w 33"/>
                <a:gd name="T7" fmla="*/ 68262 h 31"/>
                <a:gd name="T8" fmla="*/ 66675 w 33"/>
                <a:gd name="T9" fmla="*/ 68262 h 31"/>
                <a:gd name="T10" fmla="*/ 62634 w 33"/>
                <a:gd name="T11" fmla="*/ 68262 h 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1"/>
                <a:gd name="T20" fmla="*/ 33 w 33"/>
                <a:gd name="T21" fmla="*/ 31 h 3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1">
                  <a:moveTo>
                    <a:pt x="31" y="31"/>
                  </a:moveTo>
                  <a:lnTo>
                    <a:pt x="33" y="0"/>
                  </a:lnTo>
                  <a:lnTo>
                    <a:pt x="0" y="16"/>
                  </a:lnTo>
                  <a:lnTo>
                    <a:pt x="33" y="31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5" name="Rectangle 162"/>
            <p:cNvSpPr>
              <a:spLocks noChangeArrowheads="1"/>
            </p:cNvSpPr>
            <p:nvPr/>
          </p:nvSpPr>
          <p:spPr bwMode="auto">
            <a:xfrm>
              <a:off x="3154363" y="5003800"/>
              <a:ext cx="307777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2 ns</a:t>
              </a:r>
              <a:endParaRPr lang="en-US" sz="1200" b="1">
                <a:latin typeface="Neo Sans Intel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3594100" y="5356225"/>
            <a:ext cx="568325" cy="238641"/>
            <a:chOff x="3594100" y="5356225"/>
            <a:chExt cx="568325" cy="238641"/>
          </a:xfrm>
        </p:grpSpPr>
        <p:sp>
          <p:nvSpPr>
            <p:cNvPr id="102" name="Freeform 79"/>
            <p:cNvSpPr>
              <a:spLocks/>
            </p:cNvSpPr>
            <p:nvPr/>
          </p:nvSpPr>
          <p:spPr bwMode="auto">
            <a:xfrm>
              <a:off x="4097338" y="5356225"/>
              <a:ext cx="65087" cy="66675"/>
            </a:xfrm>
            <a:custGeom>
              <a:avLst/>
              <a:gdLst>
                <a:gd name="T0" fmla="*/ 0 w 33"/>
                <a:gd name="T1" fmla="*/ 66675 h 30"/>
                <a:gd name="T2" fmla="*/ 0 w 33"/>
                <a:gd name="T3" fmla="*/ 0 h 30"/>
                <a:gd name="T4" fmla="*/ 65087 w 33"/>
                <a:gd name="T5" fmla="*/ 33338 h 30"/>
                <a:gd name="T6" fmla="*/ 0 w 33"/>
                <a:gd name="T7" fmla="*/ 66675 h 30"/>
                <a:gd name="T8" fmla="*/ 0 w 33"/>
                <a:gd name="T9" fmla="*/ 666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0"/>
                <a:gd name="T17" fmla="*/ 33 w 33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0">
                  <a:moveTo>
                    <a:pt x="0" y="30"/>
                  </a:moveTo>
                  <a:lnTo>
                    <a:pt x="0" y="0"/>
                  </a:lnTo>
                  <a:lnTo>
                    <a:pt x="33" y="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3594100" y="5356225"/>
              <a:ext cx="527050" cy="238641"/>
              <a:chOff x="3594100" y="5356225"/>
              <a:chExt cx="527050" cy="238641"/>
            </a:xfrm>
          </p:grpSpPr>
          <p:sp>
            <p:nvSpPr>
              <p:cNvPr id="103" name="Line 80"/>
              <p:cNvSpPr>
                <a:spLocks noChangeShapeType="1"/>
              </p:cNvSpPr>
              <p:nvPr/>
            </p:nvSpPr>
            <p:spPr bwMode="auto">
              <a:xfrm flipH="1">
                <a:off x="3644900" y="5389563"/>
                <a:ext cx="476250" cy="1587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4" name="Freeform 81"/>
              <p:cNvSpPr>
                <a:spLocks/>
              </p:cNvSpPr>
              <p:nvPr/>
            </p:nvSpPr>
            <p:spPr bwMode="auto">
              <a:xfrm>
                <a:off x="3594100" y="5356225"/>
                <a:ext cx="68263" cy="66675"/>
              </a:xfrm>
              <a:custGeom>
                <a:avLst/>
                <a:gdLst>
                  <a:gd name="T0" fmla="*/ 64126 w 33"/>
                  <a:gd name="T1" fmla="*/ 66675 h 30"/>
                  <a:gd name="T2" fmla="*/ 68263 w 33"/>
                  <a:gd name="T3" fmla="*/ 0 h 30"/>
                  <a:gd name="T4" fmla="*/ 0 w 33"/>
                  <a:gd name="T5" fmla="*/ 33338 h 30"/>
                  <a:gd name="T6" fmla="*/ 68263 w 33"/>
                  <a:gd name="T7" fmla="*/ 66675 h 30"/>
                  <a:gd name="T8" fmla="*/ 68263 w 33"/>
                  <a:gd name="T9" fmla="*/ 66675 h 30"/>
                  <a:gd name="T10" fmla="*/ 64126 w 33"/>
                  <a:gd name="T11" fmla="*/ 66675 h 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30"/>
                  <a:gd name="T20" fmla="*/ 33 w 33"/>
                  <a:gd name="T21" fmla="*/ 30 h 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30">
                    <a:moveTo>
                      <a:pt x="31" y="30"/>
                    </a:moveTo>
                    <a:lnTo>
                      <a:pt x="33" y="0"/>
                    </a:lnTo>
                    <a:lnTo>
                      <a:pt x="0" y="15"/>
                    </a:lnTo>
                    <a:lnTo>
                      <a:pt x="33" y="30"/>
                    </a:lnTo>
                    <a:lnTo>
                      <a:pt x="31" y="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6" name="Rectangle 163"/>
              <p:cNvSpPr>
                <a:spLocks noChangeArrowheads="1"/>
              </p:cNvSpPr>
              <p:nvPr/>
            </p:nvSpPr>
            <p:spPr bwMode="auto">
              <a:xfrm>
                <a:off x="3729038" y="5410200"/>
                <a:ext cx="307777" cy="184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  <a:latin typeface="Neo Sans Intel"/>
                  </a:rPr>
                  <a:t>2 ns</a:t>
                </a:r>
                <a:endParaRPr lang="en-US" sz="1200" b="1" dirty="0">
                  <a:latin typeface="Neo Sans Intel"/>
                </a:endParaRPr>
              </a:p>
            </p:txBody>
          </p:sp>
        </p:grpSp>
      </p:grpSp>
      <p:grpSp>
        <p:nvGrpSpPr>
          <p:cNvPr id="213" name="Group 212"/>
          <p:cNvGrpSpPr/>
          <p:nvPr/>
        </p:nvGrpSpPr>
        <p:grpSpPr>
          <a:xfrm>
            <a:off x="4176713" y="5356225"/>
            <a:ext cx="561975" cy="238641"/>
            <a:chOff x="4176713" y="5356225"/>
            <a:chExt cx="561975" cy="238641"/>
          </a:xfrm>
        </p:grpSpPr>
        <p:sp>
          <p:nvSpPr>
            <p:cNvPr id="105" name="Freeform 82"/>
            <p:cNvSpPr>
              <a:spLocks/>
            </p:cNvSpPr>
            <p:nvPr/>
          </p:nvSpPr>
          <p:spPr bwMode="auto">
            <a:xfrm>
              <a:off x="4673600" y="5356225"/>
              <a:ext cx="65088" cy="66675"/>
            </a:xfrm>
            <a:custGeom>
              <a:avLst/>
              <a:gdLst>
                <a:gd name="T0" fmla="*/ 0 w 32"/>
                <a:gd name="T1" fmla="*/ 66675 h 30"/>
                <a:gd name="T2" fmla="*/ 4068 w 32"/>
                <a:gd name="T3" fmla="*/ 0 h 30"/>
                <a:gd name="T4" fmla="*/ 65088 w 32"/>
                <a:gd name="T5" fmla="*/ 33338 h 30"/>
                <a:gd name="T6" fmla="*/ 4068 w 32"/>
                <a:gd name="T7" fmla="*/ 66675 h 30"/>
                <a:gd name="T8" fmla="*/ 4068 w 32"/>
                <a:gd name="T9" fmla="*/ 66675 h 30"/>
                <a:gd name="T10" fmla="*/ 0 w 32"/>
                <a:gd name="T11" fmla="*/ 66675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"/>
                <a:gd name="T19" fmla="*/ 0 h 30"/>
                <a:gd name="T20" fmla="*/ 32 w 32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" h="30">
                  <a:moveTo>
                    <a:pt x="0" y="30"/>
                  </a:moveTo>
                  <a:lnTo>
                    <a:pt x="2" y="0"/>
                  </a:lnTo>
                  <a:lnTo>
                    <a:pt x="32" y="15"/>
                  </a:lnTo>
                  <a:lnTo>
                    <a:pt x="2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6" name="Line 83"/>
            <p:cNvSpPr>
              <a:spLocks noChangeShapeType="1"/>
            </p:cNvSpPr>
            <p:nvPr/>
          </p:nvSpPr>
          <p:spPr bwMode="auto">
            <a:xfrm flipH="1">
              <a:off x="4222750" y="5389563"/>
              <a:ext cx="477838" cy="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7" name="Freeform 84"/>
            <p:cNvSpPr>
              <a:spLocks/>
            </p:cNvSpPr>
            <p:nvPr/>
          </p:nvSpPr>
          <p:spPr bwMode="auto">
            <a:xfrm>
              <a:off x="4176713" y="5356225"/>
              <a:ext cx="60325" cy="66675"/>
            </a:xfrm>
            <a:custGeom>
              <a:avLst/>
              <a:gdLst>
                <a:gd name="T0" fmla="*/ 60325 w 30"/>
                <a:gd name="T1" fmla="*/ 66675 h 30"/>
                <a:gd name="T2" fmla="*/ 60325 w 30"/>
                <a:gd name="T3" fmla="*/ 0 h 30"/>
                <a:gd name="T4" fmla="*/ 0 w 30"/>
                <a:gd name="T5" fmla="*/ 33338 h 30"/>
                <a:gd name="T6" fmla="*/ 60325 w 30"/>
                <a:gd name="T7" fmla="*/ 66675 h 30"/>
                <a:gd name="T8" fmla="*/ 60325 w 30"/>
                <a:gd name="T9" fmla="*/ 666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"/>
                <a:gd name="T16" fmla="*/ 0 h 30"/>
                <a:gd name="T17" fmla="*/ 30 w 30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" h="30">
                  <a:moveTo>
                    <a:pt x="30" y="30"/>
                  </a:moveTo>
                  <a:lnTo>
                    <a:pt x="30" y="0"/>
                  </a:lnTo>
                  <a:lnTo>
                    <a:pt x="0" y="15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7" name="Rectangle 164"/>
            <p:cNvSpPr>
              <a:spLocks noChangeArrowheads="1"/>
            </p:cNvSpPr>
            <p:nvPr/>
          </p:nvSpPr>
          <p:spPr bwMode="auto">
            <a:xfrm>
              <a:off x="4362450" y="5410200"/>
              <a:ext cx="307777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Neo Sans Intel"/>
                </a:rPr>
                <a:t>2 ns</a:t>
              </a:r>
              <a:endParaRPr lang="en-US" sz="1200" b="1" dirty="0">
                <a:latin typeface="Neo Sans Intel"/>
              </a:endParaRPr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4751388" y="5356225"/>
            <a:ext cx="569912" cy="238641"/>
            <a:chOff x="4751388" y="5356225"/>
            <a:chExt cx="569912" cy="238641"/>
          </a:xfrm>
        </p:grpSpPr>
        <p:sp>
          <p:nvSpPr>
            <p:cNvPr id="108" name="Freeform 85"/>
            <p:cNvSpPr>
              <a:spLocks/>
            </p:cNvSpPr>
            <p:nvPr/>
          </p:nvSpPr>
          <p:spPr bwMode="auto">
            <a:xfrm>
              <a:off x="5253038" y="5356225"/>
              <a:ext cx="68262" cy="66675"/>
            </a:xfrm>
            <a:custGeom>
              <a:avLst/>
              <a:gdLst>
                <a:gd name="T0" fmla="*/ 0 w 33"/>
                <a:gd name="T1" fmla="*/ 66675 h 30"/>
                <a:gd name="T2" fmla="*/ 4137 w 33"/>
                <a:gd name="T3" fmla="*/ 0 h 30"/>
                <a:gd name="T4" fmla="*/ 68262 w 33"/>
                <a:gd name="T5" fmla="*/ 33338 h 30"/>
                <a:gd name="T6" fmla="*/ 4137 w 33"/>
                <a:gd name="T7" fmla="*/ 66675 h 30"/>
                <a:gd name="T8" fmla="*/ 4137 w 33"/>
                <a:gd name="T9" fmla="*/ 66675 h 30"/>
                <a:gd name="T10" fmla="*/ 0 w 33"/>
                <a:gd name="T11" fmla="*/ 66675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30"/>
                <a:gd name="T20" fmla="*/ 33 w 33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30">
                  <a:moveTo>
                    <a:pt x="0" y="30"/>
                  </a:moveTo>
                  <a:lnTo>
                    <a:pt x="2" y="0"/>
                  </a:lnTo>
                  <a:lnTo>
                    <a:pt x="33" y="15"/>
                  </a:lnTo>
                  <a:lnTo>
                    <a:pt x="2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9" name="Line 86"/>
            <p:cNvSpPr>
              <a:spLocks noChangeShapeType="1"/>
            </p:cNvSpPr>
            <p:nvPr/>
          </p:nvSpPr>
          <p:spPr bwMode="auto">
            <a:xfrm flipH="1">
              <a:off x="4802188" y="5389563"/>
              <a:ext cx="474662" cy="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0" name="Freeform 87"/>
            <p:cNvSpPr>
              <a:spLocks/>
            </p:cNvSpPr>
            <p:nvPr/>
          </p:nvSpPr>
          <p:spPr bwMode="auto">
            <a:xfrm>
              <a:off x="4751388" y="5356225"/>
              <a:ext cx="66675" cy="66675"/>
            </a:xfrm>
            <a:custGeom>
              <a:avLst/>
              <a:gdLst>
                <a:gd name="T0" fmla="*/ 66675 w 33"/>
                <a:gd name="T1" fmla="*/ 66675 h 30"/>
                <a:gd name="T2" fmla="*/ 66675 w 33"/>
                <a:gd name="T3" fmla="*/ 0 h 30"/>
                <a:gd name="T4" fmla="*/ 0 w 33"/>
                <a:gd name="T5" fmla="*/ 33338 h 30"/>
                <a:gd name="T6" fmla="*/ 66675 w 33"/>
                <a:gd name="T7" fmla="*/ 66675 h 30"/>
                <a:gd name="T8" fmla="*/ 66675 w 33"/>
                <a:gd name="T9" fmla="*/ 666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0"/>
                <a:gd name="T17" fmla="*/ 33 w 33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0">
                  <a:moveTo>
                    <a:pt x="33" y="30"/>
                  </a:moveTo>
                  <a:lnTo>
                    <a:pt x="33" y="0"/>
                  </a:lnTo>
                  <a:lnTo>
                    <a:pt x="0" y="15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8" name="Rectangle 165"/>
            <p:cNvSpPr>
              <a:spLocks noChangeArrowheads="1"/>
            </p:cNvSpPr>
            <p:nvPr/>
          </p:nvSpPr>
          <p:spPr bwMode="auto">
            <a:xfrm>
              <a:off x="4854575" y="5410200"/>
              <a:ext cx="307777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2 ns</a:t>
              </a:r>
              <a:endParaRPr lang="en-US" sz="1200" b="1">
                <a:latin typeface="Neo Sans Intel"/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5332413" y="5356225"/>
            <a:ext cx="568325" cy="238641"/>
            <a:chOff x="5332413" y="5356225"/>
            <a:chExt cx="568325" cy="238641"/>
          </a:xfrm>
        </p:grpSpPr>
        <p:sp>
          <p:nvSpPr>
            <p:cNvPr id="111" name="Freeform 88"/>
            <p:cNvSpPr>
              <a:spLocks/>
            </p:cNvSpPr>
            <p:nvPr/>
          </p:nvSpPr>
          <p:spPr bwMode="auto">
            <a:xfrm>
              <a:off x="5835650" y="5356225"/>
              <a:ext cx="65088" cy="66675"/>
            </a:xfrm>
            <a:custGeom>
              <a:avLst/>
              <a:gdLst>
                <a:gd name="T0" fmla="*/ 0 w 33"/>
                <a:gd name="T1" fmla="*/ 66675 h 30"/>
                <a:gd name="T2" fmla="*/ 0 w 33"/>
                <a:gd name="T3" fmla="*/ 0 h 30"/>
                <a:gd name="T4" fmla="*/ 65088 w 33"/>
                <a:gd name="T5" fmla="*/ 33338 h 30"/>
                <a:gd name="T6" fmla="*/ 0 w 33"/>
                <a:gd name="T7" fmla="*/ 66675 h 30"/>
                <a:gd name="T8" fmla="*/ 0 w 33"/>
                <a:gd name="T9" fmla="*/ 666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0"/>
                <a:gd name="T17" fmla="*/ 33 w 33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0">
                  <a:moveTo>
                    <a:pt x="0" y="30"/>
                  </a:moveTo>
                  <a:lnTo>
                    <a:pt x="0" y="0"/>
                  </a:lnTo>
                  <a:lnTo>
                    <a:pt x="33" y="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2" name="Line 89"/>
            <p:cNvSpPr>
              <a:spLocks noChangeShapeType="1"/>
            </p:cNvSpPr>
            <p:nvPr/>
          </p:nvSpPr>
          <p:spPr bwMode="auto">
            <a:xfrm flipH="1">
              <a:off x="5384800" y="5389563"/>
              <a:ext cx="473075" cy="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3" name="Freeform 90"/>
            <p:cNvSpPr>
              <a:spLocks/>
            </p:cNvSpPr>
            <p:nvPr/>
          </p:nvSpPr>
          <p:spPr bwMode="auto">
            <a:xfrm>
              <a:off x="5332413" y="5356225"/>
              <a:ext cx="65087" cy="66675"/>
            </a:xfrm>
            <a:custGeom>
              <a:avLst/>
              <a:gdLst>
                <a:gd name="T0" fmla="*/ 61019 w 32"/>
                <a:gd name="T1" fmla="*/ 66675 h 30"/>
                <a:gd name="T2" fmla="*/ 65087 w 32"/>
                <a:gd name="T3" fmla="*/ 0 h 30"/>
                <a:gd name="T4" fmla="*/ 0 w 32"/>
                <a:gd name="T5" fmla="*/ 33338 h 30"/>
                <a:gd name="T6" fmla="*/ 65087 w 32"/>
                <a:gd name="T7" fmla="*/ 66675 h 30"/>
                <a:gd name="T8" fmla="*/ 65087 w 32"/>
                <a:gd name="T9" fmla="*/ 66675 h 30"/>
                <a:gd name="T10" fmla="*/ 61019 w 32"/>
                <a:gd name="T11" fmla="*/ 66675 h 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"/>
                <a:gd name="T19" fmla="*/ 0 h 30"/>
                <a:gd name="T20" fmla="*/ 32 w 32"/>
                <a:gd name="T21" fmla="*/ 30 h 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" h="30">
                  <a:moveTo>
                    <a:pt x="30" y="30"/>
                  </a:moveTo>
                  <a:lnTo>
                    <a:pt x="32" y="0"/>
                  </a:lnTo>
                  <a:lnTo>
                    <a:pt x="0" y="15"/>
                  </a:lnTo>
                  <a:lnTo>
                    <a:pt x="32" y="3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9" name="Rectangle 166"/>
            <p:cNvSpPr>
              <a:spLocks noChangeArrowheads="1"/>
            </p:cNvSpPr>
            <p:nvPr/>
          </p:nvSpPr>
          <p:spPr bwMode="auto">
            <a:xfrm>
              <a:off x="5487988" y="5410200"/>
              <a:ext cx="307777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2 ns</a:t>
              </a:r>
              <a:endParaRPr lang="en-US" sz="1200" b="1">
                <a:latin typeface="Neo Sans Intel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5911850" y="5356225"/>
            <a:ext cx="569913" cy="238641"/>
            <a:chOff x="5911850" y="5356225"/>
            <a:chExt cx="569913" cy="238641"/>
          </a:xfrm>
        </p:grpSpPr>
        <p:sp>
          <p:nvSpPr>
            <p:cNvPr id="114" name="Freeform 91"/>
            <p:cNvSpPr>
              <a:spLocks/>
            </p:cNvSpPr>
            <p:nvPr/>
          </p:nvSpPr>
          <p:spPr bwMode="auto">
            <a:xfrm>
              <a:off x="6416675" y="5356225"/>
              <a:ext cx="65088" cy="66675"/>
            </a:xfrm>
            <a:custGeom>
              <a:avLst/>
              <a:gdLst>
                <a:gd name="T0" fmla="*/ 0 w 32"/>
                <a:gd name="T1" fmla="*/ 66675 h 30"/>
                <a:gd name="T2" fmla="*/ 0 w 32"/>
                <a:gd name="T3" fmla="*/ 0 h 30"/>
                <a:gd name="T4" fmla="*/ 65088 w 32"/>
                <a:gd name="T5" fmla="*/ 33338 h 30"/>
                <a:gd name="T6" fmla="*/ 0 w 32"/>
                <a:gd name="T7" fmla="*/ 66675 h 30"/>
                <a:gd name="T8" fmla="*/ 0 w 32"/>
                <a:gd name="T9" fmla="*/ 666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30"/>
                <a:gd name="T17" fmla="*/ 32 w 32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30">
                  <a:moveTo>
                    <a:pt x="0" y="30"/>
                  </a:moveTo>
                  <a:lnTo>
                    <a:pt x="0" y="0"/>
                  </a:lnTo>
                  <a:lnTo>
                    <a:pt x="32" y="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5" name="Line 92"/>
            <p:cNvSpPr>
              <a:spLocks noChangeShapeType="1"/>
            </p:cNvSpPr>
            <p:nvPr/>
          </p:nvSpPr>
          <p:spPr bwMode="auto">
            <a:xfrm flipH="1">
              <a:off x="5962650" y="5389563"/>
              <a:ext cx="476250" cy="15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6" name="Freeform 93"/>
            <p:cNvSpPr>
              <a:spLocks/>
            </p:cNvSpPr>
            <p:nvPr/>
          </p:nvSpPr>
          <p:spPr bwMode="auto">
            <a:xfrm>
              <a:off x="5911850" y="5356225"/>
              <a:ext cx="63500" cy="66675"/>
            </a:xfrm>
            <a:custGeom>
              <a:avLst/>
              <a:gdLst>
                <a:gd name="T0" fmla="*/ 63500 w 31"/>
                <a:gd name="T1" fmla="*/ 66675 h 30"/>
                <a:gd name="T2" fmla="*/ 63500 w 31"/>
                <a:gd name="T3" fmla="*/ 0 h 30"/>
                <a:gd name="T4" fmla="*/ 0 w 31"/>
                <a:gd name="T5" fmla="*/ 33338 h 30"/>
                <a:gd name="T6" fmla="*/ 63500 w 31"/>
                <a:gd name="T7" fmla="*/ 66675 h 30"/>
                <a:gd name="T8" fmla="*/ 63500 w 31"/>
                <a:gd name="T9" fmla="*/ 66675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30"/>
                <a:gd name="T17" fmla="*/ 31 w 31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30">
                  <a:moveTo>
                    <a:pt x="31" y="30"/>
                  </a:moveTo>
                  <a:lnTo>
                    <a:pt x="31" y="0"/>
                  </a:lnTo>
                  <a:lnTo>
                    <a:pt x="0" y="15"/>
                  </a:lnTo>
                  <a:lnTo>
                    <a:pt x="31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0" name="Rectangle 167"/>
            <p:cNvSpPr>
              <a:spLocks noChangeArrowheads="1"/>
            </p:cNvSpPr>
            <p:nvPr/>
          </p:nvSpPr>
          <p:spPr bwMode="auto">
            <a:xfrm>
              <a:off x="6051550" y="5410200"/>
              <a:ext cx="307777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2 ns</a:t>
              </a:r>
              <a:endParaRPr lang="en-US" sz="1200" b="1">
                <a:latin typeface="Neo Sans Intel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2417763" y="2139950"/>
            <a:ext cx="2278062" cy="254516"/>
            <a:chOff x="2417763" y="2139950"/>
            <a:chExt cx="2278062" cy="254516"/>
          </a:xfrm>
        </p:grpSpPr>
        <p:sp>
          <p:nvSpPr>
            <p:cNvPr id="118" name="Line 95"/>
            <p:cNvSpPr>
              <a:spLocks noChangeShapeType="1"/>
            </p:cNvSpPr>
            <p:nvPr/>
          </p:nvSpPr>
          <p:spPr bwMode="auto">
            <a:xfrm flipH="1">
              <a:off x="2463800" y="2176463"/>
              <a:ext cx="2232025" cy="31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9" name="Freeform 96"/>
            <p:cNvSpPr>
              <a:spLocks/>
            </p:cNvSpPr>
            <p:nvPr/>
          </p:nvSpPr>
          <p:spPr bwMode="auto">
            <a:xfrm>
              <a:off x="2417763" y="2139950"/>
              <a:ext cx="61912" cy="73025"/>
            </a:xfrm>
            <a:custGeom>
              <a:avLst/>
              <a:gdLst>
                <a:gd name="T0" fmla="*/ 61912 w 31"/>
                <a:gd name="T1" fmla="*/ 73025 h 33"/>
                <a:gd name="T2" fmla="*/ 61912 w 31"/>
                <a:gd name="T3" fmla="*/ 0 h 33"/>
                <a:gd name="T4" fmla="*/ 0 w 31"/>
                <a:gd name="T5" fmla="*/ 39832 h 33"/>
                <a:gd name="T6" fmla="*/ 61912 w 31"/>
                <a:gd name="T7" fmla="*/ 73025 h 33"/>
                <a:gd name="T8" fmla="*/ 61912 w 31"/>
                <a:gd name="T9" fmla="*/ 73025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33"/>
                <a:gd name="T17" fmla="*/ 31 w 31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33">
                  <a:moveTo>
                    <a:pt x="31" y="33"/>
                  </a:moveTo>
                  <a:lnTo>
                    <a:pt x="31" y="0"/>
                  </a:lnTo>
                  <a:lnTo>
                    <a:pt x="0" y="18"/>
                  </a:lnTo>
                  <a:lnTo>
                    <a:pt x="31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1" name="Rectangle 168"/>
            <p:cNvSpPr>
              <a:spLocks noChangeArrowheads="1"/>
            </p:cNvSpPr>
            <p:nvPr/>
          </p:nvSpPr>
          <p:spPr bwMode="auto">
            <a:xfrm>
              <a:off x="3376613" y="2209800"/>
              <a:ext cx="307777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8 ns</a:t>
              </a:r>
              <a:endParaRPr lang="en-US" sz="1200" b="1">
                <a:latin typeface="Neo Sans Intel"/>
              </a:endParaRP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4745038" y="2071688"/>
            <a:ext cx="2335212" cy="749816"/>
            <a:chOff x="4745038" y="2071688"/>
            <a:chExt cx="2335212" cy="749816"/>
          </a:xfrm>
        </p:grpSpPr>
        <p:sp>
          <p:nvSpPr>
            <p:cNvPr id="6" name="Rectangle 115"/>
            <p:cNvSpPr>
              <a:spLocks noChangeArrowheads="1"/>
            </p:cNvSpPr>
            <p:nvPr/>
          </p:nvSpPr>
          <p:spPr bwMode="auto">
            <a:xfrm>
              <a:off x="5329238" y="2071688"/>
              <a:ext cx="290512" cy="423862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 sz="1100">
                <a:latin typeface="Neo Sans Intel"/>
              </a:endParaRPr>
            </a:p>
          </p:txBody>
        </p:sp>
        <p:sp>
          <p:nvSpPr>
            <p:cNvPr id="10" name="Rectangle 112"/>
            <p:cNvSpPr>
              <a:spLocks noChangeArrowheads="1"/>
            </p:cNvSpPr>
            <p:nvPr/>
          </p:nvSpPr>
          <p:spPr bwMode="auto">
            <a:xfrm>
              <a:off x="4745038" y="2071688"/>
              <a:ext cx="584200" cy="423862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1" name="Rectangle 114"/>
            <p:cNvSpPr>
              <a:spLocks noChangeArrowheads="1"/>
            </p:cNvSpPr>
            <p:nvPr/>
          </p:nvSpPr>
          <p:spPr bwMode="auto">
            <a:xfrm>
              <a:off x="6205538" y="2071688"/>
              <a:ext cx="584200" cy="423862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4" name="Text Box 119"/>
            <p:cNvSpPr txBox="1">
              <a:spLocks noChangeArrowheads="1"/>
            </p:cNvSpPr>
            <p:nvPr/>
          </p:nvSpPr>
          <p:spPr bwMode="auto">
            <a:xfrm>
              <a:off x="6224380" y="2095500"/>
              <a:ext cx="535404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latin typeface="Neo Sans Intel"/>
                </a:rPr>
                <a:t>Data</a:t>
              </a:r>
            </a:p>
            <a:p>
              <a:pPr algn="ctr"/>
              <a:r>
                <a:rPr lang="en-US" sz="1200" b="1">
                  <a:latin typeface="Neo Sans Intel"/>
                </a:rPr>
                <a:t>Access</a:t>
              </a:r>
              <a:endParaRPr lang="en-US" sz="1000" b="1">
                <a:latin typeface="Neo Sans Intel"/>
              </a:endParaRPr>
            </a:p>
          </p:txBody>
        </p:sp>
        <p:sp>
          <p:nvSpPr>
            <p:cNvPr id="126" name="Freeform 107"/>
            <p:cNvSpPr>
              <a:spLocks/>
            </p:cNvSpPr>
            <p:nvPr/>
          </p:nvSpPr>
          <p:spPr bwMode="auto">
            <a:xfrm>
              <a:off x="7005638" y="2563813"/>
              <a:ext cx="63500" cy="73025"/>
            </a:xfrm>
            <a:custGeom>
              <a:avLst/>
              <a:gdLst>
                <a:gd name="T0" fmla="*/ 0 w 32"/>
                <a:gd name="T1" fmla="*/ 73025 h 33"/>
                <a:gd name="T2" fmla="*/ 3969 w 32"/>
                <a:gd name="T3" fmla="*/ 0 h 33"/>
                <a:gd name="T4" fmla="*/ 63500 w 32"/>
                <a:gd name="T5" fmla="*/ 39832 h 33"/>
                <a:gd name="T6" fmla="*/ 3969 w 32"/>
                <a:gd name="T7" fmla="*/ 73025 h 33"/>
                <a:gd name="T8" fmla="*/ 3969 w 32"/>
                <a:gd name="T9" fmla="*/ 73025 h 33"/>
                <a:gd name="T10" fmla="*/ 0 w 32"/>
                <a:gd name="T11" fmla="*/ 73025 h 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"/>
                <a:gd name="T19" fmla="*/ 0 h 33"/>
                <a:gd name="T20" fmla="*/ 32 w 32"/>
                <a:gd name="T21" fmla="*/ 33 h 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" h="33">
                  <a:moveTo>
                    <a:pt x="0" y="33"/>
                  </a:moveTo>
                  <a:lnTo>
                    <a:pt x="2" y="0"/>
                  </a:lnTo>
                  <a:lnTo>
                    <a:pt x="32" y="18"/>
                  </a:lnTo>
                  <a:lnTo>
                    <a:pt x="2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7" name="Line 108"/>
            <p:cNvSpPr>
              <a:spLocks noChangeShapeType="1"/>
            </p:cNvSpPr>
            <p:nvPr/>
          </p:nvSpPr>
          <p:spPr bwMode="auto">
            <a:xfrm flipH="1">
              <a:off x="4799013" y="2600325"/>
              <a:ext cx="2232025" cy="31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8" name="Freeform 109"/>
            <p:cNvSpPr>
              <a:spLocks/>
            </p:cNvSpPr>
            <p:nvPr/>
          </p:nvSpPr>
          <p:spPr bwMode="auto">
            <a:xfrm>
              <a:off x="4752975" y="2563813"/>
              <a:ext cx="61913" cy="73025"/>
            </a:xfrm>
            <a:custGeom>
              <a:avLst/>
              <a:gdLst>
                <a:gd name="T0" fmla="*/ 61913 w 31"/>
                <a:gd name="T1" fmla="*/ 73025 h 33"/>
                <a:gd name="T2" fmla="*/ 61913 w 31"/>
                <a:gd name="T3" fmla="*/ 0 h 33"/>
                <a:gd name="T4" fmla="*/ 0 w 31"/>
                <a:gd name="T5" fmla="*/ 39832 h 33"/>
                <a:gd name="T6" fmla="*/ 61913 w 31"/>
                <a:gd name="T7" fmla="*/ 73025 h 33"/>
                <a:gd name="T8" fmla="*/ 61913 w 31"/>
                <a:gd name="T9" fmla="*/ 73025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33"/>
                <a:gd name="T17" fmla="*/ 31 w 31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33">
                  <a:moveTo>
                    <a:pt x="31" y="33"/>
                  </a:moveTo>
                  <a:lnTo>
                    <a:pt x="31" y="0"/>
                  </a:lnTo>
                  <a:lnTo>
                    <a:pt x="0" y="18"/>
                  </a:lnTo>
                  <a:lnTo>
                    <a:pt x="31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9" name="Text Box 110"/>
            <p:cNvSpPr txBox="1">
              <a:spLocks noChangeArrowheads="1"/>
            </p:cNvSpPr>
            <p:nvPr/>
          </p:nvSpPr>
          <p:spPr bwMode="auto">
            <a:xfrm>
              <a:off x="4832747" y="2098675"/>
              <a:ext cx="410369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latin typeface="Neo Sans Intel"/>
                </a:rPr>
                <a:t>Inst</a:t>
              </a:r>
            </a:p>
            <a:p>
              <a:pPr algn="ctr"/>
              <a:r>
                <a:rPr lang="en-US" sz="1200" b="1">
                  <a:latin typeface="Neo Sans Intel"/>
                </a:rPr>
                <a:t>Fetch</a:t>
              </a:r>
              <a:endParaRPr lang="en-US" sz="1000" b="1">
                <a:latin typeface="Neo Sans Intel"/>
              </a:endParaRPr>
            </a:p>
          </p:txBody>
        </p:sp>
        <p:sp>
          <p:nvSpPr>
            <p:cNvPr id="130" name="Text Box 111"/>
            <p:cNvSpPr txBox="1">
              <a:spLocks noChangeArrowheads="1"/>
            </p:cNvSpPr>
            <p:nvPr/>
          </p:nvSpPr>
          <p:spPr bwMode="auto">
            <a:xfrm>
              <a:off x="5345406" y="2176463"/>
              <a:ext cx="267701" cy="1692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 err="1">
                  <a:latin typeface="Neo Sans Intel"/>
                </a:rPr>
                <a:t>Reg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131" name="Rectangle 113"/>
            <p:cNvSpPr>
              <a:spLocks noChangeArrowheads="1"/>
            </p:cNvSpPr>
            <p:nvPr/>
          </p:nvSpPr>
          <p:spPr bwMode="auto">
            <a:xfrm>
              <a:off x="5619750" y="2071688"/>
              <a:ext cx="585788" cy="423862"/>
            </a:xfrm>
            <a:prstGeom prst="rect">
              <a:avLst/>
            </a:prstGeom>
            <a:solidFill>
              <a:srgbClr val="CCFF99"/>
            </a:solidFill>
            <a:ln w="12700" cap="rnd" algn="ctr">
              <a:solidFill>
                <a:srgbClr val="000000"/>
              </a:solidFill>
              <a:miter lim="800000"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2" name="Text Box 116"/>
            <p:cNvSpPr txBox="1">
              <a:spLocks noChangeArrowheads="1"/>
            </p:cNvSpPr>
            <p:nvPr/>
          </p:nvSpPr>
          <p:spPr bwMode="auto">
            <a:xfrm>
              <a:off x="5757130" y="2181225"/>
              <a:ext cx="315792" cy="18466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latin typeface="Neo Sans Intel"/>
                </a:rPr>
                <a:t>ALU</a:t>
              </a:r>
              <a:endParaRPr lang="en-US" sz="1000" b="1">
                <a:latin typeface="Neo Sans Intel"/>
              </a:endParaRPr>
            </a:p>
          </p:txBody>
        </p:sp>
        <p:sp>
          <p:nvSpPr>
            <p:cNvPr id="133" name="Rectangle 117"/>
            <p:cNvSpPr>
              <a:spLocks noChangeArrowheads="1"/>
            </p:cNvSpPr>
            <p:nvPr/>
          </p:nvSpPr>
          <p:spPr bwMode="auto">
            <a:xfrm>
              <a:off x="6789738" y="2071688"/>
              <a:ext cx="290512" cy="423862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 sz="1100">
                <a:latin typeface="Neo Sans Intel"/>
              </a:endParaRPr>
            </a:p>
          </p:txBody>
        </p:sp>
        <p:sp>
          <p:nvSpPr>
            <p:cNvPr id="134" name="Text Box 118"/>
            <p:cNvSpPr txBox="1">
              <a:spLocks noChangeArrowheads="1"/>
            </p:cNvSpPr>
            <p:nvPr/>
          </p:nvSpPr>
          <p:spPr bwMode="auto">
            <a:xfrm>
              <a:off x="6801937" y="2176463"/>
              <a:ext cx="267701" cy="1692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dirty="0" err="1">
                  <a:latin typeface="Neo Sans Intel"/>
                </a:rPr>
                <a:t>Reg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162" name="Rectangle 169"/>
            <p:cNvSpPr>
              <a:spLocks noChangeArrowheads="1"/>
            </p:cNvSpPr>
            <p:nvPr/>
          </p:nvSpPr>
          <p:spPr bwMode="auto">
            <a:xfrm>
              <a:off x="5840413" y="2636838"/>
              <a:ext cx="307777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8 ns</a:t>
              </a:r>
              <a:endParaRPr lang="en-US" sz="1200" b="1">
                <a:latin typeface="Neo Sans Intel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7080250" y="2495550"/>
            <a:ext cx="941388" cy="737116"/>
            <a:chOff x="7080250" y="2495550"/>
            <a:chExt cx="941388" cy="737116"/>
          </a:xfrm>
        </p:grpSpPr>
        <p:sp>
          <p:nvSpPr>
            <p:cNvPr id="11" name="Rectangle 121"/>
            <p:cNvSpPr>
              <a:spLocks noChangeArrowheads="1"/>
            </p:cNvSpPr>
            <p:nvPr/>
          </p:nvSpPr>
          <p:spPr bwMode="auto">
            <a:xfrm>
              <a:off x="7080250" y="2495550"/>
              <a:ext cx="584200" cy="423863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7954963" y="2981325"/>
              <a:ext cx="66675" cy="74613"/>
            </a:xfrm>
            <a:custGeom>
              <a:avLst/>
              <a:gdLst>
                <a:gd name="T0" fmla="*/ 0 w 32"/>
                <a:gd name="T1" fmla="*/ 74613 h 33"/>
                <a:gd name="T2" fmla="*/ 0 w 32"/>
                <a:gd name="T3" fmla="*/ 0 h 33"/>
                <a:gd name="T4" fmla="*/ 66675 w 32"/>
                <a:gd name="T5" fmla="*/ 40698 h 33"/>
                <a:gd name="T6" fmla="*/ 0 w 32"/>
                <a:gd name="T7" fmla="*/ 74613 h 33"/>
                <a:gd name="T8" fmla="*/ 0 w 32"/>
                <a:gd name="T9" fmla="*/ 74613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33"/>
                <a:gd name="T17" fmla="*/ 32 w 32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33">
                  <a:moveTo>
                    <a:pt x="0" y="33"/>
                  </a:moveTo>
                  <a:lnTo>
                    <a:pt x="0" y="0"/>
                  </a:lnTo>
                  <a:lnTo>
                    <a:pt x="32" y="18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6" name="Line 23"/>
            <p:cNvSpPr>
              <a:spLocks noChangeShapeType="1"/>
            </p:cNvSpPr>
            <p:nvPr/>
          </p:nvSpPr>
          <p:spPr bwMode="auto">
            <a:xfrm flipH="1">
              <a:off x="7140575" y="3025775"/>
              <a:ext cx="428625" cy="476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7" name="Line 24"/>
            <p:cNvSpPr>
              <a:spLocks noChangeShapeType="1"/>
            </p:cNvSpPr>
            <p:nvPr/>
          </p:nvSpPr>
          <p:spPr bwMode="auto">
            <a:xfrm flipH="1">
              <a:off x="7885113" y="3025775"/>
              <a:ext cx="84137" cy="476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7092950" y="2990850"/>
              <a:ext cx="63500" cy="73025"/>
            </a:xfrm>
            <a:custGeom>
              <a:avLst/>
              <a:gdLst>
                <a:gd name="T0" fmla="*/ 63500 w 31"/>
                <a:gd name="T1" fmla="*/ 73025 h 33"/>
                <a:gd name="T2" fmla="*/ 63500 w 31"/>
                <a:gd name="T3" fmla="*/ 0 h 33"/>
                <a:gd name="T4" fmla="*/ 0 w 31"/>
                <a:gd name="T5" fmla="*/ 39832 h 33"/>
                <a:gd name="T6" fmla="*/ 63500 w 31"/>
                <a:gd name="T7" fmla="*/ 73025 h 33"/>
                <a:gd name="T8" fmla="*/ 63500 w 31"/>
                <a:gd name="T9" fmla="*/ 73025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33"/>
                <a:gd name="T17" fmla="*/ 31 w 31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33">
                  <a:moveTo>
                    <a:pt x="31" y="33"/>
                  </a:moveTo>
                  <a:lnTo>
                    <a:pt x="31" y="0"/>
                  </a:lnTo>
                  <a:lnTo>
                    <a:pt x="0" y="18"/>
                  </a:lnTo>
                  <a:lnTo>
                    <a:pt x="31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3" name="Rectangle 70"/>
            <p:cNvSpPr>
              <a:spLocks noChangeArrowheads="1"/>
            </p:cNvSpPr>
            <p:nvPr/>
          </p:nvSpPr>
          <p:spPr bwMode="auto">
            <a:xfrm>
              <a:off x="7666038" y="2835275"/>
              <a:ext cx="4328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/>
                </a:rPr>
                <a:t>.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94" name="Rectangle 71"/>
            <p:cNvSpPr>
              <a:spLocks noChangeArrowheads="1"/>
            </p:cNvSpPr>
            <p:nvPr/>
          </p:nvSpPr>
          <p:spPr bwMode="auto">
            <a:xfrm>
              <a:off x="7721600" y="2835275"/>
              <a:ext cx="4328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/>
                </a:rPr>
                <a:t>.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95" name="Rectangle 72"/>
            <p:cNvSpPr>
              <a:spLocks noChangeArrowheads="1"/>
            </p:cNvSpPr>
            <p:nvPr/>
          </p:nvSpPr>
          <p:spPr bwMode="auto">
            <a:xfrm>
              <a:off x="7775575" y="2835275"/>
              <a:ext cx="4328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/>
                </a:rPr>
                <a:t>.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35" name="Text Box 120"/>
            <p:cNvSpPr txBox="1">
              <a:spLocks noChangeArrowheads="1"/>
            </p:cNvSpPr>
            <p:nvPr/>
          </p:nvSpPr>
          <p:spPr bwMode="auto">
            <a:xfrm>
              <a:off x="7167959" y="2522538"/>
              <a:ext cx="41037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latin typeface="Neo Sans Intel"/>
                </a:rPr>
                <a:t>Inst</a:t>
              </a:r>
            </a:p>
            <a:p>
              <a:pPr algn="ctr"/>
              <a:r>
                <a:rPr lang="en-US" sz="1200" b="1">
                  <a:latin typeface="Neo Sans Intel"/>
                </a:rPr>
                <a:t>Fetch</a:t>
              </a:r>
              <a:endParaRPr lang="en-US" sz="1000" b="1">
                <a:latin typeface="Neo Sans Intel"/>
              </a:endParaRPr>
            </a:p>
          </p:txBody>
        </p:sp>
        <p:sp>
          <p:nvSpPr>
            <p:cNvPr id="163" name="Rectangle 170"/>
            <p:cNvSpPr>
              <a:spLocks noChangeArrowheads="1"/>
            </p:cNvSpPr>
            <p:nvPr/>
          </p:nvSpPr>
          <p:spPr bwMode="auto">
            <a:xfrm>
              <a:off x="7458075" y="3048000"/>
              <a:ext cx="307777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8 ns</a:t>
              </a:r>
              <a:endParaRPr lang="en-US" sz="1200" b="1">
                <a:latin typeface="Neo Sans Intel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55688" y="1052513"/>
            <a:ext cx="717971" cy="1887537"/>
            <a:chOff x="1055688" y="1052513"/>
            <a:chExt cx="717971" cy="1887537"/>
          </a:xfrm>
        </p:grpSpPr>
        <p:grpSp>
          <p:nvGrpSpPr>
            <p:cNvPr id="165" name="Group 172"/>
            <p:cNvGrpSpPr>
              <a:grpSpLocks/>
            </p:cNvGrpSpPr>
            <p:nvPr/>
          </p:nvGrpSpPr>
          <p:grpSpPr bwMode="auto">
            <a:xfrm>
              <a:off x="1055688" y="1789113"/>
              <a:ext cx="67401" cy="1150937"/>
              <a:chOff x="845" y="1127"/>
              <a:chExt cx="46" cy="725"/>
            </a:xfrm>
          </p:grpSpPr>
          <p:sp>
            <p:nvSpPr>
              <p:cNvPr id="171" name="Line 173"/>
              <p:cNvSpPr>
                <a:spLocks noChangeShapeType="1"/>
              </p:cNvSpPr>
              <p:nvPr/>
            </p:nvSpPr>
            <p:spPr bwMode="auto">
              <a:xfrm>
                <a:off x="868" y="1127"/>
                <a:ext cx="2" cy="72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2" name="Freeform 174"/>
              <p:cNvSpPr>
                <a:spLocks/>
              </p:cNvSpPr>
              <p:nvPr/>
            </p:nvSpPr>
            <p:spPr bwMode="auto">
              <a:xfrm>
                <a:off x="845" y="1796"/>
                <a:ext cx="46" cy="46"/>
              </a:xfrm>
              <a:custGeom>
                <a:avLst/>
                <a:gdLst>
                  <a:gd name="T0" fmla="*/ 46 w 33"/>
                  <a:gd name="T1" fmla="*/ 0 h 33"/>
                  <a:gd name="T2" fmla="*/ 0 w 33"/>
                  <a:gd name="T3" fmla="*/ 0 h 33"/>
                  <a:gd name="T4" fmla="*/ 25 w 33"/>
                  <a:gd name="T5" fmla="*/ 46 h 33"/>
                  <a:gd name="T6" fmla="*/ 46 w 33"/>
                  <a:gd name="T7" fmla="*/ 0 h 33"/>
                  <a:gd name="T8" fmla="*/ 46 w 33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"/>
                  <a:gd name="T16" fmla="*/ 0 h 33"/>
                  <a:gd name="T17" fmla="*/ 33 w 33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" h="33">
                    <a:moveTo>
                      <a:pt x="33" y="0"/>
                    </a:moveTo>
                    <a:lnTo>
                      <a:pt x="0" y="0"/>
                    </a:lnTo>
                    <a:lnTo>
                      <a:pt x="18" y="3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  <p:sp>
          <p:nvSpPr>
            <p:cNvPr id="167" name="Text Box 176"/>
            <p:cNvSpPr txBox="1">
              <a:spLocks noChangeArrowheads="1"/>
            </p:cNvSpPr>
            <p:nvPr/>
          </p:nvSpPr>
          <p:spPr bwMode="auto">
            <a:xfrm>
              <a:off x="1055688" y="1052513"/>
              <a:ext cx="717971" cy="55403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latin typeface="Neo Sans Intel"/>
                </a:rPr>
                <a:t>Program</a:t>
              </a:r>
            </a:p>
            <a:p>
              <a:r>
                <a:rPr lang="en-US" sz="1200" b="1" dirty="0">
                  <a:latin typeface="Neo Sans Intel"/>
                </a:rPr>
                <a:t>execution</a:t>
              </a:r>
            </a:p>
            <a:p>
              <a:r>
                <a:rPr lang="en-US" sz="1200" b="1" dirty="0">
                  <a:latin typeface="Neo Sans Intel"/>
                </a:rPr>
                <a:t>order</a:t>
              </a:r>
              <a:endParaRPr lang="en-US" sz="1000" b="1" dirty="0">
                <a:latin typeface="Neo Sans Intel"/>
              </a:endParaRPr>
            </a:p>
          </p:txBody>
        </p:sp>
      </p:grpSp>
      <p:sp>
        <p:nvSpPr>
          <p:cNvPr id="168" name="Text Box 177"/>
          <p:cNvSpPr txBox="1">
            <a:spLocks noChangeArrowheads="1"/>
          </p:cNvSpPr>
          <p:nvPr/>
        </p:nvSpPr>
        <p:spPr bwMode="auto">
          <a:xfrm>
            <a:off x="1150929" y="1752600"/>
            <a:ext cx="1041791" cy="1841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 dirty="0">
                <a:latin typeface="Neo Sans Intel"/>
              </a:rPr>
              <a:t>lw R1, 100(R0)</a:t>
            </a:r>
            <a:endParaRPr lang="en-US" sz="1000" b="1" dirty="0">
              <a:latin typeface="Neo Sans Intel"/>
            </a:endParaRPr>
          </a:p>
        </p:txBody>
      </p:sp>
      <p:sp>
        <p:nvSpPr>
          <p:cNvPr id="169" name="Text Box 178"/>
          <p:cNvSpPr txBox="1">
            <a:spLocks noChangeArrowheads="1"/>
          </p:cNvSpPr>
          <p:nvPr/>
        </p:nvSpPr>
        <p:spPr bwMode="auto">
          <a:xfrm>
            <a:off x="1150929" y="2209800"/>
            <a:ext cx="1041791" cy="1841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 dirty="0">
                <a:latin typeface="Neo Sans Intel"/>
              </a:rPr>
              <a:t>lw R2, 200(R0)</a:t>
            </a:r>
            <a:endParaRPr lang="en-US" sz="1000" b="1" dirty="0">
              <a:latin typeface="Neo Sans Intel"/>
            </a:endParaRPr>
          </a:p>
        </p:txBody>
      </p:sp>
      <p:sp>
        <p:nvSpPr>
          <p:cNvPr id="170" name="Text Box 179"/>
          <p:cNvSpPr txBox="1">
            <a:spLocks noChangeArrowheads="1"/>
          </p:cNvSpPr>
          <p:nvPr/>
        </p:nvSpPr>
        <p:spPr bwMode="auto">
          <a:xfrm>
            <a:off x="1150929" y="2636838"/>
            <a:ext cx="1041791" cy="1841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>
                <a:latin typeface="Neo Sans Intel"/>
              </a:rPr>
              <a:t>lw R3, 300(R0)</a:t>
            </a:r>
            <a:endParaRPr lang="en-US" sz="1000" b="1">
              <a:latin typeface="Neo Sans Intel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1055688" y="3429000"/>
            <a:ext cx="717971" cy="1887538"/>
            <a:chOff x="1055688" y="3429000"/>
            <a:chExt cx="717971" cy="1887538"/>
          </a:xfrm>
        </p:grpSpPr>
        <p:grpSp>
          <p:nvGrpSpPr>
            <p:cNvPr id="174" name="Group 181"/>
            <p:cNvGrpSpPr>
              <a:grpSpLocks/>
            </p:cNvGrpSpPr>
            <p:nvPr/>
          </p:nvGrpSpPr>
          <p:grpSpPr bwMode="auto">
            <a:xfrm>
              <a:off x="1055688" y="4165600"/>
              <a:ext cx="67401" cy="1150938"/>
              <a:chOff x="845" y="1127"/>
              <a:chExt cx="46" cy="725"/>
            </a:xfrm>
          </p:grpSpPr>
          <p:sp>
            <p:nvSpPr>
              <p:cNvPr id="180" name="Line 182"/>
              <p:cNvSpPr>
                <a:spLocks noChangeShapeType="1"/>
              </p:cNvSpPr>
              <p:nvPr/>
            </p:nvSpPr>
            <p:spPr bwMode="auto">
              <a:xfrm>
                <a:off x="868" y="1127"/>
                <a:ext cx="2" cy="72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1" name="Freeform 183"/>
              <p:cNvSpPr>
                <a:spLocks/>
              </p:cNvSpPr>
              <p:nvPr/>
            </p:nvSpPr>
            <p:spPr bwMode="auto">
              <a:xfrm>
                <a:off x="845" y="1796"/>
                <a:ext cx="46" cy="46"/>
              </a:xfrm>
              <a:custGeom>
                <a:avLst/>
                <a:gdLst>
                  <a:gd name="T0" fmla="*/ 46 w 33"/>
                  <a:gd name="T1" fmla="*/ 0 h 33"/>
                  <a:gd name="T2" fmla="*/ 0 w 33"/>
                  <a:gd name="T3" fmla="*/ 0 h 33"/>
                  <a:gd name="T4" fmla="*/ 25 w 33"/>
                  <a:gd name="T5" fmla="*/ 46 h 33"/>
                  <a:gd name="T6" fmla="*/ 46 w 33"/>
                  <a:gd name="T7" fmla="*/ 0 h 33"/>
                  <a:gd name="T8" fmla="*/ 46 w 33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"/>
                  <a:gd name="T16" fmla="*/ 0 h 33"/>
                  <a:gd name="T17" fmla="*/ 33 w 33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" h="33">
                    <a:moveTo>
                      <a:pt x="33" y="0"/>
                    </a:moveTo>
                    <a:lnTo>
                      <a:pt x="0" y="0"/>
                    </a:lnTo>
                    <a:lnTo>
                      <a:pt x="18" y="33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  <p:sp>
          <p:nvSpPr>
            <p:cNvPr id="176" name="Text Box 185"/>
            <p:cNvSpPr txBox="1">
              <a:spLocks noChangeArrowheads="1"/>
            </p:cNvSpPr>
            <p:nvPr/>
          </p:nvSpPr>
          <p:spPr bwMode="auto">
            <a:xfrm>
              <a:off x="1055688" y="3429000"/>
              <a:ext cx="717971" cy="55403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latin typeface="Neo Sans Intel"/>
                </a:rPr>
                <a:t>Program</a:t>
              </a:r>
            </a:p>
            <a:p>
              <a:r>
                <a:rPr lang="en-US" sz="1200" b="1" dirty="0">
                  <a:latin typeface="Neo Sans Intel"/>
                </a:rPr>
                <a:t>execution</a:t>
              </a:r>
            </a:p>
            <a:p>
              <a:r>
                <a:rPr lang="en-US" sz="1200" b="1" dirty="0">
                  <a:latin typeface="Neo Sans Intel"/>
                </a:rPr>
                <a:t>order</a:t>
              </a:r>
              <a:endParaRPr lang="en-US" sz="1000" b="1" dirty="0">
                <a:latin typeface="Neo Sans Intel"/>
              </a:endParaRPr>
            </a:p>
          </p:txBody>
        </p:sp>
      </p:grpSp>
      <p:sp>
        <p:nvSpPr>
          <p:cNvPr id="177" name="Text Box 186"/>
          <p:cNvSpPr txBox="1">
            <a:spLocks noChangeArrowheads="1"/>
          </p:cNvSpPr>
          <p:nvPr/>
        </p:nvSpPr>
        <p:spPr bwMode="auto">
          <a:xfrm>
            <a:off x="1150929" y="4129088"/>
            <a:ext cx="1041791" cy="1841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 dirty="0">
                <a:latin typeface="Neo Sans Intel"/>
              </a:rPr>
              <a:t>lw R1, 100(R0)</a:t>
            </a:r>
            <a:endParaRPr lang="en-US" sz="1000" b="1" dirty="0">
              <a:latin typeface="Neo Sans Intel"/>
            </a:endParaRPr>
          </a:p>
        </p:txBody>
      </p:sp>
      <p:sp>
        <p:nvSpPr>
          <p:cNvPr id="178" name="Text Box 187"/>
          <p:cNvSpPr txBox="1">
            <a:spLocks noChangeArrowheads="1"/>
          </p:cNvSpPr>
          <p:nvPr/>
        </p:nvSpPr>
        <p:spPr bwMode="auto">
          <a:xfrm>
            <a:off x="1150929" y="4586288"/>
            <a:ext cx="1041791" cy="1841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 dirty="0">
                <a:latin typeface="Neo Sans Intel"/>
              </a:rPr>
              <a:t>lw R2, 200(R0)</a:t>
            </a:r>
            <a:endParaRPr lang="en-US" sz="1000" b="1" dirty="0">
              <a:latin typeface="Neo Sans Intel"/>
            </a:endParaRPr>
          </a:p>
        </p:txBody>
      </p:sp>
      <p:sp>
        <p:nvSpPr>
          <p:cNvPr id="179" name="Text Box 188"/>
          <p:cNvSpPr txBox="1">
            <a:spLocks noChangeArrowheads="1"/>
          </p:cNvSpPr>
          <p:nvPr/>
        </p:nvSpPr>
        <p:spPr bwMode="auto">
          <a:xfrm>
            <a:off x="1150929" y="5013325"/>
            <a:ext cx="1041791" cy="1841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 dirty="0">
                <a:latin typeface="Neo Sans Intel"/>
              </a:rPr>
              <a:t>lw R3, 300(R0)</a:t>
            </a:r>
            <a:endParaRPr lang="en-US" sz="1000" b="1" dirty="0">
              <a:latin typeface="Neo Sans Inte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25682" y="1168400"/>
            <a:ext cx="5934043" cy="311150"/>
            <a:chOff x="2025682" y="1168400"/>
            <a:chExt cx="5934043" cy="311150"/>
          </a:xfrm>
        </p:grpSpPr>
        <p:sp>
          <p:nvSpPr>
            <p:cNvPr id="49" name="Line 26"/>
            <p:cNvSpPr>
              <a:spLocks noChangeShapeType="1"/>
            </p:cNvSpPr>
            <p:nvPr/>
          </p:nvSpPr>
          <p:spPr bwMode="auto">
            <a:xfrm>
              <a:off x="2417763" y="1389063"/>
              <a:ext cx="5492750" cy="31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7891463" y="1354138"/>
              <a:ext cx="68262" cy="73025"/>
            </a:xfrm>
            <a:custGeom>
              <a:avLst/>
              <a:gdLst>
                <a:gd name="T0" fmla="*/ 0 w 33"/>
                <a:gd name="T1" fmla="*/ 0 h 33"/>
                <a:gd name="T2" fmla="*/ 0 w 33"/>
                <a:gd name="T3" fmla="*/ 73025 h 33"/>
                <a:gd name="T4" fmla="*/ 68262 w 33"/>
                <a:gd name="T5" fmla="*/ 37619 h 33"/>
                <a:gd name="T6" fmla="*/ 0 w 33"/>
                <a:gd name="T7" fmla="*/ 0 h 33"/>
                <a:gd name="T8" fmla="*/ 0 w 33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3"/>
                <a:gd name="T17" fmla="*/ 33 w 33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3">
                  <a:moveTo>
                    <a:pt x="0" y="0"/>
                  </a:moveTo>
                  <a:lnTo>
                    <a:pt x="0" y="33"/>
                  </a:lnTo>
                  <a:lnTo>
                    <a:pt x="3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1" name="Line 28"/>
            <p:cNvSpPr>
              <a:spLocks noChangeShapeType="1"/>
            </p:cNvSpPr>
            <p:nvPr/>
          </p:nvSpPr>
          <p:spPr bwMode="auto">
            <a:xfrm flipV="1">
              <a:off x="2978150" y="1392238"/>
              <a:ext cx="3175" cy="682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2" name="Rectangle 29"/>
            <p:cNvSpPr>
              <a:spLocks noChangeArrowheads="1"/>
            </p:cNvSpPr>
            <p:nvPr/>
          </p:nvSpPr>
          <p:spPr bwMode="auto">
            <a:xfrm>
              <a:off x="2938463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2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53" name="Line 30"/>
            <p:cNvSpPr>
              <a:spLocks noChangeShapeType="1"/>
            </p:cNvSpPr>
            <p:nvPr/>
          </p:nvSpPr>
          <p:spPr bwMode="auto">
            <a:xfrm flipV="1">
              <a:off x="3563938" y="1392238"/>
              <a:ext cx="3175" cy="682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4" name="Rectangle 31"/>
            <p:cNvSpPr>
              <a:spLocks noChangeArrowheads="1"/>
            </p:cNvSpPr>
            <p:nvPr/>
          </p:nvSpPr>
          <p:spPr bwMode="auto">
            <a:xfrm>
              <a:off x="3522663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4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56" name="Rectangle 33"/>
            <p:cNvSpPr>
              <a:spLocks noChangeArrowheads="1"/>
            </p:cNvSpPr>
            <p:nvPr/>
          </p:nvSpPr>
          <p:spPr bwMode="auto">
            <a:xfrm>
              <a:off x="4108450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6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57" name="Line 34"/>
            <p:cNvSpPr>
              <a:spLocks noChangeShapeType="1"/>
            </p:cNvSpPr>
            <p:nvPr/>
          </p:nvSpPr>
          <p:spPr bwMode="auto">
            <a:xfrm flipV="1">
              <a:off x="4733925" y="1392238"/>
              <a:ext cx="0" cy="682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8" name="Rectangle 35"/>
            <p:cNvSpPr>
              <a:spLocks noChangeArrowheads="1"/>
            </p:cNvSpPr>
            <p:nvPr/>
          </p:nvSpPr>
          <p:spPr bwMode="auto">
            <a:xfrm>
              <a:off x="4692650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8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0" name="Rectangle 37"/>
            <p:cNvSpPr>
              <a:spLocks noChangeArrowheads="1"/>
            </p:cNvSpPr>
            <p:nvPr/>
          </p:nvSpPr>
          <p:spPr bwMode="auto">
            <a:xfrm>
              <a:off x="5238750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1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1" name="Rectangle 38"/>
            <p:cNvSpPr>
              <a:spLocks noChangeArrowheads="1"/>
            </p:cNvSpPr>
            <p:nvPr/>
          </p:nvSpPr>
          <p:spPr bwMode="auto">
            <a:xfrm>
              <a:off x="5311775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0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2" name="Line 39"/>
            <p:cNvSpPr>
              <a:spLocks noChangeShapeType="1"/>
            </p:cNvSpPr>
            <p:nvPr/>
          </p:nvSpPr>
          <p:spPr bwMode="auto">
            <a:xfrm flipV="1">
              <a:off x="5900738" y="1392238"/>
              <a:ext cx="3175" cy="682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3" name="Rectangle 40"/>
            <p:cNvSpPr>
              <a:spLocks noChangeArrowheads="1"/>
            </p:cNvSpPr>
            <p:nvPr/>
          </p:nvSpPr>
          <p:spPr bwMode="auto">
            <a:xfrm>
              <a:off x="5822950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1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4" name="Rectangle 41"/>
            <p:cNvSpPr>
              <a:spLocks noChangeArrowheads="1"/>
            </p:cNvSpPr>
            <p:nvPr/>
          </p:nvSpPr>
          <p:spPr bwMode="auto">
            <a:xfrm>
              <a:off x="5899150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2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5" name="Rectangle 42"/>
            <p:cNvSpPr>
              <a:spLocks noChangeArrowheads="1"/>
            </p:cNvSpPr>
            <p:nvPr/>
          </p:nvSpPr>
          <p:spPr bwMode="auto">
            <a:xfrm>
              <a:off x="6399213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1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6" name="Rectangle 43"/>
            <p:cNvSpPr>
              <a:spLocks noChangeArrowheads="1"/>
            </p:cNvSpPr>
            <p:nvPr/>
          </p:nvSpPr>
          <p:spPr bwMode="auto">
            <a:xfrm>
              <a:off x="6469063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4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7" name="Line 44"/>
            <p:cNvSpPr>
              <a:spLocks noChangeShapeType="1"/>
            </p:cNvSpPr>
            <p:nvPr/>
          </p:nvSpPr>
          <p:spPr bwMode="auto">
            <a:xfrm flipV="1">
              <a:off x="6477000" y="1392238"/>
              <a:ext cx="1588" cy="682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8" name="Line 45"/>
            <p:cNvSpPr>
              <a:spLocks noChangeShapeType="1"/>
            </p:cNvSpPr>
            <p:nvPr/>
          </p:nvSpPr>
          <p:spPr bwMode="auto">
            <a:xfrm flipV="1">
              <a:off x="7062788" y="1392238"/>
              <a:ext cx="3175" cy="682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9" name="Line 46"/>
            <p:cNvSpPr>
              <a:spLocks noChangeShapeType="1"/>
            </p:cNvSpPr>
            <p:nvPr/>
          </p:nvSpPr>
          <p:spPr bwMode="auto">
            <a:xfrm flipV="1">
              <a:off x="7646988" y="1392238"/>
              <a:ext cx="1587" cy="682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0" name="Rectangle 47"/>
            <p:cNvSpPr>
              <a:spLocks noChangeArrowheads="1"/>
            </p:cNvSpPr>
            <p:nvPr/>
          </p:nvSpPr>
          <p:spPr bwMode="auto">
            <a:xfrm>
              <a:off x="6983413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1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71" name="Rectangle 48"/>
            <p:cNvSpPr>
              <a:spLocks noChangeArrowheads="1"/>
            </p:cNvSpPr>
            <p:nvPr/>
          </p:nvSpPr>
          <p:spPr bwMode="auto">
            <a:xfrm>
              <a:off x="7054850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6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72" name="Rectangle 49"/>
            <p:cNvSpPr>
              <a:spLocks noChangeArrowheads="1"/>
            </p:cNvSpPr>
            <p:nvPr/>
          </p:nvSpPr>
          <p:spPr bwMode="auto">
            <a:xfrm>
              <a:off x="7558088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1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73" name="Rectangle 50"/>
            <p:cNvSpPr>
              <a:spLocks noChangeArrowheads="1"/>
            </p:cNvSpPr>
            <p:nvPr/>
          </p:nvSpPr>
          <p:spPr bwMode="auto">
            <a:xfrm>
              <a:off x="7632700" y="1168400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8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66" name="Text Box 175"/>
            <p:cNvSpPr txBox="1">
              <a:spLocks noChangeArrowheads="1"/>
            </p:cNvSpPr>
            <p:nvPr/>
          </p:nvSpPr>
          <p:spPr bwMode="auto">
            <a:xfrm>
              <a:off x="2025682" y="1295400"/>
              <a:ext cx="356055" cy="1841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latin typeface="Neo Sans Intel"/>
                </a:rPr>
                <a:t>Time</a:t>
              </a:r>
              <a:endParaRPr lang="en-US" sz="1000" b="1">
                <a:latin typeface="Neo Sans Intel"/>
              </a:endParaRPr>
            </a:p>
          </p:txBody>
        </p:sp>
        <p:sp>
          <p:nvSpPr>
            <p:cNvPr id="182" name="Line 34"/>
            <p:cNvSpPr>
              <a:spLocks noChangeShapeType="1"/>
            </p:cNvSpPr>
            <p:nvPr/>
          </p:nvSpPr>
          <p:spPr bwMode="auto">
            <a:xfrm flipV="1">
              <a:off x="4155440" y="1397000"/>
              <a:ext cx="0" cy="682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3" name="Line 34"/>
            <p:cNvSpPr>
              <a:spLocks noChangeShapeType="1"/>
            </p:cNvSpPr>
            <p:nvPr/>
          </p:nvSpPr>
          <p:spPr bwMode="auto">
            <a:xfrm flipV="1">
              <a:off x="5318284" y="1391920"/>
              <a:ext cx="0" cy="682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2025682" y="3541713"/>
            <a:ext cx="4946618" cy="314325"/>
            <a:chOff x="2025682" y="3541713"/>
            <a:chExt cx="4946618" cy="314325"/>
          </a:xfrm>
        </p:grpSpPr>
        <p:sp>
          <p:nvSpPr>
            <p:cNvPr id="74" name="Freeform 51"/>
            <p:cNvSpPr>
              <a:spLocks/>
            </p:cNvSpPr>
            <p:nvPr/>
          </p:nvSpPr>
          <p:spPr bwMode="auto">
            <a:xfrm>
              <a:off x="6907213" y="3724275"/>
              <a:ext cx="65087" cy="69850"/>
            </a:xfrm>
            <a:custGeom>
              <a:avLst/>
              <a:gdLst>
                <a:gd name="T0" fmla="*/ 0 w 33"/>
                <a:gd name="T1" fmla="*/ 0 h 32"/>
                <a:gd name="T2" fmla="*/ 0 w 33"/>
                <a:gd name="T3" fmla="*/ 69850 h 32"/>
                <a:gd name="T4" fmla="*/ 65087 w 33"/>
                <a:gd name="T5" fmla="*/ 32742 h 32"/>
                <a:gd name="T6" fmla="*/ 0 w 33"/>
                <a:gd name="T7" fmla="*/ 0 h 32"/>
                <a:gd name="T8" fmla="*/ 0 w 33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2"/>
                <a:gd name="T17" fmla="*/ 33 w 33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2">
                  <a:moveTo>
                    <a:pt x="0" y="0"/>
                  </a:moveTo>
                  <a:lnTo>
                    <a:pt x="0" y="32"/>
                  </a:lnTo>
                  <a:lnTo>
                    <a:pt x="33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5" name="Line 52"/>
            <p:cNvSpPr>
              <a:spLocks noChangeShapeType="1"/>
            </p:cNvSpPr>
            <p:nvPr/>
          </p:nvSpPr>
          <p:spPr bwMode="auto">
            <a:xfrm>
              <a:off x="2417763" y="3760788"/>
              <a:ext cx="4505325" cy="476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6" name="Line 53"/>
            <p:cNvSpPr>
              <a:spLocks noChangeShapeType="1"/>
            </p:cNvSpPr>
            <p:nvPr/>
          </p:nvSpPr>
          <p:spPr bwMode="auto">
            <a:xfrm flipV="1">
              <a:off x="2978150" y="3770313"/>
              <a:ext cx="3175" cy="666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7" name="Rectangle 54"/>
            <p:cNvSpPr>
              <a:spLocks noChangeArrowheads="1"/>
            </p:cNvSpPr>
            <p:nvPr/>
          </p:nvSpPr>
          <p:spPr bwMode="auto">
            <a:xfrm>
              <a:off x="2938463" y="354647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2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78" name="Line 55"/>
            <p:cNvSpPr>
              <a:spLocks noChangeShapeType="1"/>
            </p:cNvSpPr>
            <p:nvPr/>
          </p:nvSpPr>
          <p:spPr bwMode="auto">
            <a:xfrm flipV="1">
              <a:off x="3563938" y="3770313"/>
              <a:ext cx="3175" cy="666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9" name="Rectangle 56"/>
            <p:cNvSpPr>
              <a:spLocks noChangeArrowheads="1"/>
            </p:cNvSpPr>
            <p:nvPr/>
          </p:nvSpPr>
          <p:spPr bwMode="auto">
            <a:xfrm>
              <a:off x="3522663" y="354647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4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81" name="Rectangle 58"/>
            <p:cNvSpPr>
              <a:spLocks noChangeArrowheads="1"/>
            </p:cNvSpPr>
            <p:nvPr/>
          </p:nvSpPr>
          <p:spPr bwMode="auto">
            <a:xfrm>
              <a:off x="4108450" y="354647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6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82" name="Line 59"/>
            <p:cNvSpPr>
              <a:spLocks noChangeShapeType="1"/>
            </p:cNvSpPr>
            <p:nvPr/>
          </p:nvSpPr>
          <p:spPr bwMode="auto">
            <a:xfrm flipV="1">
              <a:off x="4733925" y="3770313"/>
              <a:ext cx="0" cy="666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3" name="Rectangle 60"/>
            <p:cNvSpPr>
              <a:spLocks noChangeArrowheads="1"/>
            </p:cNvSpPr>
            <p:nvPr/>
          </p:nvSpPr>
          <p:spPr bwMode="auto">
            <a:xfrm>
              <a:off x="4692650" y="354647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8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85" name="Rectangle 62"/>
            <p:cNvSpPr>
              <a:spLocks noChangeArrowheads="1"/>
            </p:cNvSpPr>
            <p:nvPr/>
          </p:nvSpPr>
          <p:spPr bwMode="auto">
            <a:xfrm>
              <a:off x="5238750" y="354647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1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86" name="Rectangle 63"/>
            <p:cNvSpPr>
              <a:spLocks noChangeArrowheads="1"/>
            </p:cNvSpPr>
            <p:nvPr/>
          </p:nvSpPr>
          <p:spPr bwMode="auto">
            <a:xfrm>
              <a:off x="5311775" y="354647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0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87" name="Line 64"/>
            <p:cNvSpPr>
              <a:spLocks noChangeShapeType="1"/>
            </p:cNvSpPr>
            <p:nvPr/>
          </p:nvSpPr>
          <p:spPr bwMode="auto">
            <a:xfrm flipV="1">
              <a:off x="5900738" y="3770313"/>
              <a:ext cx="3175" cy="666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8" name="Line 65"/>
            <p:cNvSpPr>
              <a:spLocks noChangeShapeType="1"/>
            </p:cNvSpPr>
            <p:nvPr/>
          </p:nvSpPr>
          <p:spPr bwMode="auto">
            <a:xfrm flipV="1">
              <a:off x="6473825" y="3770313"/>
              <a:ext cx="1588" cy="666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9" name="Rectangle 66"/>
            <p:cNvSpPr>
              <a:spLocks noChangeArrowheads="1"/>
            </p:cNvSpPr>
            <p:nvPr/>
          </p:nvSpPr>
          <p:spPr bwMode="auto">
            <a:xfrm>
              <a:off x="5822950" y="354647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1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90" name="Rectangle 67"/>
            <p:cNvSpPr>
              <a:spLocks noChangeArrowheads="1"/>
            </p:cNvSpPr>
            <p:nvPr/>
          </p:nvSpPr>
          <p:spPr bwMode="auto">
            <a:xfrm>
              <a:off x="5899150" y="3546475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2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91" name="Rectangle 68"/>
            <p:cNvSpPr>
              <a:spLocks noChangeArrowheads="1"/>
            </p:cNvSpPr>
            <p:nvPr/>
          </p:nvSpPr>
          <p:spPr bwMode="auto">
            <a:xfrm>
              <a:off x="6399213" y="3541713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1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92" name="Rectangle 69"/>
            <p:cNvSpPr>
              <a:spLocks noChangeArrowheads="1"/>
            </p:cNvSpPr>
            <p:nvPr/>
          </p:nvSpPr>
          <p:spPr bwMode="auto">
            <a:xfrm>
              <a:off x="6469063" y="3541713"/>
              <a:ext cx="849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4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75" name="Text Box 184"/>
            <p:cNvSpPr txBox="1">
              <a:spLocks noChangeArrowheads="1"/>
            </p:cNvSpPr>
            <p:nvPr/>
          </p:nvSpPr>
          <p:spPr bwMode="auto">
            <a:xfrm>
              <a:off x="2025682" y="3671888"/>
              <a:ext cx="356055" cy="1841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latin typeface="Neo Sans Intel"/>
                </a:rPr>
                <a:t>Time</a:t>
              </a:r>
              <a:endParaRPr lang="en-US" sz="1000" b="1" dirty="0">
                <a:latin typeface="Neo Sans Intel"/>
              </a:endParaRPr>
            </a:p>
          </p:txBody>
        </p:sp>
        <p:sp>
          <p:nvSpPr>
            <p:cNvPr id="184" name="Line 59"/>
            <p:cNvSpPr>
              <a:spLocks noChangeShapeType="1"/>
            </p:cNvSpPr>
            <p:nvPr/>
          </p:nvSpPr>
          <p:spPr bwMode="auto">
            <a:xfrm flipV="1">
              <a:off x="4145215" y="3758248"/>
              <a:ext cx="0" cy="666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5" name="Line 59"/>
            <p:cNvSpPr>
              <a:spLocks noChangeShapeType="1"/>
            </p:cNvSpPr>
            <p:nvPr/>
          </p:nvSpPr>
          <p:spPr bwMode="auto">
            <a:xfrm flipV="1">
              <a:off x="5334000" y="3766126"/>
              <a:ext cx="0" cy="666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</p:grp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7924097"/>
      </p:ext>
    </p:extLst>
  </p:cSld>
  <p:clrMapOvr>
    <a:masterClrMapping/>
  </p:clrMapOvr>
  <p:transition advTm="3438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17" grpId="0" animBg="1"/>
      <p:bldP spid="168" grpId="0"/>
      <p:bldP spid="169" grpId="0"/>
      <p:bldP spid="170" grpId="0"/>
      <p:bldP spid="177" grpId="0"/>
      <p:bldP spid="178" grpId="0"/>
      <p:bldP spid="179" grpId="0"/>
    </p:bldLst>
  </p:timing>
  <p:extLst mod="1">
    <p:ext uri="{3A86A75C-4F4B-4683-9AE1-C65F6400EC91}">
      <p14:laserTraceLst xmlns:p14="http://schemas.microsoft.com/office/powerpoint/2010/main">
        <p14:tracePtLst>
          <p14:tracePt t="4070" x="7027863" y="2732088"/>
          <p14:tracePt t="4907" x="6786563" y="2652713"/>
          <p14:tracePt t="4918" x="5759450" y="2349500"/>
          <p14:tracePt t="4936" x="4776788" y="1965325"/>
          <p14:tracePt t="4952" x="4214813" y="1751013"/>
          <p14:tracePt t="4969" x="3956050" y="1697038"/>
          <p14:tracePt t="4986" x="3830638" y="1670050"/>
          <p14:tracePt t="5002" x="3625850" y="1598613"/>
          <p14:tracePt t="5019" x="3367088" y="1500188"/>
          <p14:tracePt t="5036" x="3133725" y="1339850"/>
          <p14:tracePt t="5051" x="2901950" y="1143000"/>
          <p14:tracePt t="5069" x="2705100" y="955675"/>
          <p14:tracePt t="5085" x="2562225" y="768350"/>
          <p14:tracePt t="5101" x="2286000" y="428625"/>
          <p14:tracePt t="5120" x="2089150" y="204788"/>
          <p14:tracePt t="5137" x="1946275" y="9525"/>
          <p14:tracePt t="5152" x="1874838" y="0"/>
          <p14:tracePt t="5168" x="1857375" y="0"/>
          <p14:tracePt t="5185" x="1839913" y="0"/>
          <p14:tracePt t="5201" x="1660525" y="490538"/>
          <p14:tracePt t="5525" x="1660525" y="527050"/>
          <p14:tracePt t="5537" x="1652588" y="588963"/>
          <p14:tracePt t="5555" x="1652588" y="625475"/>
          <p14:tracePt t="5568" x="1652588" y="633413"/>
          <p14:tracePt t="5585" x="1643063" y="660400"/>
          <p14:tracePt t="5910" x="1633538" y="714375"/>
          <p14:tracePt t="5920" x="1616075" y="830263"/>
          <p14:tracePt t="5936" x="1598613" y="911225"/>
          <p14:tracePt t="5952" x="1581150" y="982663"/>
          <p14:tracePt t="5968" x="1562100" y="1027113"/>
          <p14:tracePt t="5985" x="1544638" y="1071563"/>
          <p14:tracePt t="6001" x="1544638" y="1089025"/>
          <p14:tracePt t="6035" x="1544638" y="1116013"/>
          <p14:tracePt t="6052" x="1536700" y="1152525"/>
          <p14:tracePt t="6071" x="1527175" y="1187450"/>
          <p14:tracePt t="6086" x="1517650" y="1204913"/>
          <p14:tracePt t="6101" x="1517650" y="1223963"/>
          <p14:tracePt t="6402" x="1536700" y="1258888"/>
          <p14:tracePt t="6412" x="1544638" y="1295400"/>
          <p14:tracePt t="6423" x="1571625" y="1366838"/>
          <p14:tracePt t="6436" x="1589088" y="1419225"/>
          <p14:tracePt t="6452" x="1589088" y="1438275"/>
          <p14:tracePt t="6468" x="1589088" y="1455738"/>
          <p14:tracePt t="6485" x="1562100" y="1536700"/>
          <p14:tracePt t="6503" x="1554163" y="1544638"/>
          <p14:tracePt t="6535" x="1562100" y="1500188"/>
          <p14:tracePt t="6778" x="1598613" y="1411288"/>
          <p14:tracePt t="6788" x="1633538" y="1214438"/>
          <p14:tracePt t="6803" x="1660525" y="1044575"/>
          <p14:tracePt t="6819" x="1679575" y="946150"/>
          <p14:tracePt t="6835" x="1697038" y="830263"/>
          <p14:tracePt t="6852" x="1741488" y="731838"/>
          <p14:tracePt t="6869" x="1768475" y="669925"/>
          <p14:tracePt t="6886" x="1776413" y="660400"/>
          <p14:tracePt t="6902" x="1768475" y="679450"/>
          <p14:tracePt t="7184" x="1758950" y="696913"/>
          <p14:tracePt t="7194" x="1751013" y="704850"/>
          <p14:tracePt t="7205" x="1741488" y="731838"/>
          <p14:tracePt t="7218" x="1724025" y="768350"/>
          <p14:tracePt t="7236" x="1697038" y="830263"/>
          <p14:tracePt t="7253" x="1679575" y="874713"/>
          <p14:tracePt t="7269" x="1660525" y="919163"/>
          <p14:tracePt t="7286" x="1643063" y="965200"/>
          <p14:tracePt t="7302" x="1625600" y="982663"/>
          <p14:tracePt t="7319" x="1616075" y="1000125"/>
          <p14:tracePt t="7335" x="1608138" y="1009650"/>
          <p14:tracePt t="7352" x="1598613" y="1036638"/>
          <p14:tracePt t="7370" x="1581150" y="1089025"/>
          <p14:tracePt t="7386" x="1554163" y="1179513"/>
          <p14:tracePt t="7403" x="1536700" y="1231900"/>
          <p14:tracePt t="7420" x="1517650" y="1285875"/>
          <p14:tracePt t="7436" x="1490663" y="1347788"/>
          <p14:tracePt t="7452" x="1455738" y="1419225"/>
          <p14:tracePt t="7468" x="1411288" y="1500188"/>
          <p14:tracePt t="7486" x="1339850" y="1625600"/>
          <p14:tracePt t="7503" x="1241425" y="1822450"/>
          <p14:tracePt t="7521" x="1179513" y="1946275"/>
          <p14:tracePt t="7538" x="1133475" y="2017713"/>
          <p14:tracePt t="7553" x="1098550" y="2089150"/>
          <p14:tracePt t="7571" x="1081088" y="2160588"/>
          <p14:tracePt t="7585" x="1054100" y="2232025"/>
          <p14:tracePt t="7603" x="1027113" y="2303463"/>
          <p14:tracePt t="7620" x="1009650" y="2374900"/>
          <p14:tracePt t="7636" x="1000125" y="2438400"/>
          <p14:tracePt t="7653" x="973138" y="2544763"/>
          <p14:tracePt t="7671" x="955675" y="2616200"/>
          <p14:tracePt t="7688" x="928688" y="2697163"/>
          <p14:tracePt t="7703" x="893763" y="2768600"/>
          <p14:tracePt t="7720" x="857250" y="2849563"/>
          <p14:tracePt t="7736" x="803275" y="2921000"/>
          <p14:tracePt t="7752" x="758825" y="3009900"/>
          <p14:tracePt t="7769" x="714375" y="3125788"/>
          <p14:tracePt t="7786" x="704850" y="3197225"/>
          <p14:tracePt t="7803" x="687388" y="3259138"/>
          <p14:tracePt t="7821" x="687388" y="3313113"/>
          <p14:tracePt t="7837" x="679450" y="3357563"/>
          <p14:tracePt t="7854" x="679450" y="3367088"/>
          <p14:tracePt t="7871" x="679450" y="3375025"/>
          <p14:tracePt t="7887" x="679450" y="3384550"/>
          <p14:tracePt t="7903" x="679450" y="3375025"/>
          <p14:tracePt t="7967" x="704850" y="3313113"/>
          <p14:tracePt t="7975" x="750888" y="3232150"/>
          <p14:tracePt t="7986" x="874713" y="3009900"/>
          <p14:tracePt t="8003" x="1169988" y="2581275"/>
          <p14:tracePt t="8021" x="1357313" y="2286000"/>
          <p14:tracePt t="8037" x="1500188" y="2036763"/>
          <p14:tracePt t="8053" x="1581150" y="1849438"/>
          <p14:tracePt t="8071" x="1652588" y="1687513"/>
          <p14:tracePt t="8086" x="1714500" y="1527175"/>
          <p14:tracePt t="8103" x="1768475" y="1411288"/>
          <p14:tracePt t="8121" x="1803400" y="1347788"/>
          <p14:tracePt t="8137" x="1812925" y="1330325"/>
          <p14:tracePt t="8170" x="1812925" y="1312863"/>
          <p14:tracePt t="8257" x="1812925" y="1285875"/>
          <p14:tracePt t="8267" x="1812925" y="1268413"/>
          <p14:tracePt t="8287" x="1812925" y="1258888"/>
          <p14:tracePt t="8304" x="1812925" y="1250950"/>
          <p14:tracePt t="8321" x="1812925" y="1312863"/>
          <p14:tracePt t="8389" x="1812925" y="1374775"/>
          <p14:tracePt t="8400" x="1812925" y="1428750"/>
          <p14:tracePt t="8410" x="1822450" y="1544638"/>
          <p14:tracePt t="8421" x="1847850" y="1670050"/>
          <p14:tracePt t="8437" x="1857375" y="1758950"/>
          <p14:tracePt t="8454" x="1866900" y="1830388"/>
          <p14:tracePt t="8470" x="1866900" y="1893888"/>
          <p14:tracePt t="8486" x="1866900" y="1992313"/>
          <p14:tracePt t="8503" x="1866900" y="2071688"/>
          <p14:tracePt t="8520" x="1874838" y="2170113"/>
          <p14:tracePt t="8536" x="1874838" y="2232025"/>
          <p14:tracePt t="8552" x="1874838" y="2278063"/>
          <p14:tracePt t="8571" x="1874838" y="2322513"/>
          <p14:tracePt t="8587" x="1866900" y="2374900"/>
          <p14:tracePt t="8604" x="1847850" y="2411413"/>
          <p14:tracePt t="8620" x="1830388" y="2455863"/>
          <p14:tracePt t="8636" x="1812925" y="2517775"/>
          <p14:tracePt t="8655" x="1768475" y="2581275"/>
          <p14:tracePt t="8671" x="1741488" y="2643188"/>
          <p14:tracePt t="8687" x="1724025" y="2687638"/>
          <p14:tracePt t="8703" x="1704975" y="2724150"/>
          <p14:tracePt t="8719" x="1704975" y="2732088"/>
          <p14:tracePt t="8736" x="1704975" y="2741613"/>
          <p14:tracePt t="8753" x="1724025" y="2706688"/>
          <p14:tracePt t="8850" x="1776413" y="2625725"/>
          <p14:tracePt t="8861" x="1847850" y="2536825"/>
          <p14:tracePt t="8872" x="1973263" y="2357438"/>
          <p14:tracePt t="8886" x="2081213" y="2232025"/>
          <p14:tracePt t="8902" x="2133600" y="2143125"/>
          <p14:tracePt t="8919" x="2143125" y="2116138"/>
          <p14:tracePt t="8936" x="2170113" y="2081213"/>
          <p14:tracePt t="8953" x="2205038" y="2027238"/>
          <p14:tracePt t="8969" x="2251075" y="1965325"/>
          <p14:tracePt t="8986" x="2295525" y="1920875"/>
          <p14:tracePt t="9003" x="2347913" y="1866900"/>
          <p14:tracePt t="9020" x="2374900" y="1822450"/>
          <p14:tracePt t="9036" x="2428875" y="1768475"/>
          <p14:tracePt t="9052" x="2465388" y="1714500"/>
          <p14:tracePt t="9070" x="2482850" y="1679575"/>
          <p14:tracePt t="9085" x="2527300" y="1625600"/>
          <p14:tracePt t="9102" x="2581275" y="1571625"/>
          <p14:tracePt t="9119" x="2633663" y="1527175"/>
          <p14:tracePt t="9135" x="2660650" y="1490663"/>
          <p14:tracePt t="9152" x="2697163" y="1465263"/>
          <p14:tracePt t="9170" x="2759075" y="1411288"/>
          <p14:tracePt t="9186" x="2911475" y="1322388"/>
          <p14:tracePt t="9202" x="3116263" y="1204913"/>
          <p14:tracePt t="9220" x="3330575" y="1133475"/>
          <p14:tracePt t="9236" x="3581400" y="1125538"/>
          <p14:tracePt t="9253" x="3840163" y="1187450"/>
          <p14:tracePt t="9270" x="4054475" y="1250950"/>
          <p14:tracePt t="9287" x="4303713" y="1322388"/>
          <p14:tracePt t="9304" x="4419600" y="1339850"/>
          <p14:tracePt t="9320" x="4554538" y="1357313"/>
          <p14:tracePt t="9337" x="4768850" y="1419225"/>
          <p14:tracePt t="9354" x="5000625" y="1490663"/>
          <p14:tracePt t="9368" x="5197475" y="1554163"/>
          <p14:tracePt t="9385" x="5411788" y="1608138"/>
          <p14:tracePt t="9402" x="5626100" y="1633538"/>
          <p14:tracePt t="9419" x="5849938" y="1643063"/>
          <p14:tracePt t="9437" x="5965825" y="1660525"/>
          <p14:tracePt t="9453" x="6072188" y="1687513"/>
          <p14:tracePt t="9470" x="6170613" y="1714500"/>
          <p14:tracePt t="9487" x="6232525" y="1731963"/>
          <p14:tracePt t="9503" x="6303963" y="1751013"/>
          <p14:tracePt t="9519" x="6402388" y="1768475"/>
          <p14:tracePt t="9536" x="6537325" y="1768475"/>
          <p14:tracePt t="9552" x="6742113" y="1768475"/>
          <p14:tracePt t="9569" x="6858000" y="1768475"/>
          <p14:tracePt t="9586" x="6921500" y="1751013"/>
          <p14:tracePt t="9602" x="6983413" y="1731963"/>
          <p14:tracePt t="9619" x="7064375" y="1714500"/>
          <p14:tracePt t="9636" x="7135813" y="1697038"/>
          <p14:tracePt t="9652" x="7278688" y="1679575"/>
          <p14:tracePt t="9670" x="7350125" y="1660525"/>
          <p14:tracePt t="9686" x="7412038" y="1652588"/>
          <p14:tracePt t="9702" x="7466013" y="1643063"/>
          <p14:tracePt t="9719" x="7500938" y="1633538"/>
          <p14:tracePt t="9736" x="7545388" y="1625600"/>
          <p14:tracePt t="9752" x="7581900" y="1616075"/>
          <p14:tracePt t="9769" x="7608888" y="1598613"/>
          <p14:tracePt t="9785" x="7635875" y="1581150"/>
          <p14:tracePt t="14985" x="7581900" y="1581150"/>
          <p14:tracePt t="15655" x="7510463" y="1581150"/>
          <p14:tracePt t="15666" x="7412038" y="1554163"/>
          <p14:tracePt t="15677" x="7188200" y="1473200"/>
          <p14:tracePt t="15689" x="6965950" y="1322388"/>
          <p14:tracePt t="15703" x="6707188" y="1169988"/>
          <p14:tracePt t="15719" x="6350000" y="1071563"/>
          <p14:tracePt t="15736" x="5661025" y="1017588"/>
          <p14:tracePt t="15753" x="4776788" y="1036638"/>
          <p14:tracePt t="15770" x="3616325" y="1071563"/>
          <p14:tracePt t="15788" x="3357563" y="1081088"/>
          <p14:tracePt t="15804" x="3322638" y="1089025"/>
          <p14:tracePt t="15837" x="3313113" y="1098550"/>
          <p14:tracePt t="15945" x="3286125" y="1108075"/>
          <p14:tracePt t="15956" x="3205163" y="1143000"/>
          <p14:tracePt t="15971" x="3143250" y="1196975"/>
          <p14:tracePt t="15987" x="3098800" y="1258888"/>
          <p14:tracePt t="16003" x="3062288" y="1357313"/>
          <p14:tracePt t="16020" x="3027363" y="1500188"/>
          <p14:tracePt t="16036" x="3000375" y="1714500"/>
          <p14:tracePt t="16053" x="3000375" y="1901825"/>
          <p14:tracePt t="16071" x="3044825" y="2071688"/>
          <p14:tracePt t="16086" x="3098800" y="2232025"/>
          <p14:tracePt t="16104" x="3125788" y="2312988"/>
          <p14:tracePt t="16121" x="3125788" y="2384425"/>
          <p14:tracePt t="16137" x="3125788" y="2446338"/>
          <p14:tracePt t="16153" x="3125788" y="2509838"/>
          <p14:tracePt t="16169" x="3098800" y="2589213"/>
          <p14:tracePt t="16187" x="3098800" y="2598738"/>
          <p14:tracePt t="43938" x="3081338" y="2598738"/>
          <p14:tracePt t="44563" x="3071813" y="2598738"/>
          <p14:tracePt t="44570" x="3062288" y="2598738"/>
          <p14:tracePt t="44578" x="3054350" y="2598738"/>
          <p14:tracePt t="44648" x="3017838" y="2598738"/>
          <p14:tracePt t="44665" x="2965450" y="2571750"/>
          <p14:tracePt t="44676" x="2840038" y="2536825"/>
          <p14:tracePt t="44690" x="2697163" y="2500313"/>
          <p14:tracePt t="44707" x="2500313" y="2473325"/>
          <p14:tracePt t="44723" x="2251075" y="2465388"/>
          <p14:tracePt t="44740" x="1990725" y="2438400"/>
          <p14:tracePt t="44756" x="1857375" y="2438400"/>
          <p14:tracePt t="44789" x="1874838" y="2446338"/>
          <p14:tracePt t="45064" x="1965325" y="2482850"/>
          <p14:tracePt t="45072" x="2071688" y="2536825"/>
          <p14:tracePt t="45082" x="2160588" y="2581275"/>
          <p14:tracePt t="45093" x="2438400" y="2643188"/>
          <p14:tracePt t="45106" x="2687638" y="2652713"/>
          <p14:tracePt t="45124" x="2946400" y="2589213"/>
          <p14:tracePt t="45140" x="3205163" y="2544763"/>
          <p14:tracePt t="45156" x="3616325" y="2517775"/>
          <p14:tracePt t="45173" x="3759200" y="2517775"/>
          <p14:tracePt t="45190" x="3848100" y="2517775"/>
          <p14:tracePt t="45206" x="3919538" y="2536825"/>
          <p14:tracePt t="45223" x="3973513" y="2581275"/>
          <p14:tracePt t="45240" x="4017963" y="2608263"/>
          <p14:tracePt t="45256" x="4081463" y="2660650"/>
          <p14:tracePt t="45274" x="4125913" y="2687638"/>
          <p14:tracePt t="45291" x="4179888" y="2697163"/>
          <p14:tracePt t="45306" x="4241800" y="2714625"/>
          <p14:tracePt t="45323" x="4340225" y="2741613"/>
          <p14:tracePt t="45340" x="4411663" y="2759075"/>
          <p14:tracePt t="45356" x="4465638" y="2768600"/>
          <p14:tracePt t="45373" x="4500563" y="2786063"/>
          <p14:tracePt t="45390" x="4537075" y="2803525"/>
          <p14:tracePt t="45406" x="4625975" y="2803525"/>
          <p14:tracePt t="45424" x="4697413" y="2795588"/>
          <p14:tracePt t="45440" x="4741863" y="2795588"/>
          <p14:tracePt t="45456" x="4776788" y="2803525"/>
          <p14:tracePt t="45473" x="4795838" y="2813050"/>
          <p14:tracePt t="45490" x="4803775" y="2822575"/>
          <p14:tracePt t="45506" x="4822825" y="2822575"/>
          <p14:tracePt t="45524" x="4830763" y="2822575"/>
          <p14:tracePt t="45556" x="4857750" y="2795588"/>
          <p14:tracePt t="45589" x="4875213" y="2768600"/>
          <p14:tracePt t="45601" x="4894263" y="2706688"/>
          <p14:tracePt t="45612" x="4894263" y="2687638"/>
          <p14:tracePt t="45624" x="4902200" y="2643188"/>
          <p14:tracePt t="45624" x="4902200" y="2616200"/>
          <p14:tracePt t="45643" x="4911725" y="2563813"/>
          <p14:tracePt t="45658" x="4911725" y="2500313"/>
          <p14:tracePt t="45675" x="4911725" y="2482850"/>
          <p14:tracePt t="45691" x="4911725" y="2465388"/>
          <p14:tracePt t="45706" x="4902200" y="2446338"/>
          <p14:tracePt t="45740" x="4911725" y="2473325"/>
          <p14:tracePt t="45855" x="4938713" y="2492375"/>
          <p14:tracePt t="45866" x="4992688" y="2536825"/>
          <p14:tracePt t="45877" x="5027613" y="2554288"/>
          <p14:tracePt t="45890" x="5089525" y="2581275"/>
          <p14:tracePt t="45906" x="5160963" y="2598738"/>
          <p14:tracePt t="45923" x="5251450" y="2616200"/>
          <p14:tracePt t="45940" x="5295900" y="2625725"/>
          <p14:tracePt t="45956" x="5330825" y="2643188"/>
          <p14:tracePt t="45973" x="5367338" y="2652713"/>
          <p14:tracePt t="45990" x="5421313" y="2660650"/>
          <p14:tracePt t="46006" x="5465763" y="2660650"/>
          <p14:tracePt t="46023" x="5545138" y="2660650"/>
          <p14:tracePt t="46041" x="5608638" y="2652713"/>
          <p14:tracePt t="46057" x="5653088" y="2643188"/>
          <p14:tracePt t="46074" x="5707063" y="2625725"/>
          <p14:tracePt t="46090" x="5724525" y="2616200"/>
          <p14:tracePt t="46106" x="5732463" y="2616200"/>
          <p14:tracePt t="46123" x="5751513" y="2616200"/>
          <p14:tracePt t="46140" x="5786438" y="2635250"/>
          <p14:tracePt t="46156" x="5822950" y="2652713"/>
          <p14:tracePt t="46173" x="5911850" y="2679700"/>
          <p14:tracePt t="46191" x="5973763" y="2697163"/>
          <p14:tracePt t="46207" x="6045200" y="2706688"/>
          <p14:tracePt t="46224" x="6116638" y="2714625"/>
          <p14:tracePt t="46241" x="6180138" y="2714625"/>
          <p14:tracePt t="46257" x="6215063" y="2714625"/>
          <p14:tracePt t="46274" x="6224588" y="2714625"/>
          <p14:tracePt t="218235" x="5938838" y="2465388"/>
          <p14:tracePt t="218706" x="5421313" y="2135188"/>
          <p14:tracePt t="218717" x="4537075" y="1687513"/>
          <p14:tracePt t="218730" x="3929063" y="1374775"/>
          <p14:tracePt t="218746" x="3490913" y="1169988"/>
          <p14:tracePt t="218761" x="3348038" y="1098550"/>
          <p14:tracePt t="218778" x="3313113" y="1089025"/>
          <p14:tracePt t="218795" x="3313113" y="1116013"/>
          <p14:tracePt t="218864" x="3394075" y="1214438"/>
          <p14:tracePt t="218875" x="3705225" y="1687513"/>
          <p14:tracePt t="218896" x="3919538" y="2170113"/>
          <p14:tracePt t="218910" x="4027488" y="2616200"/>
          <p14:tracePt t="218927" x="4027488" y="3054350"/>
          <p14:tracePt t="218944" x="4010025" y="3411538"/>
          <p14:tracePt t="218960" x="4054475" y="3679825"/>
          <p14:tracePt t="218977" x="4224338" y="4098925"/>
          <p14:tracePt t="218996" x="4446588" y="4510088"/>
          <p14:tracePt t="219012" x="4616450" y="4948238"/>
          <p14:tracePt t="219028" x="4697413" y="5278438"/>
          <p14:tracePt t="219045" x="4697413" y="5500688"/>
          <p14:tracePt t="219062" x="4697413" y="5653088"/>
          <p14:tracePt t="219077" x="4697413" y="5761038"/>
          <p14:tracePt t="219095" x="4697413" y="5884863"/>
          <p14:tracePt t="219110" x="4697413" y="6000750"/>
          <p14:tracePt t="219127" x="4670425" y="6081713"/>
          <p14:tracePt t="219160" x="4660900" y="6046788"/>
          <p14:tracePt t="219184" x="4625975" y="5894388"/>
          <p14:tracePt t="219196" x="4518025" y="5527675"/>
          <p14:tracePt t="219211" x="4394200" y="5268913"/>
          <p14:tracePt t="219228" x="4017963" y="4894263"/>
          <p14:tracePt t="219246" x="3660775" y="4608513"/>
          <p14:tracePt t="219262" x="3473450" y="4402138"/>
          <p14:tracePt t="219278" x="3429000" y="4305300"/>
          <p14:tracePt t="219294" x="3419475" y="4251325"/>
          <p14:tracePt t="219310" x="3402013" y="4187825"/>
          <p14:tracePt t="219327" x="3384550" y="4125913"/>
          <p14:tracePt t="219345" x="3330575" y="4044950"/>
          <p14:tracePt t="219361" x="3276600" y="4010025"/>
          <p14:tracePt t="219377" x="3224213" y="4010025"/>
          <p14:tracePt t="219394" x="3170238" y="4010025"/>
          <p14:tracePt t="219410" x="3143250" y="4027488"/>
          <p14:tracePt t="219428" x="3116263" y="4037013"/>
          <p14:tracePt t="219444" x="3116263" y="4044950"/>
          <p14:tracePt t="219461" x="3116263" y="4064000"/>
          <p14:tracePt t="219504" x="3116263" y="4081463"/>
          <p14:tracePt t="219512" x="3098800" y="4125913"/>
          <p14:tracePt t="219528" x="3089275" y="4125913"/>
          <p14:tracePt t="219561" x="3044825" y="4125913"/>
          <p14:tracePt t="219920" x="2982913" y="4116388"/>
          <p14:tracePt t="219931" x="2919413" y="4081463"/>
          <p14:tracePt t="219945" x="2911475" y="4071938"/>
          <p14:tracePt t="219978" x="2901950" y="4054475"/>
          <p14:tracePt t="220006" x="2884488" y="4019550"/>
          <p14:tracePt t="220018" x="2847975" y="3992563"/>
          <p14:tracePt t="220030" x="2840038" y="3983038"/>
          <p14:tracePt t="220045" x="2830513" y="3992563"/>
          <p14:tracePt t="220092" x="2813050" y="4000500"/>
          <p14:tracePt t="220100" x="2803525" y="4010025"/>
          <p14:tracePt t="220114" x="2803525" y="4019550"/>
          <p14:tracePt t="220129" x="2786063" y="4037013"/>
          <p14:tracePt t="220302" x="2776538" y="4044950"/>
          <p14:tracePt t="220314" x="2759075" y="4054475"/>
          <p14:tracePt t="220345" x="2759075" y="4044950"/>
          <p14:tracePt t="220412" x="2714625" y="4027488"/>
          <p14:tracePt t="220424" x="2527300" y="3973513"/>
          <p14:tracePt t="220439" x="2374900" y="3929063"/>
          <p14:tracePt t="220454" x="2330450" y="3911600"/>
          <p14:tracePt t="220462" x="2303463" y="3894138"/>
          <p14:tracePt t="220494" x="2322513" y="3902075"/>
          <p14:tracePt t="220772" x="2347913" y="3929063"/>
          <p14:tracePt t="220785" x="2401888" y="3973513"/>
          <p14:tracePt t="220797" x="2428875" y="4010025"/>
          <p14:tracePt t="220812" x="2465388" y="4044950"/>
          <p14:tracePt t="220827" x="2490788" y="4064000"/>
          <p14:tracePt t="220844" x="2527300" y="4081463"/>
          <p14:tracePt t="220861" x="2581275" y="4108450"/>
          <p14:tracePt t="220877" x="2660650" y="4152900"/>
          <p14:tracePt t="220894" x="2759075" y="4214813"/>
          <p14:tracePt t="220911" x="2822575" y="4268788"/>
          <p14:tracePt t="220928" x="2884488" y="4322763"/>
          <p14:tracePt t="220944" x="2955925" y="4376738"/>
          <p14:tracePt t="220961" x="3017838" y="4456113"/>
          <p14:tracePt t="220977" x="3062288" y="4510088"/>
          <p14:tracePt t="220994" x="3098800" y="4564063"/>
          <p14:tracePt t="221011" x="3143250" y="4608513"/>
          <p14:tracePt t="221027" x="3205163" y="4662488"/>
          <p14:tracePt t="221044" x="3322638" y="4759325"/>
          <p14:tracePt t="221063" x="3375025" y="4813300"/>
          <p14:tracePt t="221079" x="3438525" y="4849813"/>
          <p14:tracePt t="221097" x="3455988" y="4876800"/>
          <p14:tracePt t="221112" x="3473450" y="4894263"/>
          <p14:tracePt t="221127" x="3482975" y="4911725"/>
          <p14:tracePt t="221144" x="3500438" y="4938713"/>
          <p14:tracePt t="221162" x="3536950" y="5027613"/>
          <p14:tracePt t="221179" x="3562350" y="5099050"/>
          <p14:tracePt t="221195" x="3589338" y="5153025"/>
          <p14:tracePt t="221211" x="3633788" y="5207000"/>
          <p14:tracePt t="221227" x="3697288" y="5278438"/>
          <p14:tracePt t="221244" x="3741738" y="5330825"/>
          <p14:tracePt t="221261" x="3813175" y="5384800"/>
          <p14:tracePt t="221278" x="3840163" y="5402263"/>
          <p14:tracePt t="221294" x="3857625" y="5421313"/>
          <p14:tracePt t="221327" x="3857625" y="5384800"/>
          <p14:tracePt t="221476" x="3840163" y="5305425"/>
          <p14:tracePt t="221488" x="3840163" y="5126038"/>
          <p14:tracePt t="221499" x="3840163" y="5037138"/>
          <p14:tracePt t="221511" x="3857625" y="4849813"/>
          <p14:tracePt t="221528" x="3894138" y="4670425"/>
          <p14:tracePt t="221544" x="3911600" y="4473575"/>
          <p14:tracePt t="221562" x="3946525" y="4143375"/>
          <p14:tracePt t="221578" x="3919538" y="3948113"/>
          <p14:tracePt t="221596" x="3884613" y="3830638"/>
          <p14:tracePt t="221611" x="3857625" y="3768725"/>
          <p14:tracePt t="221628" x="3848100" y="3751263"/>
          <p14:tracePt t="221645" x="3840163" y="3751263"/>
          <p14:tracePt t="221677" x="3840163" y="3741738"/>
          <p14:tracePt t="221750" x="3840163" y="3733800"/>
          <p14:tracePt t="221762" x="3840163" y="3724275"/>
          <p14:tracePt t="221777" x="3830638" y="3724275"/>
          <p14:tracePt t="221794" x="3813175" y="3724275"/>
          <p14:tracePt t="221820" x="3759200" y="3724275"/>
          <p14:tracePt t="221828" x="3679825" y="3724275"/>
          <p14:tracePt t="221845" x="3633788" y="3733800"/>
          <p14:tracePt t="221862" x="3625850" y="3733800"/>
          <p14:tracePt t="221878" x="3633788" y="3733800"/>
          <p14:tracePt t="221895" x="3643313" y="3733800"/>
          <p14:tracePt t="221911" x="3660775" y="3733800"/>
          <p14:tracePt t="221928" x="3679825" y="3751263"/>
          <p14:tracePt t="221945" x="3687763" y="3768725"/>
          <p14:tracePt t="221962" x="3714750" y="3813175"/>
          <p14:tracePt t="221978" x="3768725" y="3857625"/>
          <p14:tracePt t="221995" x="3848100" y="3921125"/>
          <p14:tracePt t="222012" x="3938588" y="3983038"/>
          <p14:tracePt t="222028" x="4062413" y="4054475"/>
          <p14:tracePt t="222047" x="4098925" y="4071938"/>
          <p14:tracePt t="222063" x="4133850" y="4090988"/>
          <p14:tracePt t="222079" x="4152900" y="4108450"/>
          <p14:tracePt t="222095" x="4170363" y="4143375"/>
          <p14:tracePt t="222111" x="4187825" y="4187825"/>
          <p14:tracePt t="222127" x="4205288" y="4233863"/>
          <p14:tracePt t="222145" x="4241800" y="4268788"/>
          <p14:tracePt t="222161" x="4276725" y="4313238"/>
          <p14:tracePt t="222178" x="4313238" y="4357688"/>
          <p14:tracePt t="222194" x="4340225" y="4448175"/>
          <p14:tracePt t="222211" x="4367213" y="4492625"/>
          <p14:tracePt t="222228" x="4394200" y="4545013"/>
          <p14:tracePt t="222246" x="4429125" y="4581525"/>
          <p14:tracePt t="222262" x="4465638" y="4608513"/>
          <p14:tracePt t="222279" x="4510088" y="4625975"/>
          <p14:tracePt t="222295" x="4545013" y="4662488"/>
          <p14:tracePt t="222313" x="4562475" y="4687888"/>
          <p14:tracePt t="222329" x="4616450" y="4733925"/>
          <p14:tracePt t="222347" x="4670425" y="4768850"/>
          <p14:tracePt t="222362" x="4741863" y="4813300"/>
          <p14:tracePt t="222377" x="4786313" y="4840288"/>
          <p14:tracePt t="222394" x="4803775" y="4849813"/>
          <p14:tracePt t="222411" x="4803775" y="4857750"/>
          <p14:tracePt t="222427" x="4813300" y="4867275"/>
          <p14:tracePt t="222444" x="4848225" y="4894263"/>
          <p14:tracePt t="222461" x="4867275" y="4902200"/>
          <p14:tracePt t="222478" x="4875213" y="4921250"/>
          <p14:tracePt t="222494" x="4884738" y="4929188"/>
          <p14:tracePt t="222511" x="4894263" y="4948238"/>
          <p14:tracePt t="222528" x="4911725" y="4992688"/>
          <p14:tracePt t="222544" x="4938713" y="5045075"/>
          <p14:tracePt t="222562" x="4973638" y="5072063"/>
          <p14:tracePt t="222579" x="5000625" y="5108575"/>
          <p14:tracePt t="222597" x="5010150" y="5143500"/>
          <p14:tracePt t="222611" x="5018088" y="5187950"/>
          <p14:tracePt t="222628" x="5037138" y="5233988"/>
          <p14:tracePt t="222644" x="5064125" y="5278438"/>
          <p14:tracePt t="222661" x="5089525" y="5330825"/>
          <p14:tracePt t="222678" x="5143500" y="5402263"/>
          <p14:tracePt t="222697" x="5197475" y="5438775"/>
          <p14:tracePt t="222711" x="5224463" y="5456238"/>
          <p14:tracePt t="222727" x="5241925" y="5465763"/>
          <p14:tracePt t="222744" x="5251450" y="5465763"/>
          <p14:tracePt t="222813" x="5251450" y="5429250"/>
          <p14:tracePt t="222824" x="5232400" y="5214938"/>
          <p14:tracePt t="222837" x="5224463" y="5143500"/>
          <p14:tracePt t="222849" x="5180013" y="5010150"/>
          <p14:tracePt t="222862" x="5126038" y="4884738"/>
          <p14:tracePt t="222879" x="5089525" y="4751388"/>
          <p14:tracePt t="222895" x="5072063" y="4572000"/>
          <p14:tracePt t="222911" x="5045075" y="4402138"/>
          <p14:tracePt t="222928" x="5027613" y="4295775"/>
          <p14:tracePt t="222944" x="5018088" y="4206875"/>
          <p14:tracePt t="222962" x="5010150" y="4162425"/>
          <p14:tracePt t="222978" x="5010150" y="4116388"/>
          <p14:tracePt t="222995" x="5010150" y="4090988"/>
          <p14:tracePt t="223011" x="5010150" y="4071938"/>
          <p14:tracePt t="223044" x="5000625" y="4044950"/>
          <p14:tracePt t="223062" x="4973638" y="4000500"/>
          <p14:tracePt t="223078" x="4965700" y="3965575"/>
          <p14:tracePt t="223096" x="4946650" y="3921125"/>
          <p14:tracePt t="223111" x="4921250" y="3876675"/>
          <p14:tracePt t="223129" x="4902200" y="3840163"/>
          <p14:tracePt t="223161" x="4921250" y="3857625"/>
          <p14:tracePt t="223315" x="4946650" y="3884613"/>
          <p14:tracePt t="223326" x="5037138" y="3965575"/>
          <p14:tracePt t="223346" x="5072063" y="3983038"/>
          <p14:tracePt t="223362" x="5108575" y="4010025"/>
          <p14:tracePt t="223379" x="5126038" y="4019550"/>
          <p14:tracePt t="223395" x="5143500" y="4037013"/>
          <p14:tracePt t="223412" x="5153025" y="4044950"/>
          <p14:tracePt t="223429" x="5197475" y="4071938"/>
          <p14:tracePt t="223447" x="5251450" y="4108450"/>
          <p14:tracePt t="223462" x="5278438" y="4143375"/>
          <p14:tracePt t="223478" x="5322888" y="4187825"/>
          <p14:tracePt t="223494" x="5357813" y="4233863"/>
          <p14:tracePt t="223511" x="5394325" y="4278313"/>
          <p14:tracePt t="223528" x="5429250" y="4313238"/>
          <p14:tracePt t="223544" x="5446713" y="4340225"/>
          <p14:tracePt t="223561" x="5510213" y="4367213"/>
          <p14:tracePt t="223579" x="5554663" y="4384675"/>
          <p14:tracePt t="223596" x="5608638" y="4411663"/>
          <p14:tracePt t="223611" x="5626100" y="4438650"/>
          <p14:tracePt t="223628" x="5653088" y="4483100"/>
          <p14:tracePt t="223644" x="5680075" y="4500563"/>
          <p14:tracePt t="223661" x="5707063" y="4527550"/>
          <p14:tracePt t="223678" x="5715000" y="4537075"/>
          <p14:tracePt t="223694" x="5732463" y="4554538"/>
          <p14:tracePt t="223713" x="5751513" y="4564063"/>
          <p14:tracePt t="223729" x="5759450" y="4572000"/>
          <p14:tracePt t="223745" x="5778500" y="4591050"/>
          <p14:tracePt t="223762" x="5813425" y="4625975"/>
          <p14:tracePt t="223779" x="5894388" y="4687888"/>
          <p14:tracePt t="223796" x="5973763" y="4759325"/>
          <p14:tracePt t="223812" x="6027738" y="4813300"/>
          <p14:tracePt t="223829" x="6064250" y="4876800"/>
          <p14:tracePt t="223846" x="6081713" y="4921250"/>
          <p14:tracePt t="223862" x="6126163" y="4992688"/>
          <p14:tracePt t="223879" x="6232525" y="5126038"/>
          <p14:tracePt t="223896" x="6367463" y="5233988"/>
          <p14:tracePt t="223911" x="6446838" y="5322888"/>
          <p14:tracePt t="223928" x="6510338" y="5402263"/>
          <p14:tracePt t="223944" x="6564313" y="5473700"/>
          <p14:tracePt t="223962" x="6616700" y="5527675"/>
          <p14:tracePt t="223978" x="6670675" y="5581650"/>
          <p14:tracePt t="223994" x="6724650" y="5626100"/>
          <p14:tracePt t="224011" x="6769100" y="5662613"/>
          <p14:tracePt t="224028" x="6786563" y="5670550"/>
          <p14:tracePt t="224044" x="6796088" y="5670550"/>
          <p14:tracePt t="224061" x="6804025" y="5670550"/>
          <p14:tracePt t="224089" x="6778625" y="5643563"/>
          <p14:tracePt t="224349" x="6732588" y="5618163"/>
          <p14:tracePt t="224360" x="6670675" y="5564188"/>
          <p14:tracePt t="224379" x="6635750" y="5546725"/>
          <p14:tracePt t="224395" x="6626225" y="5546725"/>
          <p14:tracePt t="227065" x="6608763" y="5519738"/>
          <p14:tracePt t="227569" x="6545263" y="5456238"/>
          <p14:tracePt t="227581" x="6313488" y="5357813"/>
          <p14:tracePt t="227598" x="5983288" y="5295900"/>
          <p14:tracePt t="227612" x="5635625" y="5268913"/>
          <p14:tracePt t="227629" x="5357813" y="5268913"/>
          <p14:tracePt t="227647" x="5170488" y="5295900"/>
          <p14:tracePt t="227662" x="4938713" y="5340350"/>
          <p14:tracePt t="227679" x="4751388" y="5349875"/>
          <p14:tracePt t="227695" x="4581525" y="5376863"/>
          <p14:tracePt t="227712" x="4394200" y="5402263"/>
          <p14:tracePt t="227728" x="4251325" y="5473700"/>
          <p14:tracePt t="227745" x="4179888" y="5510213"/>
          <p14:tracePt t="227762" x="4125913" y="5546725"/>
          <p14:tracePt t="227778" x="4027488" y="5608638"/>
          <p14:tracePt t="227795" x="3919538" y="5662613"/>
          <p14:tracePt t="227812" x="3795713" y="5680075"/>
          <p14:tracePt t="227828" x="3660775" y="5680075"/>
          <p14:tracePt t="227845" x="3536950" y="5643563"/>
          <p14:tracePt t="227862" x="3411538" y="5572125"/>
          <p14:tracePt t="227878" x="3348038" y="5500688"/>
          <p14:tracePt t="227895" x="3313113" y="5438775"/>
          <p14:tracePt t="227912" x="3295650" y="5394325"/>
          <p14:tracePt t="227930" x="3286125" y="5357813"/>
          <p14:tracePt t="227946" x="3268663" y="5278438"/>
          <p14:tracePt t="227961" x="3241675" y="5180013"/>
          <p14:tracePt t="227978" x="3224213" y="5108575"/>
          <p14:tracePt t="227996" x="3214688" y="5045075"/>
          <p14:tracePt t="228012" x="3214688" y="5027613"/>
          <p14:tracePt t="228029" x="3205163" y="5019675"/>
          <p14:tracePt t="228046" x="3197225" y="5000625"/>
          <p14:tracePt t="228063" x="3214688" y="5000625"/>
          <p14:tracePt t="228257" x="3232150" y="5000625"/>
          <p14:tracePt t="228272" x="3241675" y="5000625"/>
          <p14:tracePt t="228286" x="3251200" y="4992688"/>
          <p14:tracePt t="228295" x="3259138" y="4992688"/>
          <p14:tracePt t="228335" x="3268663" y="4992688"/>
          <p14:tracePt t="228343" x="3286125" y="5000625"/>
          <p14:tracePt t="228351" x="3303588" y="5000625"/>
          <p14:tracePt t="228361" x="3348038" y="5019675"/>
          <p14:tracePt t="228378" x="3384550" y="5019675"/>
          <p14:tracePt t="228395" x="3438525" y="5037138"/>
          <p14:tracePt t="228412" x="3517900" y="5064125"/>
          <p14:tracePt t="228429" x="3589338" y="5091113"/>
          <p14:tracePt t="228445" x="3660775" y="5091113"/>
          <p14:tracePt t="228462" x="3724275" y="5091113"/>
          <p14:tracePt t="228479" x="3776663" y="5081588"/>
          <p14:tracePt t="228496" x="3813175" y="5064125"/>
          <p14:tracePt t="228512" x="3840163" y="5054600"/>
          <p14:tracePt t="228529" x="3884613" y="5054600"/>
          <p14:tracePt t="228546" x="4044950" y="5072063"/>
          <p14:tracePt t="228564" x="4179888" y="5091113"/>
          <p14:tracePt t="228579" x="4303713" y="5099050"/>
          <p14:tracePt t="228599" x="4402138" y="5108575"/>
          <p14:tracePt t="228613" x="4446588" y="5116513"/>
          <p14:tracePt t="228628" x="4491038" y="5116513"/>
          <p14:tracePt t="228645" x="4545013" y="5108575"/>
          <p14:tracePt t="228662" x="4633913" y="5037138"/>
          <p14:tracePt t="228679" x="4705350" y="4973638"/>
          <p14:tracePt t="228695" x="4759325" y="4921250"/>
          <p14:tracePt t="228712" x="4813300" y="4876800"/>
          <p14:tracePt t="228728" x="4867275" y="4822825"/>
          <p14:tracePt t="228745" x="4911725" y="4778375"/>
          <p14:tracePt t="228762" x="4965700" y="4741863"/>
          <p14:tracePt t="228779" x="5000625" y="4724400"/>
          <p14:tracePt t="228796" x="5010150" y="4706938"/>
          <p14:tracePt t="228814" x="5010150" y="4697413"/>
          <p14:tracePt t="228829" x="5010150" y="4687888"/>
          <p14:tracePt t="228860" x="5010150" y="4679950"/>
          <p14:tracePt t="228876" x="5010150" y="4643438"/>
          <p14:tracePt t="228888" x="5000625" y="4616450"/>
          <p14:tracePt t="228895" x="4983163" y="4591050"/>
          <p14:tracePt t="228912" x="4956175" y="4527550"/>
          <p14:tracePt t="228929" x="4938713" y="4510088"/>
          <p14:tracePt t="228945" x="4929188" y="4500563"/>
          <p14:tracePt t="228962" x="4911725" y="4473575"/>
          <p14:tracePt t="228979" x="4902200" y="4448175"/>
          <p14:tracePt t="228996" x="4884738" y="4411663"/>
          <p14:tracePt t="229013" x="4884738" y="4402138"/>
          <p14:tracePt t="229029" x="4884738" y="4394200"/>
          <p14:tracePt t="229196" x="4884738" y="4384675"/>
          <p14:tracePt t="229220" x="4894263" y="4384675"/>
          <p14:tracePt t="230113" x="4894263" y="4357688"/>
          <p14:tracePt t="230214" x="4894263" y="4340225"/>
          <p14:tracePt t="230225" x="4894263" y="4322763"/>
          <p14:tracePt t="230237" x="4902200" y="4330700"/>
          <p14:tracePt t="230488" x="4921250" y="4340225"/>
          <p14:tracePt t="230500" x="4946650" y="4349750"/>
          <p14:tracePt t="230513" x="4946650" y="4357688"/>
          <p14:tracePt t="230529" x="4965700" y="4367213"/>
          <p14:tracePt t="230545" x="4992688" y="4376738"/>
          <p14:tracePt t="230562" x="5018088" y="4411663"/>
          <p14:tracePt t="230578" x="5089525" y="4456113"/>
          <p14:tracePt t="230597" x="5116513" y="4473575"/>
          <p14:tracePt t="230612" x="5153025" y="4492625"/>
          <p14:tracePt t="230628" x="5187950" y="4510088"/>
          <p14:tracePt t="230645" x="5241925" y="4527550"/>
          <p14:tracePt t="230661" x="5278438" y="4545013"/>
          <p14:tracePt t="230679" x="5295900" y="4554538"/>
          <p14:tracePt t="230695" x="5313363" y="4572000"/>
          <p14:tracePt t="230711" x="5322888" y="4581525"/>
          <p14:tracePt t="230728" x="5357813" y="4598988"/>
          <p14:tracePt t="230746" x="5411788" y="4616450"/>
          <p14:tracePt t="230761" x="5446713" y="4643438"/>
          <p14:tracePt t="230778" x="5465763" y="4662488"/>
          <p14:tracePt t="230795" x="5483225" y="4706938"/>
          <p14:tracePt t="230811" x="5492750" y="4733925"/>
          <p14:tracePt t="230828" x="5527675" y="4768850"/>
          <p14:tracePt t="230845" x="5537200" y="4786313"/>
          <p14:tracePt t="230862" x="5545138" y="4795838"/>
          <p14:tracePt t="230878" x="5554663" y="4805363"/>
          <p14:tracePt t="230895" x="5572125" y="4813300"/>
          <p14:tracePt t="230911" x="5599113" y="4813300"/>
          <p14:tracePt t="230928" x="5635625" y="4830763"/>
          <p14:tracePt t="230945" x="5661025" y="4849813"/>
          <p14:tracePt t="230961" x="5680075" y="4857750"/>
          <p14:tracePt t="230978" x="5697538" y="4876800"/>
          <p14:tracePt t="230995" x="5724525" y="4894263"/>
          <p14:tracePt t="231011" x="5759450" y="4911725"/>
          <p14:tracePt t="231029" x="5786438" y="4921250"/>
          <p14:tracePt t="231046" x="5803900" y="4938713"/>
          <p14:tracePt t="231063" x="5813425" y="4948238"/>
          <p14:tracePt t="231079" x="5822950" y="4965700"/>
          <p14:tracePt t="231079" x="5840413" y="4965700"/>
          <p14:tracePt t="231097" x="5875338" y="4973638"/>
          <p14:tracePt t="231112" x="5929313" y="4992688"/>
          <p14:tracePt t="231128" x="5965825" y="5010150"/>
          <p14:tracePt t="231145" x="6000750" y="5027613"/>
          <p14:tracePt t="231161" x="6010275" y="5037138"/>
          <p14:tracePt t="231179" x="6027738" y="5054600"/>
          <p14:tracePt t="231196" x="6064250" y="5072063"/>
          <p14:tracePt t="231214" x="6116638" y="5091113"/>
          <p14:tracePt t="231230" x="6135688" y="5108575"/>
          <p14:tracePt t="231247" x="6161088" y="5135563"/>
          <p14:tracePt t="231262" x="6170613" y="5143500"/>
          <p14:tracePt t="231279" x="6180138" y="5162550"/>
          <p14:tracePt t="231295" x="6188075" y="5162550"/>
          <p14:tracePt t="231312" x="6170613" y="5143500"/>
          <p14:tracePt t="231456" x="6126163" y="5116513"/>
          <p14:tracePt t="231468" x="6000750" y="5064125"/>
          <p14:tracePt t="231481" x="5867400" y="5019675"/>
          <p14:tracePt t="231497" x="5741988" y="4973638"/>
          <p14:tracePt t="231513" x="5616575" y="4929188"/>
          <p14:tracePt t="231530" x="5446713" y="4894263"/>
          <p14:tracePt t="231546" x="5187950" y="4876800"/>
          <p14:tracePt t="231562" x="4921250" y="4822825"/>
          <p14:tracePt t="231579" x="4589463" y="4786313"/>
          <p14:tracePt t="231579" x="4419600" y="4759325"/>
          <p14:tracePt t="231598" x="4286250" y="4706938"/>
          <p14:tracePt t="231612" x="3795713" y="4510088"/>
          <p14:tracePt t="231629" x="3554413" y="4421188"/>
          <p14:tracePt t="231646" x="3295650" y="4349750"/>
          <p14:tracePt t="231662" x="3027363" y="4278313"/>
          <p14:tracePt t="231679" x="2795588" y="4187825"/>
          <p14:tracePt t="231696" x="2608263" y="4108450"/>
          <p14:tracePt t="231713" x="2465388" y="4027488"/>
          <p14:tracePt t="231730" x="2411413" y="4010025"/>
          <p14:tracePt t="231746" x="2366963" y="3992563"/>
          <p14:tracePt t="231762" x="2295525" y="3973513"/>
          <p14:tracePt t="231779" x="2232025" y="3956050"/>
          <p14:tracePt t="231795" x="2224088" y="3956050"/>
          <p14:tracePt t="231829" x="2241550" y="3956050"/>
          <p14:tracePt t="231934" x="2276475" y="3956050"/>
          <p14:tracePt t="231946" x="2411413" y="4037013"/>
          <p14:tracePt t="231963" x="2768600" y="4259263"/>
          <p14:tracePt t="231981" x="3027363" y="4429125"/>
          <p14:tracePt t="231997" x="3232150" y="4527550"/>
          <p14:tracePt t="232013" x="3348038" y="4591050"/>
          <p14:tracePt t="232030" x="3419475" y="4635500"/>
          <p14:tracePt t="232047" x="3490913" y="4662488"/>
          <p14:tracePt t="232064" x="3554413" y="4670425"/>
          <p14:tracePt t="232080" x="3598863" y="4670425"/>
          <p14:tracePt t="232099" x="3643313" y="4670425"/>
          <p14:tracePt t="232112" x="3670300" y="4662488"/>
          <p14:tracePt t="232130" x="3687763" y="4652963"/>
          <p14:tracePt t="232162" x="3687763" y="4643438"/>
          <p14:tracePt t="232238" x="3660775" y="4616450"/>
          <p14:tracePt t="232250" x="3608388" y="4554538"/>
          <p14:tracePt t="232263" x="3554413" y="4510088"/>
          <p14:tracePt t="232279" x="3527425" y="4483100"/>
          <p14:tracePt t="232295" x="3500438" y="4473575"/>
          <p14:tracePt t="232312" x="3490913" y="4456113"/>
          <p14:tracePt t="232329" x="3482975" y="4438650"/>
          <p14:tracePt t="232346" x="3465513" y="4411663"/>
          <p14:tracePt t="232362" x="3446463" y="4384675"/>
          <p14:tracePt t="232379" x="3429000" y="4349750"/>
          <p14:tracePt t="232396" x="3429000" y="4340225"/>
          <p14:tracePt t="232428" x="3446463" y="4349750"/>
          <p14:tracePt t="232670" x="3473450" y="4376738"/>
          <p14:tracePt t="232682" x="3517900" y="4411663"/>
          <p14:tracePt t="232698" x="3554413" y="4438650"/>
          <p14:tracePt t="232712" x="3598863" y="4456113"/>
          <p14:tracePt t="232729" x="3643313" y="4483100"/>
          <p14:tracePt t="232745" x="3724275" y="4500563"/>
          <p14:tracePt t="232762" x="3751263" y="4510088"/>
          <p14:tracePt t="232778" x="3768725" y="4510088"/>
          <p14:tracePt t="232795" x="3813175" y="4527550"/>
          <p14:tracePt t="232812" x="3867150" y="4537075"/>
          <p14:tracePt t="232828" x="3902075" y="4545013"/>
          <p14:tracePt t="232845" x="3929063" y="4545013"/>
          <p14:tracePt t="232862" x="3929063" y="4554538"/>
          <p14:tracePt t="232878" x="3946525" y="4554538"/>
          <p14:tracePt t="232895" x="3965575" y="4564063"/>
          <p14:tracePt t="232912" x="3990975" y="4572000"/>
          <p14:tracePt t="232928" x="4010025" y="4581525"/>
          <p14:tracePt t="232945" x="4017963" y="4581525"/>
          <p14:tracePt t="232961" x="4027488" y="4608513"/>
          <p14:tracePt t="233028" x="4037013" y="4635500"/>
          <p14:tracePt t="233040" x="4054475" y="4670425"/>
          <p14:tracePt t="233052" x="4062413" y="4687888"/>
          <p14:tracePt t="233065" x="4089400" y="4733925"/>
          <p14:tracePt t="233080" x="4116388" y="4786313"/>
          <p14:tracePt t="233095" x="4133850" y="4830763"/>
          <p14:tracePt t="233095" x="4143375" y="4849813"/>
          <p14:tracePt t="233114" x="4143375" y="4867275"/>
          <p14:tracePt t="233130" x="4170363" y="4894263"/>
          <p14:tracePt t="233146" x="4187825" y="4902200"/>
          <p14:tracePt t="233162" x="4197350" y="4911725"/>
          <p14:tracePt t="233179" x="4205288" y="4921250"/>
          <p14:tracePt t="233195" x="4214813" y="4929188"/>
          <p14:tracePt t="237615" x="4214813" y="4921250"/>
          <p14:tracePt t="238215" x="4214813" y="4911725"/>
          <p14:tracePt t="238287" x="4197350" y="4894263"/>
          <p14:tracePt t="238302" x="4170363" y="4884738"/>
          <p14:tracePt t="238314" x="4089400" y="4849813"/>
          <p14:tracePt t="238330" x="3946525" y="4786313"/>
          <p14:tracePt t="238330" x="3848100" y="4751388"/>
          <p14:tracePt t="238349" x="3786188" y="4706938"/>
          <p14:tracePt t="238365" x="3670300" y="4581525"/>
          <p14:tracePt t="238381" x="3652838" y="4545013"/>
          <p14:tracePt t="238414" x="3652838" y="4537075"/>
          <p14:tracePt t="238575" x="3670300" y="4500563"/>
          <p14:tracePt t="238591" x="3705225" y="4448175"/>
          <p14:tracePt t="238600" x="3714750" y="4421188"/>
          <p14:tracePt t="238613" x="3714750" y="4411663"/>
          <p14:tracePt t="238629" x="3732213" y="4402138"/>
          <p14:tracePt t="238702" x="3795713" y="4376738"/>
          <p14:tracePt t="238714" x="3946525" y="4278313"/>
          <p14:tracePt t="238731" x="4037013" y="4251325"/>
          <p14:tracePt t="238747" x="4089400" y="4233863"/>
          <p14:tracePt t="238764" x="4125913" y="4214813"/>
          <p14:tracePt t="238781" x="4133850" y="4214813"/>
          <p14:tracePt t="238796" x="4108450" y="4214813"/>
          <p14:tracePt t="239054" x="4062413" y="4214813"/>
          <p14:tracePt t="239066" x="3983038" y="4224338"/>
          <p14:tracePt t="239081" x="3965575" y="4214813"/>
          <p14:tracePt t="239096" x="3956050" y="4214813"/>
          <p14:tracePt t="239147" x="3938588" y="4206875"/>
          <p14:tracePt t="239164" x="3911600" y="4206875"/>
          <p14:tracePt t="239175" x="3884613" y="4197350"/>
          <p14:tracePt t="239183" x="3830638" y="4187825"/>
          <p14:tracePt t="239196" x="3776663" y="4170363"/>
          <p14:tracePt t="239213" x="3751263" y="4162425"/>
          <p14:tracePt t="239229" x="3741738" y="4152900"/>
          <p14:tracePt t="239246" x="3732213" y="4143375"/>
          <p14:tracePt t="239263" x="3714750" y="4143375"/>
          <p14:tracePt t="239349" x="3687763" y="4143375"/>
          <p14:tracePt t="239361" x="3598863" y="4152900"/>
          <p14:tracePt t="239374" x="3544888" y="4162425"/>
          <p14:tracePt t="239390" x="3536950" y="4162425"/>
          <p14:tracePt t="239398" x="3527425" y="4170363"/>
          <p14:tracePt t="239546" x="3517900" y="4170363"/>
          <p14:tracePt t="239562" x="3509963" y="4170363"/>
          <p14:tracePt t="239572" x="3509963" y="4179888"/>
          <p14:tracePt t="239742" x="3509963" y="4206875"/>
          <p14:tracePt t="239753" x="3544888" y="4268788"/>
          <p14:tracePt t="239766" x="3571875" y="4305300"/>
          <p14:tracePt t="239782" x="3589338" y="4313238"/>
          <p14:tracePt t="239797" x="3608388" y="4330700"/>
          <p14:tracePt t="239813" x="3633788" y="4349750"/>
          <p14:tracePt t="239829" x="3652838" y="4402138"/>
          <p14:tracePt t="239846" x="3697288" y="4438650"/>
          <p14:tracePt t="239863" x="3759200" y="4465638"/>
          <p14:tracePt t="239879" x="3822700" y="4492625"/>
          <p14:tracePt t="239897" x="3902075" y="4527550"/>
          <p14:tracePt t="239914" x="3956050" y="4545013"/>
          <p14:tracePt t="239930" x="3990975" y="4564063"/>
          <p14:tracePt t="239947" x="4027488" y="4572000"/>
          <p14:tracePt t="239964" x="4062413" y="4591050"/>
          <p14:tracePt t="239981" x="4081463" y="4608513"/>
          <p14:tracePt t="239997" x="4116388" y="4616450"/>
          <p14:tracePt t="240014" x="4170363" y="4643438"/>
          <p14:tracePt t="240032" x="4179888" y="4652963"/>
          <p14:tracePt t="240047" x="4187825" y="4670425"/>
          <p14:tracePt t="240080" x="4197350" y="4687888"/>
          <p14:tracePt t="240096" x="4214813" y="4697413"/>
          <p14:tracePt t="240114" x="4224338" y="4706938"/>
          <p14:tracePt t="240129" x="4232275" y="4724400"/>
          <p14:tracePt t="240146" x="4259263" y="4741863"/>
          <p14:tracePt t="240164" x="4295775" y="4768850"/>
          <p14:tracePt t="240179" x="4340225" y="4786313"/>
          <p14:tracePt t="240196" x="4375150" y="4805363"/>
          <p14:tracePt t="240213" x="4394200" y="4822825"/>
          <p14:tracePt t="240229" x="4411663" y="4830763"/>
          <p14:tracePt t="240246" x="4419600" y="4849813"/>
          <p14:tracePt t="240263" x="4438650" y="4857750"/>
          <p14:tracePt t="240279" x="4456113" y="4884738"/>
          <p14:tracePt t="240297" x="4473575" y="4921250"/>
          <p14:tracePt t="240312" x="4483100" y="4948238"/>
          <p14:tracePt t="240329" x="4491038" y="4948238"/>
          <p14:tracePt t="240363" x="4500563" y="4965700"/>
          <p14:tracePt t="240540" x="4527550" y="4983163"/>
          <p14:tracePt t="240551" x="4581525" y="5010150"/>
          <p14:tracePt t="240564" x="4625975" y="5027613"/>
          <p14:tracePt t="240581" x="4643438" y="5027613"/>
          <p14:tracePt t="240596" x="4643438" y="5037138"/>
          <p14:tracePt t="240614" x="4633913" y="5019675"/>
          <p14:tracePt t="240750" x="4589463" y="4983163"/>
          <p14:tracePt t="240762" x="4402138" y="4849813"/>
          <p14:tracePt t="240782" x="4322763" y="4795838"/>
          <p14:tracePt t="240799" x="4303713" y="4768850"/>
          <p14:tracePt t="240814" x="4295775" y="4768850"/>
          <p14:tracePt t="240831" x="4295775" y="4759325"/>
          <p14:tracePt t="240938" x="4268788" y="4741863"/>
          <p14:tracePt t="240953" x="4205288" y="4662488"/>
          <p14:tracePt t="240963" x="4133850" y="4510088"/>
          <p14:tracePt t="240980" x="4116388" y="4483100"/>
          <p14:tracePt t="240997" x="4108450" y="4483100"/>
          <p14:tracePt t="241030" x="4108450" y="4473575"/>
          <p14:tracePt t="241056" x="4098925" y="4465638"/>
          <p14:tracePt t="241079" x="4089400" y="4465638"/>
          <p14:tracePt t="241088" x="4062413" y="4438650"/>
          <p14:tracePt t="241274" x="4044950" y="4411663"/>
          <p14:tracePt t="241286" x="4027488" y="4394200"/>
          <p14:tracePt t="241313" x="4010025" y="4384675"/>
          <p14:tracePt t="241338" x="3983038" y="4384675"/>
          <p14:tracePt t="241348" x="3919538" y="4394200"/>
          <p14:tracePt t="241364" x="3875088" y="4402138"/>
          <p14:tracePt t="241380" x="3867150" y="4421188"/>
          <p14:tracePt t="241397" x="3857625" y="4456113"/>
          <p14:tracePt t="241413" x="3840163" y="4527550"/>
          <p14:tracePt t="241430" x="3813175" y="4662488"/>
          <p14:tracePt t="241447" x="3795713" y="4733925"/>
          <p14:tracePt t="241463" x="3786188" y="4759325"/>
          <p14:tracePt t="241480" x="3786188" y="4778375"/>
          <p14:tracePt t="241513" x="3786188" y="4768850"/>
          <p14:tracePt t="241580" x="3786188" y="4741863"/>
          <p14:tracePt t="241591" x="3786188" y="4724400"/>
          <p14:tracePt t="241604" x="3786188" y="4733925"/>
          <p14:tracePt t="241736" x="3786188" y="4706938"/>
          <p14:tracePt t="241822" x="3786188" y="4670425"/>
          <p14:tracePt t="241833" x="3786188" y="4608513"/>
          <p14:tracePt t="241848" x="3776663" y="4591050"/>
          <p14:tracePt t="241863" x="3776663" y="4581525"/>
          <p14:tracePt t="241880" x="3776663" y="4591050"/>
          <p14:tracePt t="241970" x="3776663" y="4616450"/>
          <p14:tracePt t="241982" x="3776663" y="4635500"/>
          <p14:tracePt t="241997" x="3776663" y="4643438"/>
          <p14:tracePt t="242013" x="3776663" y="4616450"/>
          <p14:tracePt t="242128" x="3776663" y="4598988"/>
          <p14:tracePt t="242140" x="3786188" y="4591050"/>
          <p14:tracePt t="242152" x="3786188" y="4598988"/>
          <p14:tracePt t="242223" x="3795713" y="4635500"/>
          <p14:tracePt t="242234" x="3813175" y="4724400"/>
          <p14:tracePt t="242247" x="3813175" y="4795838"/>
          <p14:tracePt t="242264" x="3822700" y="4857750"/>
          <p14:tracePt t="242281" x="3830638" y="4884738"/>
          <p14:tracePt t="242297" x="3857625" y="4911725"/>
          <p14:tracePt t="242314" x="3867150" y="4929188"/>
          <p14:tracePt t="242331" x="3884613" y="4938713"/>
          <p14:tracePt t="242348" x="3919538" y="4956175"/>
          <p14:tracePt t="242363" x="3965575" y="4965700"/>
          <p14:tracePt t="242380" x="4027488" y="4965700"/>
          <p14:tracePt t="242397" x="4143375" y="4956175"/>
          <p14:tracePt t="242413" x="4205288" y="4938713"/>
          <p14:tracePt t="242430" x="4241800" y="4911725"/>
          <p14:tracePt t="242448" x="4259263" y="4894263"/>
          <p14:tracePt t="242464" x="4268788" y="4884738"/>
          <p14:tracePt t="242496" x="4276725" y="4921250"/>
          <p14:tracePt t="242542" x="4313238" y="5010150"/>
          <p14:tracePt t="242552" x="4322763" y="5099050"/>
          <p14:tracePt t="242564" x="4429125" y="5330825"/>
          <p14:tracePt t="242580" x="4527550" y="5438775"/>
          <p14:tracePt t="242596" x="4608513" y="5527675"/>
          <p14:tracePt t="242614" x="4643438" y="5554663"/>
          <p14:tracePt t="242630" x="4643438" y="5564188"/>
          <p14:tracePt t="242664" x="4643438" y="5546725"/>
          <p14:tracePt t="242746" x="4643438" y="5500688"/>
          <p14:tracePt t="242758" x="4643438" y="5438775"/>
          <p14:tracePt t="242769" x="4643438" y="5411788"/>
          <p14:tracePt t="242781" x="4625975" y="5402263"/>
          <p14:tracePt t="242797" x="4616450" y="5384800"/>
          <p14:tracePt t="242814" x="4598988" y="5376863"/>
          <p14:tracePt t="242831" x="4581525" y="5357813"/>
          <p14:tracePt t="242846" x="4562475" y="5340350"/>
          <p14:tracePt t="242863" x="4537075" y="5330825"/>
          <p14:tracePt t="242880" x="4510088" y="5313363"/>
          <p14:tracePt t="242896" x="4510088" y="5305425"/>
          <p14:tracePt t="242914" x="4500563" y="5305425"/>
          <p14:tracePt t="242972" x="4483100" y="5305425"/>
          <p14:tracePt t="242984" x="4446588" y="5305425"/>
          <p14:tracePt t="242998" x="4438650" y="5313363"/>
          <p14:tracePt t="243030" x="4419600" y="5313363"/>
          <p14:tracePt t="243047" x="4402138" y="5313363"/>
          <p14:tracePt t="243064" x="4402138" y="5322888"/>
          <p14:tracePt t="323472" x="4330700" y="5384800"/>
          <p14:tracePt t="323675" x="4232275" y="5465763"/>
          <p14:tracePt t="323687" x="4143375" y="5527675"/>
          <p14:tracePt t="323699" x="4098925" y="5564188"/>
          <p14:tracePt t="323709" x="4010025" y="5608638"/>
          <p14:tracePt t="323723" x="3946525" y="5635625"/>
          <p14:tracePt t="323740" x="3902075" y="5635625"/>
          <p14:tracePt t="323757" x="3875088" y="5635625"/>
          <p14:tracePt t="323773" x="3848100" y="5599113"/>
          <p14:tracePt t="323790" x="3830638" y="5500688"/>
          <p14:tracePt t="323806" x="3830638" y="5162550"/>
          <p14:tracePt t="323824" x="3795713" y="4894263"/>
          <p14:tracePt t="323840" x="3724275" y="4733925"/>
          <p14:tracePt t="323858" x="3687763" y="4670425"/>
          <p14:tracePt t="323874" x="3679825" y="4652963"/>
          <p14:tracePt t="323890" x="3660775" y="4643438"/>
          <p14:tracePt t="323907" x="3643313" y="4554538"/>
          <p14:tracePt t="323923" x="3625850" y="4251325"/>
          <p14:tracePt t="323940" x="3652838" y="3983038"/>
          <p14:tracePt t="323957" x="3687763" y="3768725"/>
          <p14:tracePt t="323973" x="3697288" y="3589338"/>
          <p14:tracePt t="323990" x="3670300" y="3402013"/>
          <p14:tracePt t="324006" x="3598863" y="3143250"/>
          <p14:tracePt t="324023" x="3517900" y="2822575"/>
          <p14:tracePt t="324039" x="3482975" y="2625725"/>
          <p14:tracePt t="324056" x="3482975" y="2598738"/>
          <p14:tracePt t="324073" x="3562350" y="2786063"/>
          <p14:tracePt t="324090" x="3679825" y="3009900"/>
          <p14:tracePt t="324106" x="3759200" y="3116263"/>
          <p14:tracePt t="324124" x="3822700" y="3143250"/>
          <p14:tracePt t="324139" x="3840163" y="3152775"/>
          <p14:tracePt t="324173" x="3840163" y="3179763"/>
          <p14:tracePt t="324231" x="3840163" y="3187700"/>
          <p14:tracePt t="324243" x="3830638" y="3197225"/>
          <p14:tracePt t="324257" x="3822700" y="3206750"/>
          <p14:tracePt t="324317" x="3813175" y="3224213"/>
          <p14:tracePt t="324333" x="3776663" y="3251200"/>
          <p14:tracePt t="324344" x="3714750" y="3278188"/>
          <p14:tracePt t="324358" x="3687763" y="3286125"/>
          <p14:tracePt t="324390" x="3687763" y="3295650"/>
          <p14:tracePt t="324419" x="3687763" y="3303588"/>
          <p14:tracePt t="324435" x="3687763" y="3313113"/>
          <p14:tracePt t="324446" x="3687763" y="3322638"/>
          <p14:tracePt t="324490" x="3687763" y="3330575"/>
          <p14:tracePt t="324505" x="3697288" y="3375025"/>
          <p14:tracePt t="324519" x="3697288" y="3429000"/>
          <p14:tracePt t="324526" x="3687763" y="3482975"/>
          <p14:tracePt t="324540" x="3679825" y="3536950"/>
          <p14:tracePt t="324556" x="3687763" y="3625850"/>
          <p14:tracePt t="324574" x="3732213" y="3714750"/>
          <p14:tracePt t="324591" x="3751263" y="3768725"/>
          <p14:tracePt t="324607" x="3751263" y="3813175"/>
          <p14:tracePt t="324625" x="3751263" y="3830638"/>
          <p14:tracePt t="324640" x="3732213" y="3840163"/>
          <p14:tracePt t="324656" x="3714750" y="3857625"/>
          <p14:tracePt t="324673" x="3697288" y="3867150"/>
          <p14:tracePt t="324690" x="3643313" y="3911600"/>
          <p14:tracePt t="324707" x="3598863" y="3956050"/>
          <p14:tracePt t="324740" x="3554413" y="4044950"/>
          <p14:tracePt t="324857" x="3490913" y="4187825"/>
          <p14:tracePt t="324869" x="3367088" y="4402138"/>
          <p14:tracePt t="324881" x="3313113" y="4500563"/>
          <p14:tracePt t="324893" x="3214688" y="4625975"/>
          <p14:tracePt t="324906" x="3179763" y="4652963"/>
          <p14:tracePt t="324940" x="3179763" y="4635500"/>
          <p14:tracePt t="324973" x="3197225" y="4572000"/>
          <p14:tracePt t="324985" x="3268663" y="4421188"/>
          <p14:tracePt t="324998" x="3295650" y="4384675"/>
          <p14:tracePt t="325013" x="3303588" y="4367213"/>
          <p14:tracePt t="325024" x="3313113" y="4367213"/>
          <p14:tracePt t="325040" x="3322638" y="4357688"/>
          <p14:tracePt t="325131" x="3340100" y="4340225"/>
          <p14:tracePt t="325143" x="3348038" y="4322763"/>
          <p14:tracePt t="325157" x="3357563" y="4313238"/>
          <p14:tracePt t="325175" x="3357563" y="4295775"/>
          <p14:tracePt t="325190" x="3348038" y="4295775"/>
          <p14:tracePt t="325206" x="3330575" y="4295775"/>
          <p14:tracePt t="325223" x="3259138" y="4305300"/>
          <p14:tracePt t="325241" x="3179763" y="4322763"/>
          <p14:tracePt t="325258" x="3054350" y="4349750"/>
          <p14:tracePt t="325274" x="2982913" y="4367213"/>
          <p14:tracePt t="325291" x="2955925" y="4367213"/>
          <p14:tracePt t="325324" x="2946400" y="4357688"/>
          <p14:tracePt t="325381" x="2938463" y="4330700"/>
          <p14:tracePt t="325393" x="2894013" y="4224338"/>
          <p14:tracePt t="325408" x="2867025" y="4125913"/>
          <p14:tracePt t="325423" x="2822575" y="4064000"/>
          <p14:tracePt t="325440" x="2803525" y="4044950"/>
          <p14:tracePt t="325457" x="2786063" y="4037013"/>
          <p14:tracePt t="325473" x="2776538" y="4027488"/>
          <p14:tracePt t="325491" x="2776538" y="4010025"/>
          <p14:tracePt t="325521" x="2822575" y="3956050"/>
          <p14:tracePt t="325529" x="2857500" y="3902075"/>
          <p14:tracePt t="325540" x="2946400" y="3786188"/>
          <p14:tracePt t="325557" x="2990850" y="3733800"/>
          <p14:tracePt t="325574" x="3000375" y="3733800"/>
          <p14:tracePt t="325590" x="3017838" y="3733800"/>
          <p14:tracePt t="325638" x="3027363" y="3733800"/>
          <p14:tracePt t="325646" x="3036888" y="3733800"/>
          <p14:tracePt t="325656" x="3054350" y="3741738"/>
          <p14:tracePt t="325673" x="3062288" y="3741738"/>
          <p14:tracePt t="325690" x="3081338" y="3751263"/>
          <p14:tracePt t="325725" x="3089275" y="3759200"/>
          <p14:tracePt t="325737" x="3098800" y="3768725"/>
          <p14:tracePt t="325750" x="3108325" y="3778250"/>
          <p14:tracePt t="325761" x="3125788" y="3786188"/>
          <p14:tracePt t="325774" x="3133725" y="3813175"/>
          <p14:tracePt t="325791" x="3133725" y="3867150"/>
          <p14:tracePt t="325807" x="3133725" y="3921125"/>
          <p14:tracePt t="325823" x="3133725" y="3992563"/>
          <p14:tracePt t="325840" x="3241675" y="4152900"/>
          <p14:tracePt t="325857" x="3313113" y="4224338"/>
          <p14:tracePt t="325873" x="3340100" y="4286250"/>
          <p14:tracePt t="325890" x="3348038" y="4322763"/>
          <p14:tracePt t="325907" x="3357563" y="4367213"/>
          <p14:tracePt t="325925" x="3367088" y="4421188"/>
          <p14:tracePt t="325941" x="3384550" y="4465638"/>
          <p14:tracePt t="325959" x="3394075" y="4473575"/>
          <p14:tracePt t="325990" x="3394075" y="4483100"/>
          <p14:tracePt t="326046" x="3357563" y="4483100"/>
          <p14:tracePt t="326069" x="3303588" y="4473575"/>
          <p14:tracePt t="326081" x="3170238" y="4411663"/>
          <p14:tracePt t="326098" x="3000375" y="4340225"/>
          <p14:tracePt t="326108" x="2813050" y="4268788"/>
          <p14:tracePt t="326123" x="2652713" y="4197350"/>
          <p14:tracePt t="326140" x="2581275" y="4170363"/>
          <p14:tracePt t="326156" x="2562225" y="4162425"/>
          <p14:tracePt t="326191" x="2562225" y="4143375"/>
          <p14:tracePt t="326273" x="2598738" y="4135438"/>
          <p14:tracePt t="326285" x="2652713" y="4116388"/>
          <p14:tracePt t="326297" x="2679700" y="4116388"/>
          <p14:tracePt t="326309" x="2732088" y="4098925"/>
          <p14:tracePt t="326324" x="2776538" y="4090988"/>
          <p14:tracePt t="326341" x="2847975" y="4081463"/>
          <p14:tracePt t="326357" x="2901950" y="4071938"/>
          <p14:tracePt t="326374" x="2911475" y="4071938"/>
          <p14:tracePt t="326390" x="2928938" y="4071938"/>
          <p14:tracePt t="326407" x="2946400" y="4071938"/>
          <p14:tracePt t="326424" x="2955925" y="4081463"/>
          <p14:tracePt t="326440" x="2965450" y="4090988"/>
          <p14:tracePt t="326457" x="2990850" y="4090988"/>
          <p14:tracePt t="326601" x="3009900" y="4098925"/>
          <p14:tracePt t="326615" x="3081338" y="4098925"/>
          <p14:tracePt t="326627" x="3133725" y="4098925"/>
          <p14:tracePt t="326641" x="3179763" y="4098925"/>
          <p14:tracePt t="326674" x="3197225" y="4098925"/>
          <p14:tracePt t="326741" x="3214688" y="4098925"/>
          <p14:tracePt t="326753" x="3224213" y="4116388"/>
          <p14:tracePt t="326766" x="3232150" y="4116388"/>
          <p14:tracePt t="326774" x="3232150" y="4135438"/>
          <p14:tracePt t="326790" x="3232150" y="4143375"/>
          <p14:tracePt t="326807" x="3232150" y="4162425"/>
          <p14:tracePt t="326824" x="3232150" y="4170363"/>
          <p14:tracePt t="326840" x="3224213" y="4179888"/>
          <p14:tracePt t="332149" x="3241675" y="4179888"/>
          <p14:tracePt t="332898" x="3276600" y="4187825"/>
          <p14:tracePt t="332909" x="3322638" y="4206875"/>
          <p14:tracePt t="332925" x="3384550" y="4224338"/>
          <p14:tracePt t="332942" x="3402013" y="4241800"/>
          <p14:tracePt t="332958" x="3419475" y="4259263"/>
          <p14:tracePt t="332974" x="3465513" y="4268788"/>
          <p14:tracePt t="332992" x="3554413" y="4295775"/>
          <p14:tracePt t="333008" x="3625850" y="4330700"/>
          <p14:tracePt t="333024" x="3687763" y="4357688"/>
          <p14:tracePt t="333041" x="3732213" y="4376738"/>
          <p14:tracePt t="333058" x="3751263" y="4384675"/>
          <p14:tracePt t="333074" x="3776663" y="4394200"/>
          <p14:tracePt t="333091" x="3830638" y="4411663"/>
          <p14:tracePt t="333108" x="3867150" y="4429125"/>
          <p14:tracePt t="333108" x="3894138" y="4438650"/>
          <p14:tracePt t="333127" x="3911600" y="4448175"/>
          <p14:tracePt t="333141" x="3919538" y="4456113"/>
          <p14:tracePt t="333174" x="3929063" y="4456113"/>
          <p14:tracePt t="333235" x="3938588" y="4456113"/>
          <p14:tracePt t="333246" x="3983038" y="4456113"/>
          <p14:tracePt t="333259" x="4017963" y="4456113"/>
          <p14:tracePt t="333276" x="4062413" y="4456113"/>
          <p14:tracePt t="333292" x="4108450" y="4473575"/>
          <p14:tracePt t="333309" x="4133850" y="4492625"/>
          <p14:tracePt t="333325" x="4160838" y="4500563"/>
          <p14:tracePt t="333341" x="4179888" y="4519613"/>
          <p14:tracePt t="333357" x="4224338" y="4537075"/>
          <p14:tracePt t="333376" x="4241800" y="4537075"/>
          <p14:tracePt t="333408" x="4268788" y="4545013"/>
          <p14:tracePt t="333806" x="4330700" y="4591050"/>
          <p14:tracePt t="333814" x="4394200" y="4616450"/>
          <p14:tracePt t="333824" x="4554538" y="4687888"/>
          <p14:tracePt t="333841" x="4652963" y="4733925"/>
          <p14:tracePt t="333857" x="4705350" y="4741863"/>
          <p14:tracePt t="333892" x="4732338" y="4706938"/>
          <p14:tracePt t="333908" x="4759325" y="4679950"/>
          <p14:tracePt t="333924" x="4795838" y="4662488"/>
          <p14:tracePt t="333941" x="4803775" y="4652963"/>
          <p14:tracePt t="333957" x="4803775" y="4643438"/>
          <p14:tracePt t="333974" x="4813300" y="4643438"/>
          <p14:tracePt t="333991" x="4848225" y="4581525"/>
          <p14:tracePt t="334008" x="4929188" y="4473575"/>
          <p14:tracePt t="334024" x="4973638" y="4448175"/>
          <p14:tracePt t="334040" x="4973638" y="4429125"/>
          <p14:tracePt t="334076" x="4983163" y="44291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CPU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3982578"/>
            <a:ext cx="31995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Neo Sans Intel" pitchFamily="34" charset="0"/>
              </a:rPr>
              <a:t>lw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809851" y="2887786"/>
            <a:ext cx="61330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PC+4</a:t>
            </a:r>
          </a:p>
        </p:txBody>
      </p:sp>
      <p:sp>
        <p:nvSpPr>
          <p:cNvPr id="199" name="Line 264"/>
          <p:cNvSpPr>
            <a:spLocks noChangeShapeType="1"/>
          </p:cNvSpPr>
          <p:nvPr/>
        </p:nvSpPr>
        <p:spPr bwMode="auto">
          <a:xfrm flipV="1">
            <a:off x="304800" y="103505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Line 265"/>
          <p:cNvSpPr>
            <a:spLocks noChangeShapeType="1"/>
          </p:cNvSpPr>
          <p:nvPr/>
        </p:nvSpPr>
        <p:spPr bwMode="auto">
          <a:xfrm flipV="1">
            <a:off x="2057400" y="103505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266"/>
          <p:cNvSpPr>
            <a:spLocks noChangeShapeType="1"/>
          </p:cNvSpPr>
          <p:nvPr/>
        </p:nvSpPr>
        <p:spPr bwMode="auto">
          <a:xfrm flipV="1">
            <a:off x="3988776" y="103505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267"/>
          <p:cNvSpPr>
            <a:spLocks noChangeShapeType="1"/>
          </p:cNvSpPr>
          <p:nvPr/>
        </p:nvSpPr>
        <p:spPr bwMode="auto">
          <a:xfrm flipV="1">
            <a:off x="6096000" y="103505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268"/>
          <p:cNvSpPr>
            <a:spLocks noChangeShapeType="1"/>
          </p:cNvSpPr>
          <p:nvPr/>
        </p:nvSpPr>
        <p:spPr bwMode="auto">
          <a:xfrm flipV="1">
            <a:off x="8019438" y="103505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Text Box 269"/>
          <p:cNvSpPr txBox="1">
            <a:spLocks noChangeArrowheads="1"/>
          </p:cNvSpPr>
          <p:nvPr/>
        </p:nvSpPr>
        <p:spPr bwMode="auto">
          <a:xfrm>
            <a:off x="2209800" y="927100"/>
            <a:ext cx="1473200" cy="825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Instruction </a:t>
            </a:r>
          </a:p>
          <a:p>
            <a:pPr algn="ctr"/>
            <a:r>
              <a:rPr lang="en-US" sz="1600" b="1" dirty="0">
                <a:latin typeface="Arial" charset="0"/>
              </a:rPr>
              <a:t>Decode /</a:t>
            </a:r>
          </a:p>
          <a:p>
            <a:pPr algn="ctr"/>
            <a:r>
              <a:rPr lang="en-US" sz="1600" b="1" dirty="0">
                <a:latin typeface="Arial" charset="0"/>
              </a:rPr>
              <a:t>register fetch</a:t>
            </a:r>
          </a:p>
        </p:txBody>
      </p:sp>
      <p:sp>
        <p:nvSpPr>
          <p:cNvPr id="205" name="Text Box 270"/>
          <p:cNvSpPr txBox="1">
            <a:spLocks noChangeArrowheads="1"/>
          </p:cNvSpPr>
          <p:nvPr/>
        </p:nvSpPr>
        <p:spPr bwMode="auto">
          <a:xfrm>
            <a:off x="479425" y="1049338"/>
            <a:ext cx="1292225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Instruction </a:t>
            </a:r>
          </a:p>
          <a:p>
            <a:pPr algn="ctr"/>
            <a:r>
              <a:rPr lang="en-US" sz="1600" b="1" dirty="0">
                <a:latin typeface="Arial" charset="0"/>
              </a:rPr>
              <a:t>fetch</a:t>
            </a:r>
          </a:p>
        </p:txBody>
      </p:sp>
      <p:sp>
        <p:nvSpPr>
          <p:cNvPr id="206" name="Text Box 271"/>
          <p:cNvSpPr txBox="1">
            <a:spLocks noChangeArrowheads="1"/>
          </p:cNvSpPr>
          <p:nvPr/>
        </p:nvSpPr>
        <p:spPr bwMode="auto">
          <a:xfrm>
            <a:off x="4468812" y="927100"/>
            <a:ext cx="1246188" cy="825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Execute /</a:t>
            </a:r>
          </a:p>
          <a:p>
            <a:pPr algn="ctr"/>
            <a:r>
              <a:rPr lang="en-US" sz="1600" b="1">
                <a:latin typeface="Arial" charset="0"/>
              </a:rPr>
              <a:t>address </a:t>
            </a:r>
          </a:p>
          <a:p>
            <a:pPr algn="ctr"/>
            <a:r>
              <a:rPr lang="en-US" sz="1600" b="1">
                <a:latin typeface="Arial" charset="0"/>
              </a:rPr>
              <a:t>calculation</a:t>
            </a:r>
          </a:p>
        </p:txBody>
      </p:sp>
      <p:sp>
        <p:nvSpPr>
          <p:cNvPr id="207" name="Text Box 272"/>
          <p:cNvSpPr txBox="1">
            <a:spLocks noChangeArrowheads="1"/>
          </p:cNvSpPr>
          <p:nvPr/>
        </p:nvSpPr>
        <p:spPr bwMode="auto">
          <a:xfrm>
            <a:off x="6629400" y="1049338"/>
            <a:ext cx="963613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Memory</a:t>
            </a:r>
          </a:p>
          <a:p>
            <a:pPr algn="ctr"/>
            <a:r>
              <a:rPr lang="en-US" sz="1600" b="1" dirty="0">
                <a:latin typeface="Arial" charset="0"/>
              </a:rPr>
              <a:t>access</a:t>
            </a:r>
          </a:p>
        </p:txBody>
      </p:sp>
      <p:sp>
        <p:nvSpPr>
          <p:cNvPr id="208" name="Text Box 273"/>
          <p:cNvSpPr txBox="1">
            <a:spLocks noChangeArrowheads="1"/>
          </p:cNvSpPr>
          <p:nvPr/>
        </p:nvSpPr>
        <p:spPr bwMode="auto">
          <a:xfrm>
            <a:off x="8145462" y="1049338"/>
            <a:ext cx="693738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Write</a:t>
            </a:r>
          </a:p>
          <a:p>
            <a:pPr algn="ctr"/>
            <a:r>
              <a:rPr lang="en-US" sz="1600" b="1" dirty="0">
                <a:latin typeface="Arial" charset="0"/>
              </a:rPr>
              <a:t>back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3333754"/>
      </p:ext>
    </p:extLst>
  </p:cSld>
  <p:clrMapOvr>
    <a:masterClrMapping/>
  </p:clrMapOvr>
  <p:transition advTm="76493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7" presetClass="emph" presetSubtype="0" repeatCount="2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4276" grpId="0" animBg="1"/>
      <p:bldP spid="54276" grpId="1" animBg="1"/>
      <p:bldP spid="54296" grpId="0" animBg="1"/>
      <p:bldP spid="54296" grpId="1" animBg="1"/>
    </p:bldLst>
  </p:timing>
  <p:extLst mod="1">
    <p:ext uri="{3A86A75C-4F4B-4683-9AE1-C65F6400EC91}">
      <p14:laserTraceLst xmlns:p14="http://schemas.microsoft.com/office/powerpoint/2010/main">
        <p14:tracePtLst>
          <p14:tracePt t="3728" x="4973638" y="4448175"/>
          <p14:tracePt t="3965" x="4911725" y="4483100"/>
          <p14:tracePt t="3982" x="4894263" y="4500563"/>
          <p14:tracePt t="4029" x="4813300" y="4545013"/>
          <p14:tracePt t="4042" x="4527550" y="4643438"/>
          <p14:tracePt t="4053" x="4286250" y="4706938"/>
          <p14:tracePt t="4062" x="3571875" y="4857750"/>
          <p14:tracePt t="4077" x="2830513" y="5153025"/>
          <p14:tracePt t="4094" x="1812925" y="5751513"/>
          <p14:tracePt t="4112" x="322263" y="6394450"/>
          <p14:tracePt t="4129" x="0" y="6751638"/>
          <p14:tracePt t="4557" x="741363" y="6323013"/>
          <p14:tracePt t="4568" x="785813" y="6278563"/>
          <p14:tracePt t="4579" x="812800" y="6215063"/>
          <p14:tracePt t="4596" x="830263" y="6162675"/>
          <p14:tracePt t="4612" x="866775" y="6072188"/>
          <p14:tracePt t="4629" x="919163" y="5975350"/>
          <p14:tracePt t="4646" x="1017588" y="5734050"/>
          <p14:tracePt t="4662" x="1054100" y="5537200"/>
          <p14:tracePt t="4681" x="1081088" y="5305425"/>
          <p14:tracePt t="4696" x="1089025" y="5170488"/>
          <p14:tracePt t="4712" x="1160463" y="4759325"/>
          <p14:tracePt t="4728" x="1204913" y="4322763"/>
          <p14:tracePt t="4745" x="1214438" y="4197350"/>
          <p14:tracePt t="4762" x="1231900" y="4135438"/>
          <p14:tracePt t="4795" x="1223963" y="4152900"/>
          <p14:tracePt t="5468" x="1187450" y="4170363"/>
          <p14:tracePt t="5478" x="1133475" y="4170363"/>
          <p14:tracePt t="5496" x="1081088" y="4170363"/>
          <p14:tracePt t="5513" x="1044575" y="4090988"/>
          <p14:tracePt t="5530" x="1036638" y="4064000"/>
          <p14:tracePt t="5545" x="1036638" y="4054475"/>
          <p14:tracePt t="5579" x="1036638" y="4044950"/>
          <p14:tracePt t="5624" x="1027113" y="4027488"/>
          <p14:tracePt t="5640" x="1027113" y="4010025"/>
          <p14:tracePt t="5652" x="1017588" y="3992563"/>
          <p14:tracePt t="5662" x="990600" y="3921125"/>
          <p14:tracePt t="5679" x="973138" y="3884613"/>
          <p14:tracePt t="5696" x="928688" y="3849688"/>
          <p14:tracePt t="5712" x="866775" y="3822700"/>
          <p14:tracePt t="5728" x="803275" y="3813175"/>
          <p14:tracePt t="5745" x="679450" y="3822700"/>
          <p14:tracePt t="5762" x="554038" y="3876675"/>
          <p14:tracePt t="5778" x="258763" y="4116388"/>
          <p14:tracePt t="5796" x="53975" y="4313238"/>
          <p14:tracePt t="5812" x="0" y="4429125"/>
          <p14:tracePt t="5830" x="0" y="4500563"/>
          <p14:tracePt t="5845" x="0" y="4527550"/>
          <p14:tracePt t="5862" x="0" y="4537075"/>
          <p14:tracePt t="5896" x="330200" y="3697288"/>
          <p14:tracePt t="6040" x="366713" y="3635375"/>
          <p14:tracePt t="6047" x="411163" y="3571875"/>
          <p14:tracePt t="6062" x="419100" y="3554413"/>
          <p14:tracePt t="6095" x="419100" y="3571875"/>
          <p14:tracePt t="6164" x="401638" y="3625850"/>
          <p14:tracePt t="6174" x="366713" y="3724275"/>
          <p14:tracePt t="6184" x="276225" y="3894138"/>
          <p14:tracePt t="6196" x="204788" y="4044950"/>
          <p14:tracePt t="6212" x="187325" y="4098925"/>
          <p14:tracePt t="6228" x="169863" y="4135438"/>
          <p14:tracePt t="6262" x="152400" y="4135438"/>
          <p14:tracePt t="6278" x="125413" y="4143375"/>
          <p14:tracePt t="6295" x="0" y="4116388"/>
          <p14:tracePt t="6312" x="0" y="4054475"/>
          <p14:tracePt t="6330" x="0" y="3929063"/>
          <p14:tracePt t="6346" x="0" y="3795713"/>
          <p14:tracePt t="6362" x="0" y="3679825"/>
          <p14:tracePt t="6379" x="0" y="3635375"/>
          <p14:tracePt t="6396" x="0" y="3625850"/>
          <p14:tracePt t="6412" x="0" y="3652838"/>
          <p14:tracePt t="6453" x="0" y="3706813"/>
          <p14:tracePt t="6461" x="17463" y="3867150"/>
          <p14:tracePt t="6478" x="61913" y="3992563"/>
          <p14:tracePt t="6495" x="88900" y="4090988"/>
          <p14:tracePt t="6512" x="107950" y="4125913"/>
          <p14:tracePt t="6529" x="115888" y="4125913"/>
          <p14:tracePt t="6545" x="125413" y="4108450"/>
          <p14:tracePt t="6626" x="133350" y="4071938"/>
          <p14:tracePt t="6636" x="142875" y="3992563"/>
          <p14:tracePt t="6648" x="152400" y="3965575"/>
          <p14:tracePt t="6663" x="152400" y="3956050"/>
          <p14:tracePt t="6678" x="152400" y="3973513"/>
          <p14:tracePt t="6736" x="152400" y="4027488"/>
          <p14:tracePt t="6746" x="169863" y="4197350"/>
          <p14:tracePt t="6763" x="223838" y="4384675"/>
          <p14:tracePt t="6779" x="285750" y="4483100"/>
          <p14:tracePt t="6797" x="347663" y="4537075"/>
          <p14:tracePt t="6814" x="374650" y="4545013"/>
          <p14:tracePt t="6830" x="384175" y="4554538"/>
          <p14:tracePt t="6845" x="393700" y="4545013"/>
          <p14:tracePt t="6922" x="411163" y="4483100"/>
          <p14:tracePt t="6932" x="455613" y="4367213"/>
          <p14:tracePt t="6947" x="482600" y="4259263"/>
          <p14:tracePt t="6963" x="509588" y="4187825"/>
          <p14:tracePt t="6980" x="509588" y="4152900"/>
          <p14:tracePt t="7013" x="509588" y="4162425"/>
          <p14:tracePt t="7072" x="482600" y="4197350"/>
          <p14:tracePt t="7080" x="428625" y="4278313"/>
          <p14:tracePt t="7095" x="384175" y="4349750"/>
          <p14:tracePt t="7112" x="357188" y="4394200"/>
          <p14:tracePt t="7145" x="347663" y="4367213"/>
          <p14:tracePt t="7236" x="339725" y="4305300"/>
          <p14:tracePt t="7246" x="312738" y="4179888"/>
          <p14:tracePt t="7263" x="268288" y="4044950"/>
          <p14:tracePt t="7279" x="250825" y="3973513"/>
          <p14:tracePt t="7295" x="231775" y="3956050"/>
          <p14:tracePt t="7312" x="223838" y="3948113"/>
          <p14:tracePt t="7330" x="223838" y="3965575"/>
          <p14:tracePt t="7416" x="223838" y="4019550"/>
          <p14:tracePt t="7426" x="231775" y="4081463"/>
          <p14:tracePt t="7438" x="241300" y="4098925"/>
          <p14:tracePt t="7449" x="250825" y="4098925"/>
          <p14:tracePt t="7526" x="250825" y="4081463"/>
          <p14:tracePt t="7540" x="258763" y="4027488"/>
          <p14:tracePt t="7551" x="285750" y="3884613"/>
          <p14:tracePt t="7564" x="295275" y="3733800"/>
          <p14:tracePt t="7581" x="312738" y="3625850"/>
          <p14:tracePt t="7596" x="322263" y="3589338"/>
          <p14:tracePt t="7629" x="322263" y="3608388"/>
          <p14:tracePt t="7690" x="312738" y="3662363"/>
          <p14:tracePt t="7700" x="303213" y="3741738"/>
          <p14:tracePt t="7713" x="303213" y="3778250"/>
          <p14:tracePt t="7729" x="303213" y="3786188"/>
          <p14:tracePt t="7745" x="303213" y="3795713"/>
          <p14:tracePt t="7762" x="312738" y="3795713"/>
          <p14:tracePt t="7870" x="322263" y="3759200"/>
          <p14:tracePt t="7881" x="330200" y="3687763"/>
          <p14:tracePt t="7896" x="330200" y="3635375"/>
          <p14:tracePt t="7912" x="330200" y="3625850"/>
          <p14:tracePt t="7929" x="322263" y="3652838"/>
          <p14:tracePt t="8010" x="312738" y="3687763"/>
          <p14:tracePt t="8022" x="285750" y="3786188"/>
          <p14:tracePt t="8034" x="276225" y="3822700"/>
          <p14:tracePt t="8046" x="258763" y="3884613"/>
          <p14:tracePt t="8062" x="258763" y="3938588"/>
          <p14:tracePt t="8080" x="268288" y="3948113"/>
          <p14:tracePt t="8112" x="285750" y="3849688"/>
          <p14:tracePt t="8206" x="295275" y="3786188"/>
          <p14:tracePt t="8216" x="303213" y="3724275"/>
          <p14:tracePt t="8229" x="312738" y="3724275"/>
          <p14:tracePt t="8246" x="312738" y="3741738"/>
          <p14:tracePt t="8300" x="303213" y="3805238"/>
          <p14:tracePt t="8310" x="258763" y="4054475"/>
          <p14:tracePt t="8332" x="231775" y="4179888"/>
          <p14:tracePt t="8346" x="223838" y="4233863"/>
          <p14:tracePt t="8363" x="223838" y="4241800"/>
          <p14:tracePt t="8379" x="231775" y="4206875"/>
          <p14:tracePt t="8456" x="258763" y="4143375"/>
          <p14:tracePt t="8466" x="303213" y="4019550"/>
          <p14:tracePt t="8481" x="347663" y="3902075"/>
          <p14:tracePt t="8512" x="446088" y="3714750"/>
          <p14:tracePt t="8529" x="446088" y="3706813"/>
          <p14:tracePt t="8545" x="455613" y="3706813"/>
          <p14:tracePt t="8580" x="455613" y="3768725"/>
          <p14:tracePt t="8612" x="446088" y="3857625"/>
          <p14:tracePt t="8620" x="446088" y="3921125"/>
          <p14:tracePt t="8629" x="438150" y="4000500"/>
          <p14:tracePt t="8646" x="438150" y="4037013"/>
          <p14:tracePt t="8663" x="438150" y="4044950"/>
          <p14:tracePt t="8679" x="438150" y="4027488"/>
          <p14:tracePt t="8784" x="438150" y="3992563"/>
          <p14:tracePt t="8794" x="428625" y="3929063"/>
          <p14:tracePt t="8813" x="419100" y="3929063"/>
          <p14:tracePt t="8831" x="419100" y="3965575"/>
          <p14:tracePt t="8910" x="419100" y="4000500"/>
          <p14:tracePt t="8920" x="411163" y="4019550"/>
          <p14:tracePt t="8932" x="401638" y="4064000"/>
          <p14:tracePt t="8946" x="393700" y="4010025"/>
          <p14:tracePt t="9050" x="401638" y="3911600"/>
          <p14:tracePt t="9057" x="411163" y="3822700"/>
          <p14:tracePt t="9065" x="446088" y="3733800"/>
          <p14:tracePt t="9078" x="473075" y="3635375"/>
          <p14:tracePt t="9095" x="482600" y="3608388"/>
          <p14:tracePt t="9112" x="482600" y="3589338"/>
          <p14:tracePt t="9145" x="473075" y="3616325"/>
          <p14:tracePt t="9223" x="465138" y="3643313"/>
          <p14:tracePt t="9233" x="446088" y="3687763"/>
          <p14:tracePt t="9247" x="446088" y="3733800"/>
          <p14:tracePt t="9263" x="446088" y="3751263"/>
          <p14:tracePt t="9280" x="446088" y="3759200"/>
          <p14:tracePt t="9296" x="438150" y="3759200"/>
          <p14:tracePt t="9387" x="438150" y="3751263"/>
          <p14:tracePt t="9396" x="438150" y="3706813"/>
          <p14:tracePt t="9413" x="438150" y="3652838"/>
          <p14:tracePt t="9431" x="446088" y="3652838"/>
          <p14:tracePt t="9446" x="446088" y="3662363"/>
          <p14:tracePt t="9534" x="446088" y="3714750"/>
          <p14:tracePt t="9546" x="446088" y="3849688"/>
          <p14:tracePt t="9563" x="455613" y="4019550"/>
          <p14:tracePt t="9580" x="473075" y="4143375"/>
          <p14:tracePt t="9596" x="490538" y="4241800"/>
          <p14:tracePt t="9613" x="500063" y="4241800"/>
          <p14:tracePt t="9629" x="500063" y="4206875"/>
          <p14:tracePt t="9730" x="465138" y="4098925"/>
          <p14:tracePt t="9740" x="446088" y="3992563"/>
          <p14:tracePt t="9751" x="438150" y="3768725"/>
          <p14:tracePt t="9763" x="428625" y="3652838"/>
          <p14:tracePt t="9780" x="411163" y="3635375"/>
          <p14:tracePt t="9796" x="401638" y="3635375"/>
          <p14:tracePt t="9812" x="366713" y="3643313"/>
          <p14:tracePt t="9812" x="322263" y="3670300"/>
          <p14:tracePt t="9831" x="295275" y="3697288"/>
          <p14:tracePt t="9846" x="268288" y="3741738"/>
          <p14:tracePt t="9862" x="241300" y="3822700"/>
          <p14:tracePt t="9879" x="223838" y="3894138"/>
          <p14:tracePt t="9895" x="204788" y="3938588"/>
          <p14:tracePt t="9911" x="196850" y="3973513"/>
          <p14:tracePt t="16089" x="204788" y="3965575"/>
          <p14:tracePt t="16467" x="250825" y="3938588"/>
          <p14:tracePt t="16477" x="322263" y="3911600"/>
          <p14:tracePt t="16497" x="347663" y="3902075"/>
          <p14:tracePt t="16513" x="401638" y="3911600"/>
          <p14:tracePt t="16530" x="455613" y="3929063"/>
          <p14:tracePt t="16546" x="509588" y="3938588"/>
          <p14:tracePt t="16562" x="561975" y="3948113"/>
          <p14:tracePt t="16579" x="633413" y="3948113"/>
          <p14:tracePt t="16595" x="679450" y="3948113"/>
          <p14:tracePt t="16612" x="687388" y="3948113"/>
          <p14:tracePt t="16629" x="696913" y="3938588"/>
          <p14:tracePt t="16669" x="776288" y="3911600"/>
          <p14:tracePt t="16679" x="1044575" y="3884613"/>
          <p14:tracePt t="16697" x="1330325" y="3884613"/>
          <p14:tracePt t="16713" x="1490663" y="3894138"/>
          <p14:tracePt t="16729" x="1581150" y="3857625"/>
          <p14:tracePt t="16746" x="1643063" y="3805238"/>
          <p14:tracePt t="16762" x="1704975" y="3751263"/>
          <p14:tracePt t="16779" x="1741488" y="3724275"/>
          <p14:tracePt t="16796" x="1751013" y="3714750"/>
          <p14:tracePt t="16812" x="1768475" y="3697288"/>
          <p14:tracePt t="16919" x="1776413" y="3687763"/>
          <p14:tracePt t="17099" x="1776413" y="3670300"/>
          <p14:tracePt t="17109" x="1785938" y="3643313"/>
          <p14:tracePt t="17119" x="1803400" y="3635375"/>
          <p14:tracePt t="17131" x="1812925" y="3589338"/>
          <p14:tracePt t="17148" x="1874838" y="3500438"/>
          <p14:tracePt t="17163" x="1990725" y="3313113"/>
          <p14:tracePt t="17180" x="2179638" y="3071813"/>
          <p14:tracePt t="17197" x="2401888" y="2884488"/>
          <p14:tracePt t="17213" x="2643188" y="2751138"/>
          <p14:tracePt t="17230" x="2741613" y="2706688"/>
          <p14:tracePt t="17246" x="2751138" y="2706688"/>
          <p14:tracePt t="445546" x="2724150" y="2714625"/>
          <p14:tracePt t="446389" x="2616200" y="2751138"/>
          <p14:tracePt t="446442" x="2589213" y="2778125"/>
          <p14:tracePt t="446594" x="2554288" y="2813050"/>
          <p14:tracePt t="446605" x="2509838" y="2857500"/>
          <p14:tracePt t="446617" x="2455863" y="2938463"/>
          <p14:tracePt t="446648" x="2446338" y="2965450"/>
          <p14:tracePt t="446718" x="2438400" y="3000375"/>
          <p14:tracePt t="446728" x="2419350" y="3063875"/>
          <p14:tracePt t="446748" x="2419350" y="3089275"/>
          <p14:tracePt t="446765" x="2527300" y="3160713"/>
          <p14:tracePt t="446783" x="2714625" y="3259138"/>
          <p14:tracePt t="446798" x="2928938" y="3303588"/>
          <p14:tracePt t="446816" x="3062288" y="3303588"/>
          <p14:tracePt t="446830" x="3197225" y="3224213"/>
          <p14:tracePt t="446847" x="3259138" y="3143250"/>
          <p14:tracePt t="446880" x="3259138" y="3135313"/>
          <p14:tracePt t="447399" x="3259138" y="3125788"/>
          <p14:tracePt t="447492" x="3259138" y="3116263"/>
          <p14:tracePt t="447502" x="3268663" y="3081338"/>
          <p14:tracePt t="447514" x="3286125" y="3017838"/>
          <p14:tracePt t="447538" x="3295650" y="2921000"/>
          <p14:tracePt t="447548" x="3313113" y="2795588"/>
          <p14:tracePt t="447565" x="3295650" y="2795588"/>
          <p14:tracePt t="447598" x="3286125" y="2795588"/>
          <p14:tracePt t="447614" x="3276600" y="2795588"/>
          <p14:tracePt t="447781" x="3268663" y="2803525"/>
          <p14:tracePt t="447858" x="3259138" y="2813050"/>
          <p14:tracePt t="447868" x="3251200" y="2830513"/>
          <p14:tracePt t="447882" x="3251200" y="2840038"/>
          <p14:tracePt t="447898" x="3241675" y="2840038"/>
          <p14:tracePt t="447928" x="3232150" y="2874963"/>
          <p14:tracePt t="447936" x="3224213" y="2965450"/>
          <p14:tracePt t="447947" x="3224213" y="3143250"/>
          <p14:tracePt t="447964" x="3224213" y="3278188"/>
          <p14:tracePt t="447980" x="3205163" y="3357563"/>
          <p14:tracePt t="447997" x="3187700" y="3473450"/>
          <p14:tracePt t="448014" x="3187700" y="3598863"/>
          <p14:tracePt t="448032" x="3197225" y="3778250"/>
          <p14:tracePt t="448048" x="3259138" y="3965575"/>
          <p14:tracePt t="448064" x="3276600" y="4116388"/>
          <p14:tracePt t="448081" x="3303588" y="4241800"/>
          <p14:tracePt t="448097" x="3322638" y="4357688"/>
          <p14:tracePt t="448114" x="3367088" y="4572000"/>
          <p14:tracePt t="448131" x="3384550" y="4786313"/>
          <p14:tracePt t="448148" x="3446463" y="5027613"/>
          <p14:tracePt t="448165" x="3490913" y="5187950"/>
          <p14:tracePt t="448181" x="3509963" y="5224463"/>
          <p14:tracePt t="448197" x="3517900" y="5241925"/>
          <p14:tracePt t="448215" x="3536950" y="5286375"/>
          <p14:tracePt t="448231" x="3554413" y="5322888"/>
          <p14:tracePt t="448248" x="3554413" y="5330825"/>
          <p14:tracePt t="448280" x="3544888" y="5340350"/>
          <p14:tracePt t="448405" x="3544888" y="5349875"/>
          <p14:tracePt t="448415" x="3527425" y="5357813"/>
          <p14:tracePt t="448431" x="3517900" y="5376863"/>
          <p14:tracePt t="448448" x="3500438" y="5394325"/>
          <p14:tracePt t="448465" x="3482975" y="5402263"/>
          <p14:tracePt t="448482" x="3465513" y="5429250"/>
          <p14:tracePt t="448498" x="3455988" y="5429250"/>
          <p14:tracePt t="448532" x="3446463" y="5429250"/>
          <p14:tracePt t="448828" x="3438525" y="5438775"/>
          <p14:tracePt t="448837" x="3429000" y="5456238"/>
          <p14:tracePt t="448850" x="3402013" y="5465763"/>
          <p14:tracePt t="448865" x="3340100" y="5500688"/>
          <p14:tracePt t="448881" x="3205163" y="5572125"/>
          <p14:tracePt t="448898" x="3081338" y="5635625"/>
          <p14:tracePt t="448898" x="3027363" y="5653088"/>
          <p14:tracePt t="448918" x="3000375" y="5670550"/>
          <p14:tracePt t="448931" x="2965450" y="5689600"/>
          <p14:tracePt t="448948" x="2955925" y="5697538"/>
          <p14:tracePt t="448965" x="2946400" y="5697538"/>
          <p14:tracePt t="449005" x="2938463" y="5697538"/>
          <p14:tracePt t="449131" x="2938463" y="5689600"/>
          <p14:tracePt t="449287" x="2938463" y="5680075"/>
          <p14:tracePt t="449296" x="2938463" y="5662613"/>
          <p14:tracePt t="449315" x="2938463" y="5643563"/>
          <p14:tracePt t="449333" x="2938463" y="5635625"/>
          <p14:tracePt t="449348" x="2928938" y="5626100"/>
          <p14:tracePt t="449497" x="2919413" y="5618163"/>
          <p14:tracePt t="449521" x="2919413" y="5608638"/>
          <p14:tracePt t="449531" x="2911475" y="5599113"/>
          <p14:tracePt t="449551" x="2901950" y="5599113"/>
          <p14:tracePt t="449699" x="2894013" y="5599113"/>
          <p14:tracePt t="449709" x="2874963" y="5599113"/>
          <p14:tracePt t="449785" x="2867025" y="5591175"/>
          <p14:tracePt t="449801" x="2857500" y="5591175"/>
          <p14:tracePt t="449811" x="2847975" y="5591175"/>
          <p14:tracePt t="449821" x="2840038" y="5591175"/>
          <p14:tracePt t="449833" x="2830513" y="5591175"/>
          <p14:tracePt t="449933" x="2822575" y="5599113"/>
          <p14:tracePt t="449956" x="2813050" y="5599113"/>
          <p14:tracePt t="449964" x="2813050" y="5626100"/>
          <p14:tracePt t="449981" x="2813050" y="5635625"/>
          <p14:tracePt t="449997" x="2847975" y="5653088"/>
          <p14:tracePt t="450014" x="2911475" y="5662613"/>
          <p14:tracePt t="450031" x="3027363" y="5680075"/>
          <p14:tracePt t="450048" x="3152775" y="5697538"/>
          <p14:tracePt t="450064" x="3251200" y="5715000"/>
          <p14:tracePt t="450083" x="3286125" y="5715000"/>
          <p14:tracePt t="450098" x="3259138" y="5715000"/>
          <p14:tracePt t="450175" x="3232150" y="5707063"/>
          <p14:tracePt t="450185" x="3160713" y="5680075"/>
          <p14:tracePt t="450199" x="3098800" y="5643563"/>
          <p14:tracePt t="450215" x="3027363" y="5626100"/>
          <p14:tracePt t="450232" x="2982913" y="5618163"/>
          <p14:tracePt t="450247" x="2955925" y="5608638"/>
          <p14:tracePt t="450264" x="2946400" y="5608638"/>
          <p14:tracePt t="450281" x="2938463" y="5608638"/>
          <p14:tracePt t="450317" x="2928938" y="5608638"/>
          <p14:tracePt t="450330" x="2919413" y="5608638"/>
          <p14:tracePt t="450347" x="2919413" y="5599113"/>
          <p14:tracePt t="450473" x="2919413" y="5591175"/>
          <p14:tracePt t="450495" x="2919413" y="5581650"/>
          <p14:tracePt t="450581" x="2911475" y="5581650"/>
          <p14:tracePt t="450643" x="2901950" y="5581650"/>
          <p14:tracePt t="450650" x="2901950" y="5591175"/>
          <p14:tracePt t="450807" x="2894013" y="5591175"/>
          <p14:tracePt t="450817" x="2884488" y="5591175"/>
          <p14:tracePt t="450910" x="2874963" y="5591175"/>
          <p14:tracePt t="450933" x="2857500" y="5591175"/>
          <p14:tracePt t="450943" x="2847975" y="5591175"/>
          <p14:tracePt t="450956" x="2830513" y="5591175"/>
          <p14:tracePt t="450966" x="2822575" y="5591175"/>
          <p14:tracePt t="450982" x="2813050" y="5591175"/>
          <p14:tracePt t="450998" x="2795588" y="5591175"/>
          <p14:tracePt t="451015" x="2786063" y="5591175"/>
          <p14:tracePt t="451031" x="2803525" y="5591175"/>
          <p14:tracePt t="451143" x="2803525" y="5581650"/>
          <p14:tracePt t="451150" x="2813050" y="5581650"/>
          <p14:tracePt t="451164" x="2795588" y="5581650"/>
          <p14:tracePt t="451275" x="2776538" y="5581650"/>
          <p14:tracePt t="451287" x="2714625" y="5581650"/>
          <p14:tracePt t="451299" x="2679700" y="5581650"/>
          <p14:tracePt t="451316" x="2670175" y="5581650"/>
          <p14:tracePt t="451333" x="2687638" y="5581650"/>
          <p14:tracePt t="451423" x="2786063" y="5564188"/>
          <p14:tracePt t="451433" x="3000375" y="5527675"/>
          <p14:tracePt t="451449" x="3152775" y="5492750"/>
          <p14:tracePt t="451465" x="3205163" y="5483225"/>
          <p14:tracePt t="451482" x="3214688" y="5473700"/>
          <p14:tracePt t="451498" x="3197225" y="5473700"/>
          <p14:tracePt t="451580" x="3170238" y="5473700"/>
          <p14:tracePt t="451590" x="3152775" y="5473700"/>
          <p14:tracePt t="451601" x="3098800" y="5473700"/>
          <p14:tracePt t="451616" x="3062288" y="5473700"/>
          <p14:tracePt t="451633" x="2990850" y="5473700"/>
          <p14:tracePt t="451650" x="2965450" y="5492750"/>
          <p14:tracePt t="451665" x="2928938" y="5500688"/>
          <p14:tracePt t="451681" x="2919413" y="5500688"/>
          <p14:tracePt t="451698" x="2911475" y="5500688"/>
          <p14:tracePt t="451732" x="2919413" y="5500688"/>
          <p14:tracePt t="451768" x="2938463" y="5500688"/>
          <p14:tracePt t="451777" x="2965450" y="5500688"/>
          <p14:tracePt t="451789" x="3017838" y="5483225"/>
          <p14:tracePt t="451801" x="3071813" y="5465763"/>
          <p14:tracePt t="451815" x="3098800" y="5448300"/>
          <p14:tracePt t="451849" x="3081338" y="5448300"/>
          <p14:tracePt t="451900" x="3017838" y="5456238"/>
          <p14:tracePt t="451911" x="2928938" y="5473700"/>
          <p14:tracePt t="451921" x="2714625" y="5519738"/>
          <p14:tracePt t="451932" x="2527300" y="5554663"/>
          <p14:tracePt t="451948" x="2446338" y="5572125"/>
          <p14:tracePt t="451965" x="2438400" y="5581650"/>
          <p14:tracePt t="451982" x="2446338" y="5581650"/>
          <p14:tracePt t="452048" x="2509838" y="5572125"/>
          <p14:tracePt t="452059" x="2571750" y="5546725"/>
          <p14:tracePt t="452070" x="2714625" y="5519738"/>
          <p14:tracePt t="452083" x="2795588" y="5500688"/>
          <p14:tracePt t="452100" x="2822575" y="5492750"/>
          <p14:tracePt t="452116" x="2822575" y="5519738"/>
          <p14:tracePt t="452212" x="2822575" y="5537200"/>
          <p14:tracePt t="452223" x="2830513" y="5564188"/>
          <p14:tracePt t="452233" x="2847975" y="5618163"/>
          <p14:tracePt t="452249" x="2867025" y="5662613"/>
          <p14:tracePt t="452266" x="2874963" y="5724525"/>
          <p14:tracePt t="452283" x="2874963" y="5741988"/>
          <p14:tracePt t="452316" x="2867025" y="5751513"/>
          <p14:tracePt t="452384" x="2867025" y="5761038"/>
          <p14:tracePt t="452394" x="2857500" y="5768975"/>
          <p14:tracePt t="452406" x="2847975" y="5768975"/>
          <p14:tracePt t="452415" x="2901950" y="5751513"/>
          <p14:tracePt t="452508" x="2990850" y="5724525"/>
          <p14:tracePt t="452519" x="3179763" y="5653088"/>
          <p14:tracePt t="452533" x="3295650" y="5626100"/>
          <p14:tracePt t="452549" x="3303588" y="5626100"/>
          <p14:tracePt t="452566" x="3286125" y="5626100"/>
          <p14:tracePt t="452586" x="3268663" y="5635625"/>
          <p14:tracePt t="452599" x="3214688" y="5653088"/>
          <p14:tracePt t="452616" x="3170238" y="5662613"/>
          <p14:tracePt t="452632" x="3125788" y="5670550"/>
          <p14:tracePt t="452650" x="3071813" y="5689600"/>
          <p14:tracePt t="452666" x="3062288" y="5697538"/>
          <p14:tracePt t="452682" x="3081338" y="5697538"/>
          <p14:tracePt t="452767" x="3108325" y="5689600"/>
          <p14:tracePt t="452777" x="3125788" y="5680075"/>
          <p14:tracePt t="452788" x="3205163" y="5653088"/>
          <p14:tracePt t="452799" x="3268663" y="5635625"/>
          <p14:tracePt t="452816" x="3295650" y="5626100"/>
          <p14:tracePt t="452832" x="3286125" y="5626100"/>
          <p14:tracePt t="452876" x="3251200" y="5626100"/>
          <p14:tracePt t="452884" x="3224213" y="5635625"/>
          <p14:tracePt t="452900" x="3098800" y="5662613"/>
          <p14:tracePt t="452916" x="3036888" y="5680075"/>
          <p14:tracePt t="452932" x="2973388" y="5707063"/>
          <p14:tracePt t="452949" x="2946400" y="5724525"/>
          <p14:tracePt t="452966" x="2946400" y="5734050"/>
          <p14:tracePt t="452983" x="2965450" y="5734050"/>
          <p14:tracePt t="453086" x="3000375" y="5724525"/>
          <p14:tracePt t="453099" x="3062288" y="5707063"/>
          <p14:tracePt t="453117" x="3108325" y="5689600"/>
          <p14:tracePt t="453132" x="3116263" y="5680075"/>
          <p14:tracePt t="453166" x="3089275" y="5689600"/>
          <p14:tracePt t="453234" x="3062288" y="5697538"/>
          <p14:tracePt t="453244" x="3027363" y="5707063"/>
          <p14:tracePt t="453255" x="2982913" y="5715000"/>
          <p14:tracePt t="453267" x="2973388" y="5715000"/>
          <p14:tracePt t="455066" x="2973388" y="5707063"/>
          <p14:tracePt t="455435" x="2982913" y="5689600"/>
          <p14:tracePt t="455451" x="2990850" y="5689600"/>
          <p14:tracePt t="455462" x="3000375" y="5680075"/>
          <p14:tracePt t="455471" x="3000375" y="5670550"/>
          <p14:tracePt t="455482" x="3000375" y="5662613"/>
          <p14:tracePt t="455499" x="3009900" y="5643563"/>
          <p14:tracePt t="455516" x="3017838" y="5608638"/>
          <p14:tracePt t="455532" x="3017838" y="5581650"/>
          <p14:tracePt t="455549" x="3017838" y="5537200"/>
          <p14:tracePt t="455567" x="3017838" y="5519738"/>
          <p14:tracePt t="455582" x="3017838" y="5500688"/>
          <p14:tracePt t="455599" x="3017838" y="5492750"/>
          <p14:tracePt t="455616" x="3017838" y="5483225"/>
          <p14:tracePt t="455632" x="3017838" y="5465763"/>
          <p14:tracePt t="455649" x="3017838" y="5456238"/>
          <p14:tracePt t="455666" x="3009900" y="5448300"/>
          <p14:tracePt t="455682" x="3000375" y="5438775"/>
          <p14:tracePt t="455699" x="2990850" y="5411788"/>
          <p14:tracePt t="455716" x="2990850" y="5402263"/>
          <p14:tracePt t="455732" x="2982913" y="5394325"/>
          <p14:tracePt t="455750" x="2973388" y="5384800"/>
          <p14:tracePt t="455766" x="2965450" y="5367338"/>
          <p14:tracePt t="455784" x="2946400" y="5357813"/>
          <p14:tracePt t="455800" x="2938463" y="5349875"/>
          <p14:tracePt t="455832" x="2928938" y="5349875"/>
          <p14:tracePt t="455911" x="2919413" y="5349875"/>
          <p14:tracePt t="455921" x="2901950" y="5340350"/>
          <p14:tracePt t="455933" x="2867025" y="5330825"/>
          <p14:tracePt t="455950" x="2867025" y="5322888"/>
          <p14:tracePt t="455966" x="2857500" y="5322888"/>
          <p14:tracePt t="455983" x="2840038" y="5322888"/>
          <p14:tracePt t="456067" x="2830513" y="5322888"/>
          <p14:tracePt t="456075" x="2822575" y="5322888"/>
          <p14:tracePt t="456083" x="2803525" y="5322888"/>
          <p14:tracePt t="456099" x="2795588" y="5330825"/>
          <p14:tracePt t="456116" x="2786063" y="5330825"/>
          <p14:tracePt t="456132" x="2768600" y="5330825"/>
          <p14:tracePt t="456149" x="2759075" y="5340350"/>
          <p14:tracePt t="456166" x="2751138" y="5349875"/>
          <p14:tracePt t="456183" x="2732088" y="5349875"/>
          <p14:tracePt t="456216" x="2724150" y="5357813"/>
          <p14:tracePt t="456247" x="2724150" y="5367338"/>
          <p14:tracePt t="456263" x="2714625" y="5376863"/>
          <p14:tracePt t="456275" x="2705100" y="5376863"/>
          <p14:tracePt t="456285" x="2687638" y="5402263"/>
          <p14:tracePt t="456371" x="2679700" y="5411788"/>
          <p14:tracePt t="456387" x="2679700" y="5421313"/>
          <p14:tracePt t="456400" x="2670175" y="5421313"/>
          <p14:tracePt t="456417" x="2670175" y="5429250"/>
          <p14:tracePt t="456457" x="2660650" y="5438775"/>
          <p14:tracePt t="456473" x="2660650" y="5448300"/>
          <p14:tracePt t="456485" x="2652713" y="5456238"/>
          <p14:tracePt t="456500" x="2652713" y="5465763"/>
          <p14:tracePt t="456521" x="2652713" y="5473700"/>
          <p14:tracePt t="456533" x="2643188" y="5492750"/>
          <p14:tracePt t="456551" x="2643188" y="5500688"/>
          <p14:tracePt t="456583" x="2643188" y="5510213"/>
          <p14:tracePt t="456600" x="2643188" y="5519738"/>
          <p14:tracePt t="456617" x="2643188" y="5564188"/>
          <p14:tracePt t="456633" x="2643188" y="5591175"/>
          <p14:tracePt t="456650" x="2652713" y="5608638"/>
          <p14:tracePt t="456666" x="2652713" y="5618163"/>
          <p14:tracePt t="456683" x="2652713" y="5635625"/>
          <p14:tracePt t="456701" x="2652713" y="5653088"/>
          <p14:tracePt t="456733" x="2660650" y="5662613"/>
          <p14:tracePt t="456755" x="2660650" y="5670550"/>
          <p14:tracePt t="456766" x="2670175" y="5689600"/>
          <p14:tracePt t="456783" x="2687638" y="5697538"/>
          <p14:tracePt t="456800" x="2687638" y="5724525"/>
          <p14:tracePt t="456817" x="2687638" y="5734050"/>
          <p14:tracePt t="456833" x="2687638" y="5741988"/>
          <p14:tracePt t="456850" x="2697163" y="5751513"/>
          <p14:tracePt t="456866" x="2705100" y="5768975"/>
          <p14:tracePt t="456882" x="2705100" y="5778500"/>
          <p14:tracePt t="456899" x="2714625" y="5786438"/>
          <p14:tracePt t="456917" x="2724150" y="5786438"/>
          <p14:tracePt t="456942" x="2724150" y="5795963"/>
          <p14:tracePt t="456951" x="2732088" y="5805488"/>
          <p14:tracePt t="456966" x="2741613" y="5813425"/>
          <p14:tracePt t="456982" x="2751138" y="5813425"/>
          <p14:tracePt t="456999" x="2759075" y="5822950"/>
          <p14:tracePt t="457016" x="2776538" y="5832475"/>
          <p14:tracePt t="457032" x="2795588" y="5832475"/>
          <p14:tracePt t="457049" x="2840038" y="5840413"/>
          <p14:tracePt t="457067" x="2857500" y="5840413"/>
          <p14:tracePt t="457083" x="2874963" y="5840413"/>
          <p14:tracePt t="457099" x="2894013" y="5840413"/>
          <p14:tracePt t="457116" x="2894013" y="5849938"/>
          <p14:tracePt t="457132" x="2911475" y="5857875"/>
          <p14:tracePt t="457149" x="2919413" y="5857875"/>
          <p14:tracePt t="457165" x="2938463" y="5857875"/>
          <p14:tracePt t="457183" x="2955925" y="5857875"/>
          <p14:tracePt t="457201" x="2965450" y="5857875"/>
          <p14:tracePt t="457217" x="2982913" y="5849938"/>
          <p14:tracePt t="457232" x="2990850" y="5840413"/>
          <p14:tracePt t="457249" x="3000375" y="5832475"/>
          <p14:tracePt t="457266" x="3017838" y="5822950"/>
          <p14:tracePt t="457300" x="3027363" y="5822950"/>
          <p14:tracePt t="457326" x="3036888" y="5795963"/>
          <p14:tracePt t="457341" x="3044825" y="5795963"/>
          <p14:tracePt t="457357" x="3054350" y="5786438"/>
          <p14:tracePt t="457367" x="3062288" y="5768975"/>
          <p14:tracePt t="457383" x="3081338" y="5761038"/>
          <p14:tracePt t="457399" x="3089275" y="5751513"/>
          <p14:tracePt t="457399" x="3098800" y="5741988"/>
          <p14:tracePt t="457418" x="3098800" y="5734050"/>
          <p14:tracePt t="457433" x="3116263" y="5715000"/>
          <p14:tracePt t="457449" x="3133725" y="5670550"/>
          <p14:tracePt t="457467" x="3152775" y="5643563"/>
          <p14:tracePt t="457482" x="3160713" y="5635625"/>
          <p14:tracePt t="457516" x="3160713" y="5626100"/>
          <p14:tracePt t="457575" x="3160713" y="5608638"/>
          <p14:tracePt t="457585" x="3160713" y="5591175"/>
          <p14:tracePt t="457600" x="3160713" y="5572125"/>
          <p14:tracePt t="457617" x="3170238" y="5564188"/>
          <p14:tracePt t="457633" x="3170238" y="5554663"/>
          <p14:tracePt t="457649" x="3170238" y="5546725"/>
          <p14:tracePt t="457666" x="3170238" y="5537200"/>
          <p14:tracePt t="457683" x="3152775" y="5519738"/>
          <p14:tracePt t="457700" x="3133725" y="5500688"/>
          <p14:tracePt t="457717" x="3125788" y="5492750"/>
          <p14:tracePt t="457733" x="3108325" y="5483225"/>
          <p14:tracePt t="457750" x="3098800" y="5473700"/>
          <p14:tracePt t="457767" x="3089275" y="5456238"/>
          <p14:tracePt t="457783" x="3081338" y="5448300"/>
          <p14:tracePt t="457800" x="3062288" y="5429250"/>
          <p14:tracePt t="457817" x="3044825" y="5411788"/>
          <p14:tracePt t="457834" x="3044825" y="5402263"/>
          <p14:tracePt t="457850" x="3036888" y="5394325"/>
          <p14:tracePt t="457867" x="3027363" y="5384800"/>
          <p14:tracePt t="457883" x="3017838" y="5376863"/>
          <p14:tracePt t="457900" x="3017838" y="5367338"/>
          <p14:tracePt t="457917" x="3000375" y="5349875"/>
          <p14:tracePt t="457933" x="2990850" y="5330825"/>
          <p14:tracePt t="457952" x="2982913" y="5322888"/>
          <p14:tracePt t="457967" x="2973388" y="5313363"/>
          <p14:tracePt t="457983" x="2965450" y="5305425"/>
          <p14:tracePt t="457999" x="2955925" y="5286375"/>
          <p14:tracePt t="458016" x="2938463" y="5278438"/>
          <p14:tracePt t="458033" x="2928938" y="5278438"/>
          <p14:tracePt t="458049" x="2919413" y="5268913"/>
          <p14:tracePt t="458115" x="2911475" y="5268913"/>
          <p14:tracePt t="458125" x="2901950" y="5259388"/>
          <p14:tracePt t="458148" x="2894013" y="5259388"/>
          <p14:tracePt t="458159" x="2884488" y="5259388"/>
          <p14:tracePt t="458169" x="2867025" y="5259388"/>
          <p14:tracePt t="458200" x="2857500" y="5259388"/>
          <p14:tracePt t="458343" x="2840038" y="5259388"/>
          <p14:tracePt t="458354" x="2822575" y="5259388"/>
          <p14:tracePt t="458367" x="2795588" y="5268913"/>
          <p14:tracePt t="458383" x="2768600" y="5278438"/>
          <p14:tracePt t="458399" x="2751138" y="5278438"/>
          <p14:tracePt t="458417" x="2732088" y="5278438"/>
          <p14:tracePt t="458433" x="2724150" y="5278438"/>
          <p14:tracePt t="458449" x="2714625" y="5278438"/>
          <p14:tracePt t="458663" x="2714625" y="5286375"/>
          <p14:tracePt t="458675" x="2705100" y="5295900"/>
          <p14:tracePt t="458685" x="2687638" y="5322888"/>
          <p14:tracePt t="458702" x="2679700" y="5330825"/>
          <p14:tracePt t="458716" x="2670175" y="5330825"/>
          <p14:tracePt t="458733" x="2670175" y="5340350"/>
          <p14:tracePt t="458774" x="2670175" y="5349875"/>
          <p14:tracePt t="458788" x="2670175" y="5357813"/>
          <p14:tracePt t="458804" x="2660650" y="5367338"/>
          <p14:tracePt t="458817" x="2660650" y="5376863"/>
          <p14:tracePt t="458833" x="2660650" y="5384800"/>
          <p14:tracePt t="458906" x="2660650" y="5394325"/>
          <p14:tracePt t="458922" x="2660650" y="5411788"/>
          <p14:tracePt t="458933" x="2652713" y="5429250"/>
          <p14:tracePt t="458950" x="2643188" y="5473700"/>
          <p14:tracePt t="458969" x="2643188" y="5492750"/>
          <p14:tracePt t="458983" x="2643188" y="5500688"/>
          <p14:tracePt t="459000" x="2643188" y="5519738"/>
          <p14:tracePt t="459016" x="2643188" y="5546725"/>
          <p14:tracePt t="459033" x="2643188" y="5554663"/>
          <p14:tracePt t="459051" x="2643188" y="5564188"/>
          <p14:tracePt t="459067" x="2643188" y="5591175"/>
          <p14:tracePt t="459100" x="2643188" y="5608638"/>
          <p14:tracePt t="459117" x="2643188" y="5635625"/>
          <p14:tracePt t="459132" x="2643188" y="5643563"/>
          <p14:tracePt t="459149" x="2643188" y="5662613"/>
          <p14:tracePt t="459167" x="2643188" y="5670550"/>
          <p14:tracePt t="459184" x="2652713" y="5680075"/>
          <p14:tracePt t="459200" x="2652713" y="5689600"/>
          <p14:tracePt t="459217" x="2670175" y="5697538"/>
          <p14:tracePt t="459234" x="2679700" y="5715000"/>
          <p14:tracePt t="459250" x="2697163" y="5724525"/>
          <p14:tracePt t="459267" x="2705100" y="5741988"/>
          <p14:tracePt t="459284" x="2724150" y="5741988"/>
          <p14:tracePt t="459301" x="2732088" y="5751513"/>
          <p14:tracePt t="459317" x="2741613" y="5761038"/>
          <p14:tracePt t="459350" x="2741613" y="5768975"/>
          <p14:tracePt t="459367" x="2768600" y="5778500"/>
          <p14:tracePt t="459384" x="2803525" y="5795963"/>
          <p14:tracePt t="459400" x="2857500" y="5813425"/>
          <p14:tracePt t="459419" x="2901950" y="5813425"/>
          <p14:tracePt t="459433" x="2946400" y="5813425"/>
          <p14:tracePt t="459450" x="2982913" y="5813425"/>
          <p14:tracePt t="459466" x="3000375" y="5813425"/>
          <p14:tracePt t="459483" x="3009900" y="5805488"/>
          <p14:tracePt t="459500" x="3017838" y="5786438"/>
          <p14:tracePt t="459517" x="3044825" y="5761038"/>
          <p14:tracePt t="459533" x="3081338" y="5724525"/>
          <p14:tracePt t="459550" x="3108325" y="5680075"/>
          <p14:tracePt t="459567" x="3133725" y="5626100"/>
          <p14:tracePt t="459583" x="3160713" y="5537200"/>
          <p14:tracePt t="459602" x="3170238" y="5500688"/>
          <p14:tracePt t="459618" x="3179763" y="5473700"/>
          <p14:tracePt t="459634" x="3187700" y="5465763"/>
          <p14:tracePt t="459650" x="3187700" y="5448300"/>
          <p14:tracePt t="459667" x="3187700" y="5438775"/>
          <p14:tracePt t="459684" x="3179763" y="5421313"/>
          <p14:tracePt t="459700" x="3170238" y="5376863"/>
          <p14:tracePt t="459717" x="3152775" y="5322888"/>
          <p14:tracePt t="459734" x="3125788" y="5286375"/>
          <p14:tracePt t="459750" x="3125788" y="5278438"/>
          <p14:tracePt t="459767" x="3116263" y="5268913"/>
          <p14:tracePt t="459783" x="3098800" y="5268913"/>
          <p14:tracePt t="459800" x="3089275" y="5251450"/>
          <p14:tracePt t="459817" x="3054350" y="5251450"/>
          <p14:tracePt t="459834" x="2982913" y="5251450"/>
          <p14:tracePt t="459852" x="2928938" y="5259388"/>
          <p14:tracePt t="459868" x="2894013" y="5268913"/>
          <p14:tracePt t="459884" x="2884488" y="5268913"/>
          <p14:tracePt t="459900" x="2874963" y="5268913"/>
          <p14:tracePt t="459917" x="2867025" y="5268913"/>
          <p14:tracePt t="459938" x="2857500" y="5268913"/>
          <p14:tracePt t="459950" x="2840038" y="5278438"/>
          <p14:tracePt t="459967" x="2803525" y="5295900"/>
          <p14:tracePt t="459983" x="2768600" y="5305425"/>
          <p14:tracePt t="460001" x="2751138" y="5313363"/>
          <p14:tracePt t="460017" x="2741613" y="5313363"/>
          <p14:tracePt t="460034" x="2732088" y="5313363"/>
          <p14:tracePt t="460050" x="2724150" y="5322888"/>
          <p14:tracePt t="460067" x="2705100" y="5322888"/>
          <p14:tracePt t="460084" x="2679700" y="5340350"/>
          <p14:tracePt t="460117" x="2670175" y="5340350"/>
          <p14:tracePt t="460134" x="2660650" y="5349875"/>
          <p14:tracePt t="460171" x="2652713" y="5349875"/>
          <p14:tracePt t="460179" x="2643188" y="5357813"/>
          <p14:tracePt t="460187" x="2633663" y="5367338"/>
          <p14:tracePt t="460199" x="2625725" y="5376863"/>
          <p14:tracePt t="460216" x="2616200" y="5394325"/>
          <p14:tracePt t="460233" x="2608263" y="5402263"/>
          <p14:tracePt t="460252" x="2608263" y="5411788"/>
          <p14:tracePt t="460267" x="2598738" y="5411788"/>
          <p14:tracePt t="460284" x="2598738" y="5421313"/>
          <p14:tracePt t="460306" x="2598738" y="5429250"/>
          <p14:tracePt t="460317" x="2598738" y="5438775"/>
          <p14:tracePt t="460334" x="2598738" y="5456238"/>
          <p14:tracePt t="460352" x="2598738" y="5465763"/>
          <p14:tracePt t="460369" x="2616200" y="5473700"/>
          <p14:tracePt t="460385" x="2625725" y="5473700"/>
          <p14:tracePt t="460401" x="2660650" y="5473700"/>
          <p14:tracePt t="460417" x="2705100" y="5473700"/>
          <p14:tracePt t="460434" x="2751138" y="5473700"/>
          <p14:tracePt t="460451" x="2813050" y="5456238"/>
          <p14:tracePt t="460467" x="2857500" y="5438775"/>
          <p14:tracePt t="460484" x="2928938" y="5421313"/>
          <p14:tracePt t="460503" x="2938463" y="5421313"/>
          <p14:tracePt t="460517" x="2946400" y="5421313"/>
          <p14:tracePt t="460610" x="2955925" y="5421313"/>
          <p14:tracePt t="461504" x="2946400" y="5421313"/>
          <p14:tracePt t="461894" x="2938463" y="5421313"/>
          <p14:tracePt t="461904" x="2919413" y="5438775"/>
          <p14:tracePt t="461918" x="2901950" y="5448300"/>
          <p14:tracePt t="461933" x="2884488" y="5456238"/>
          <p14:tracePt t="461950" x="2874963" y="5465763"/>
          <p14:tracePt t="461983" x="2867025" y="5465763"/>
          <p14:tracePt t="462026" x="2867025" y="5473700"/>
          <p14:tracePt t="462041" x="2857500" y="5483225"/>
          <p14:tracePt t="464691" x="2847975" y="5492750"/>
          <p14:tracePt t="465321" x="2840038" y="5500688"/>
          <p14:tracePt t="465331" x="2830513" y="5500688"/>
          <p14:tracePt t="465342" x="2813050" y="5510213"/>
          <p14:tracePt t="465352" x="2795588" y="5510213"/>
          <p14:tracePt t="465367" x="2795588" y="5519738"/>
          <p14:tracePt t="465384" x="2795588" y="5527675"/>
          <p14:tracePt t="465401" x="2795588" y="5537200"/>
          <p14:tracePt t="465401" x="2795588" y="5546725"/>
          <p14:tracePt t="465421" x="2795588" y="5564188"/>
          <p14:tracePt t="465434" x="2795588" y="5599113"/>
          <p14:tracePt t="465452" x="2795588" y="5626100"/>
          <p14:tracePt t="465469" x="2795588" y="5653088"/>
          <p14:tracePt t="465485" x="2795588" y="5680075"/>
          <p14:tracePt t="465501" x="2795588" y="5697538"/>
          <p14:tracePt t="465518" x="2795588" y="5715000"/>
          <p14:tracePt t="465535" x="2795588" y="5724525"/>
          <p14:tracePt t="465551" x="2795588" y="5734050"/>
          <p14:tracePt t="465568" x="2795588" y="5741988"/>
          <p14:tracePt t="465609" x="2803525" y="5741988"/>
          <p14:tracePt t="465673" x="2813050" y="5741988"/>
          <p14:tracePt t="465702" x="2822575" y="5741988"/>
          <p14:tracePt t="465726" x="2830513" y="5741988"/>
          <p14:tracePt t="465742" x="2830513" y="5734050"/>
          <p14:tracePt t="465758" x="2830513" y="5724525"/>
          <p14:tracePt t="465789" x="2830513" y="5715000"/>
          <p14:tracePt t="465796" x="2840038" y="5707063"/>
          <p14:tracePt t="465804" x="2840038" y="5697538"/>
          <p14:tracePt t="465820" x="2840038" y="5689600"/>
          <p14:tracePt t="465834" x="2840038" y="5662613"/>
          <p14:tracePt t="465850" x="2840038" y="5572125"/>
          <p14:tracePt t="465867" x="2840038" y="5527675"/>
          <p14:tracePt t="465884" x="2840038" y="5492750"/>
          <p14:tracePt t="465900" x="2840038" y="5473700"/>
          <p14:tracePt t="465918" x="2840038" y="5465763"/>
          <p14:tracePt t="465934" x="2840038" y="5456238"/>
          <p14:tracePt t="465950" x="2830513" y="5448300"/>
          <p14:tracePt t="465967" x="2822575" y="5438775"/>
          <p14:tracePt t="466000" x="2822575" y="5448300"/>
          <p14:tracePt t="466117" x="2813050" y="5465763"/>
          <p14:tracePt t="466125" x="2813050" y="5473700"/>
          <p14:tracePt t="466134" x="2813050" y="5483225"/>
          <p14:tracePt t="466150" x="2803525" y="5510213"/>
          <p14:tracePt t="466167" x="2803525" y="5546725"/>
          <p14:tracePt t="466184" x="2803525" y="5554663"/>
          <p14:tracePt t="466200" x="2803525" y="5564188"/>
          <p14:tracePt t="466217" x="2803525" y="5572125"/>
          <p14:tracePt t="466234" x="2813050" y="5572125"/>
          <p14:tracePt t="466721" x="2822575" y="5572125"/>
          <p14:tracePt t="466731" x="2830513" y="5572125"/>
          <p14:tracePt t="466741" x="2840038" y="5572125"/>
          <p14:tracePt t="466751" x="2857500" y="5572125"/>
          <p14:tracePt t="467706" x="2847975" y="5572125"/>
          <p14:tracePt t="468433" x="2840038" y="5572125"/>
          <p14:tracePt t="468443" x="2830513" y="5572125"/>
          <p14:tracePt t="468457" x="2822575" y="5572125"/>
          <p14:tracePt t="468467" x="2813050" y="5581650"/>
          <p14:tracePt t="469027" x="2803525" y="5591175"/>
          <p14:tracePt t="469038" x="2795588" y="5591175"/>
          <p14:tracePt t="469053" x="2795588" y="5599113"/>
          <p14:tracePt t="469067" x="2786063" y="5608638"/>
          <p14:tracePt t="469146" x="2776538" y="5608638"/>
          <p14:tracePt t="469155" x="2768600" y="5608638"/>
          <p14:tracePt t="469170" x="2759075" y="5608638"/>
          <p14:tracePt t="469184" x="2741613" y="5618163"/>
          <p14:tracePt t="469201" x="2687638" y="5635625"/>
          <p14:tracePt t="469218" x="2652713" y="5653088"/>
          <p14:tracePt t="469251" x="2670175" y="5643563"/>
          <p14:tracePt t="469325" x="2679700" y="5635625"/>
          <p14:tracePt t="469335" x="2697163" y="5635625"/>
          <p14:tracePt t="469352" x="2724150" y="5618163"/>
          <p14:tracePt t="469367" x="2776538" y="5599113"/>
          <p14:tracePt t="469384" x="2795588" y="5591175"/>
          <p14:tracePt t="469401" x="2803525" y="5591175"/>
          <p14:tracePt t="469418" x="2803525" y="5581650"/>
          <p14:tracePt t="469449" x="2803525" y="5572125"/>
          <p14:tracePt t="469457" x="2813050" y="5564188"/>
          <p14:tracePt t="469497" x="2822575" y="5564188"/>
          <p14:tracePt t="469513" x="2830513" y="5554663"/>
          <p14:tracePt t="469521" x="2840038" y="5546725"/>
          <p14:tracePt t="469535" x="2847975" y="5527675"/>
          <p14:tracePt t="469551" x="2857500" y="5527675"/>
          <p14:tracePt t="469584" x="2857500" y="5537200"/>
          <p14:tracePt t="469694" x="2857500" y="5564188"/>
          <p14:tracePt t="469703" x="2847975" y="5653088"/>
          <p14:tracePt t="469718" x="2830513" y="5734050"/>
          <p14:tracePt t="469735" x="2822575" y="5795963"/>
          <p14:tracePt t="469752" x="2822575" y="5813425"/>
          <p14:tracePt t="469768" x="2822575" y="5822950"/>
          <p14:tracePt t="469784" x="2822575" y="5832475"/>
          <p14:tracePt t="469809" x="2822575" y="5786438"/>
          <p14:tracePt t="469865" x="2822575" y="5741988"/>
          <p14:tracePt t="469875" x="2822575" y="5707063"/>
          <p14:tracePt t="469885" x="2822575" y="5643563"/>
          <p14:tracePt t="469901" x="2822575" y="5599113"/>
          <p14:tracePt t="469901" x="2822575" y="5572125"/>
          <p14:tracePt t="469920" x="2822575" y="5564188"/>
          <p14:tracePt t="469943" x="2822575" y="5554663"/>
          <p14:tracePt t="469959" x="2822575" y="5546725"/>
          <p14:tracePt t="469967" x="2822575" y="5537200"/>
          <p14:tracePt t="469989" x="2822575" y="5527675"/>
          <p14:tracePt t="470001" x="2822575" y="5519738"/>
          <p14:tracePt t="470018" x="2822575" y="5510213"/>
          <p14:tracePt t="470034" x="2822575" y="5500688"/>
          <p14:tracePt t="470051" x="2822575" y="5519738"/>
          <p14:tracePt t="470123" x="2822575" y="5554663"/>
          <p14:tracePt t="470134" x="2822575" y="5618163"/>
          <p14:tracePt t="470151" x="2822575" y="5680075"/>
          <p14:tracePt t="470168" x="2830513" y="5751513"/>
          <p14:tracePt t="470201" x="2830513" y="5741988"/>
          <p14:tracePt t="470304" x="2822575" y="5707063"/>
          <p14:tracePt t="470314" x="2813050" y="5635625"/>
          <p14:tracePt t="470326" x="2813050" y="5608638"/>
          <p14:tracePt t="470335" x="2813050" y="5537200"/>
          <p14:tracePt t="470352" x="2813050" y="5483225"/>
          <p14:tracePt t="470368" x="2813050" y="5465763"/>
          <p14:tracePt t="470385" x="2803525" y="5465763"/>
          <p14:tracePt t="470631" x="2795588" y="5465763"/>
          <p14:tracePt t="470639" x="2786063" y="5465763"/>
          <p14:tracePt t="470651" x="2795588" y="5483225"/>
          <p14:tracePt t="470772" x="2822575" y="5510213"/>
          <p14:tracePt t="470781" x="2830513" y="5527675"/>
          <p14:tracePt t="470792" x="2840038" y="5554663"/>
          <p14:tracePt t="470802" x="2847975" y="5599113"/>
          <p14:tracePt t="470817" x="2847975" y="5670550"/>
          <p14:tracePt t="470834" x="2847975" y="5707063"/>
          <p14:tracePt t="470851" x="2847975" y="5724525"/>
          <p14:tracePt t="470884" x="2847975" y="5734050"/>
          <p14:tracePt t="470919" x="2847975" y="5741988"/>
          <p14:tracePt t="470926" x="2840038" y="5751513"/>
          <p14:tracePt t="470935" x="2840038" y="5734050"/>
          <p14:tracePt t="471013" x="2840038" y="5707063"/>
          <p14:tracePt t="471023" x="2840038" y="5680075"/>
          <p14:tracePt t="471035" x="2840038" y="5643563"/>
          <p14:tracePt t="471051" x="2857500" y="5591175"/>
          <p14:tracePt t="471067" x="2867025" y="5546725"/>
          <p14:tracePt t="471085" x="2867025" y="5527675"/>
          <p14:tracePt t="471101" x="2867025" y="5519738"/>
          <p14:tracePt t="471117" x="2867025" y="5500688"/>
          <p14:tracePt t="471134" x="2867025" y="5492750"/>
          <p14:tracePt t="471151" x="2867025" y="5483225"/>
          <p14:tracePt t="471172" x="2867025" y="5473700"/>
          <p14:tracePt t="471193" x="2857500" y="5473700"/>
          <p14:tracePt t="471203" x="2857500" y="5492750"/>
          <p14:tracePt t="471296" x="2857500" y="5519738"/>
          <p14:tracePt t="471306" x="2840038" y="5618163"/>
          <p14:tracePt t="471320" x="2822575" y="5689600"/>
          <p14:tracePt t="471337" x="2813050" y="5734050"/>
          <p14:tracePt t="471351" x="2813050" y="5741988"/>
          <p14:tracePt t="471384" x="2813050" y="5707063"/>
          <p14:tracePt t="471476" x="2813050" y="5670550"/>
          <p14:tracePt t="471486" x="2813050" y="5626100"/>
          <p14:tracePt t="471502" x="2813050" y="5572125"/>
          <p14:tracePt t="471519" x="2822575" y="5537200"/>
          <p14:tracePt t="471535" x="2822575" y="5500688"/>
          <p14:tracePt t="471551" x="2830513" y="5473700"/>
          <p14:tracePt t="471567" x="2840038" y="5429250"/>
          <p14:tracePt t="471586" x="2840038" y="5421313"/>
          <p14:tracePt t="471602" x="2840038" y="5411788"/>
          <p14:tracePt t="471619" x="2840038" y="5421313"/>
          <p14:tracePt t="471766" x="2840038" y="5465763"/>
          <p14:tracePt t="471776" x="2830513" y="5500688"/>
          <p14:tracePt t="471787" x="2822575" y="5564188"/>
          <p14:tracePt t="471801" x="2822575" y="5599113"/>
          <p14:tracePt t="471818" x="2822575" y="5618163"/>
          <p14:tracePt t="471834" x="2822575" y="5626100"/>
          <p14:tracePt t="471851" x="2813050" y="5626100"/>
          <p14:tracePt t="471885" x="2813050" y="5635625"/>
          <p14:tracePt t="472016" x="2813050" y="5643563"/>
          <p14:tracePt t="472110" x="2813050" y="5653088"/>
          <p14:tracePt t="472126" x="2813050" y="5662613"/>
          <p14:tracePt t="472142" x="2813050" y="5670550"/>
          <p14:tracePt t="472152" x="2813050" y="5680075"/>
          <p14:tracePt t="472336" x="2813050" y="5707063"/>
          <p14:tracePt t="472352" x="2813050" y="5715000"/>
          <p14:tracePt t="472367" x="2813050" y="5724525"/>
          <p14:tracePt t="472376" x="2813050" y="5734050"/>
          <p14:tracePt t="472399" x="2813050" y="5741988"/>
          <p14:tracePt t="472405" x="2813050" y="5751513"/>
          <p14:tracePt t="473303" x="2803525" y="5751513"/>
          <p14:tracePt t="473744" x="2795588" y="5761038"/>
          <p14:tracePt t="473892" x="2776538" y="5761038"/>
          <p14:tracePt t="473902" x="2768600" y="57610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Pipelined CPU with Control</a:t>
            </a:r>
          </a:p>
        </p:txBody>
      </p:sp>
      <p:grpSp>
        <p:nvGrpSpPr>
          <p:cNvPr id="174" name="Group 276"/>
          <p:cNvGrpSpPr>
            <a:grpSpLocks/>
          </p:cNvGrpSpPr>
          <p:nvPr/>
        </p:nvGrpSpPr>
        <p:grpSpPr bwMode="auto">
          <a:xfrm>
            <a:off x="590550" y="838200"/>
            <a:ext cx="6953250" cy="609600"/>
            <a:chOff x="372" y="624"/>
            <a:chExt cx="4380" cy="672"/>
          </a:xfrm>
        </p:grpSpPr>
        <p:sp>
          <p:nvSpPr>
            <p:cNvPr id="186" name="Line 264"/>
            <p:cNvSpPr>
              <a:spLocks noChangeShapeType="1"/>
            </p:cNvSpPr>
            <p:nvPr/>
          </p:nvSpPr>
          <p:spPr bwMode="auto">
            <a:xfrm flipV="1">
              <a:off x="372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Line 265"/>
            <p:cNvSpPr>
              <a:spLocks noChangeShapeType="1"/>
            </p:cNvSpPr>
            <p:nvPr/>
          </p:nvSpPr>
          <p:spPr bwMode="auto">
            <a:xfrm flipV="1">
              <a:off x="1392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Line 266"/>
            <p:cNvSpPr>
              <a:spLocks noChangeShapeType="1"/>
            </p:cNvSpPr>
            <p:nvPr/>
          </p:nvSpPr>
          <p:spPr bwMode="auto">
            <a:xfrm flipV="1">
              <a:off x="2496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Line 267"/>
            <p:cNvSpPr>
              <a:spLocks noChangeShapeType="1"/>
            </p:cNvSpPr>
            <p:nvPr/>
          </p:nvSpPr>
          <p:spPr bwMode="auto">
            <a:xfrm flipV="1">
              <a:off x="3600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Line 268"/>
            <p:cNvSpPr>
              <a:spLocks noChangeShapeType="1"/>
            </p:cNvSpPr>
            <p:nvPr/>
          </p:nvSpPr>
          <p:spPr bwMode="auto">
            <a:xfrm flipV="1">
              <a:off x="4752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5" name="Text Box 269"/>
          <p:cNvSpPr txBox="1">
            <a:spLocks noChangeArrowheads="1"/>
          </p:cNvSpPr>
          <p:nvPr/>
        </p:nvSpPr>
        <p:spPr bwMode="auto">
          <a:xfrm>
            <a:off x="2362200" y="685800"/>
            <a:ext cx="1473200" cy="825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Instruction </a:t>
            </a:r>
          </a:p>
          <a:p>
            <a:pPr algn="ctr"/>
            <a:r>
              <a:rPr lang="en-US" sz="1600" b="1" dirty="0">
                <a:latin typeface="Arial" charset="0"/>
              </a:rPr>
              <a:t>Decode /</a:t>
            </a:r>
          </a:p>
          <a:p>
            <a:pPr algn="ctr"/>
            <a:r>
              <a:rPr lang="en-US" sz="1600" b="1" dirty="0">
                <a:latin typeface="Arial" charset="0"/>
              </a:rPr>
              <a:t>register fetch</a:t>
            </a:r>
          </a:p>
        </p:txBody>
      </p:sp>
      <p:sp>
        <p:nvSpPr>
          <p:cNvPr id="176" name="Text Box 270"/>
          <p:cNvSpPr txBox="1">
            <a:spLocks noChangeArrowheads="1"/>
          </p:cNvSpPr>
          <p:nvPr/>
        </p:nvSpPr>
        <p:spPr bwMode="auto">
          <a:xfrm>
            <a:off x="765175" y="735013"/>
            <a:ext cx="1292225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Instruction </a:t>
            </a:r>
          </a:p>
          <a:p>
            <a:pPr algn="ctr"/>
            <a:r>
              <a:rPr lang="en-US" sz="1600" b="1">
                <a:latin typeface="Arial" charset="0"/>
              </a:rPr>
              <a:t>fetch</a:t>
            </a:r>
          </a:p>
        </p:txBody>
      </p:sp>
      <p:sp>
        <p:nvSpPr>
          <p:cNvPr id="177" name="Text Box 271"/>
          <p:cNvSpPr txBox="1">
            <a:spLocks noChangeArrowheads="1"/>
          </p:cNvSpPr>
          <p:nvPr/>
        </p:nvSpPr>
        <p:spPr bwMode="auto">
          <a:xfrm>
            <a:off x="4240213" y="685800"/>
            <a:ext cx="1246188" cy="825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Execute /</a:t>
            </a:r>
          </a:p>
          <a:p>
            <a:pPr algn="ctr"/>
            <a:r>
              <a:rPr lang="en-US" sz="1600" b="1">
                <a:latin typeface="Arial" charset="0"/>
              </a:rPr>
              <a:t>address </a:t>
            </a:r>
          </a:p>
          <a:p>
            <a:pPr algn="ctr"/>
            <a:r>
              <a:rPr lang="en-US" sz="1600" b="1">
                <a:latin typeface="Arial" charset="0"/>
              </a:rPr>
              <a:t>calculation</a:t>
            </a:r>
          </a:p>
        </p:txBody>
      </p:sp>
      <p:sp>
        <p:nvSpPr>
          <p:cNvPr id="178" name="Text Box 272"/>
          <p:cNvSpPr txBox="1">
            <a:spLocks noChangeArrowheads="1"/>
          </p:cNvSpPr>
          <p:nvPr/>
        </p:nvSpPr>
        <p:spPr bwMode="auto">
          <a:xfrm>
            <a:off x="6019800" y="735013"/>
            <a:ext cx="963613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Memory</a:t>
            </a:r>
          </a:p>
          <a:p>
            <a:pPr algn="ctr"/>
            <a:r>
              <a:rPr lang="en-US" sz="1600" b="1">
                <a:latin typeface="Arial" charset="0"/>
              </a:rPr>
              <a:t>access</a:t>
            </a:r>
          </a:p>
        </p:txBody>
      </p:sp>
      <p:sp>
        <p:nvSpPr>
          <p:cNvPr id="179" name="Text Box 273"/>
          <p:cNvSpPr txBox="1">
            <a:spLocks noChangeArrowheads="1"/>
          </p:cNvSpPr>
          <p:nvPr/>
        </p:nvSpPr>
        <p:spPr bwMode="auto">
          <a:xfrm>
            <a:off x="7688263" y="739775"/>
            <a:ext cx="693738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Write</a:t>
            </a:r>
          </a:p>
          <a:p>
            <a:pPr algn="ctr"/>
            <a:r>
              <a:rPr lang="en-US" sz="1600" b="1" dirty="0">
                <a:latin typeface="Arial" charset="0"/>
              </a:rPr>
              <a:t>back</a:t>
            </a:r>
          </a:p>
        </p:txBody>
      </p:sp>
      <p:grpSp>
        <p:nvGrpSpPr>
          <p:cNvPr id="244" name="Группа 243"/>
          <p:cNvGrpSpPr/>
          <p:nvPr/>
        </p:nvGrpSpPr>
        <p:grpSpPr>
          <a:xfrm>
            <a:off x="571499" y="1511300"/>
            <a:ext cx="7810501" cy="4824413"/>
            <a:chOff x="571500" y="1753394"/>
            <a:chExt cx="7734300" cy="4582319"/>
          </a:xfrm>
        </p:grpSpPr>
        <p:sp>
          <p:nvSpPr>
            <p:cNvPr id="6" name="Rectangle 136"/>
            <p:cNvSpPr>
              <a:spLocks noChangeArrowheads="1"/>
            </p:cNvSpPr>
            <p:nvPr/>
          </p:nvSpPr>
          <p:spPr bwMode="auto">
            <a:xfrm>
              <a:off x="1143000" y="3911600"/>
              <a:ext cx="900113" cy="923925"/>
            </a:xfrm>
            <a:prstGeom prst="rect">
              <a:avLst/>
            </a:prstGeom>
            <a:solidFill>
              <a:srgbClr val="FFFFCC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933450" y="4027488"/>
              <a:ext cx="215900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H="1" flipV="1">
              <a:off x="3157538" y="5113338"/>
              <a:ext cx="53975" cy="904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029607" y="5237163"/>
              <a:ext cx="186013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 flipH="1" flipV="1">
              <a:off x="3711575" y="5113338"/>
              <a:ext cx="50800" cy="904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2873375" y="3768725"/>
              <a:ext cx="823913" cy="971550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981982" y="3835400"/>
              <a:ext cx="186013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>
              <a:off x="2630488" y="5157788"/>
              <a:ext cx="688975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V="1">
              <a:off x="3654425" y="5157788"/>
              <a:ext cx="207963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" name="Freeform 21"/>
            <p:cNvSpPr>
              <a:spLocks/>
            </p:cNvSpPr>
            <p:nvPr/>
          </p:nvSpPr>
          <p:spPr bwMode="auto">
            <a:xfrm>
              <a:off x="2582863" y="4284663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2586038" y="4143375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2586038" y="5486400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" name="Line 24"/>
            <p:cNvSpPr>
              <a:spLocks noChangeShapeType="1"/>
            </p:cNvSpPr>
            <p:nvPr/>
          </p:nvSpPr>
          <p:spPr bwMode="auto">
            <a:xfrm flipV="1">
              <a:off x="2300288" y="4303713"/>
              <a:ext cx="2984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9" name="Line 25"/>
            <p:cNvSpPr>
              <a:spLocks noChangeShapeType="1"/>
            </p:cNvSpPr>
            <p:nvPr/>
          </p:nvSpPr>
          <p:spPr bwMode="auto">
            <a:xfrm flipV="1">
              <a:off x="2630488" y="5500688"/>
              <a:ext cx="1231900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0" name="Line 26"/>
            <p:cNvSpPr>
              <a:spLocks noChangeShapeType="1"/>
            </p:cNvSpPr>
            <p:nvPr/>
          </p:nvSpPr>
          <p:spPr bwMode="auto">
            <a:xfrm flipH="1">
              <a:off x="2297113" y="3251200"/>
              <a:ext cx="15652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7467600" y="3081338"/>
              <a:ext cx="147638" cy="2820988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3867150" y="3081338"/>
              <a:ext cx="147638" cy="2820988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3" name="Line 29"/>
            <p:cNvSpPr>
              <a:spLocks noChangeShapeType="1"/>
            </p:cNvSpPr>
            <p:nvPr/>
          </p:nvSpPr>
          <p:spPr bwMode="auto">
            <a:xfrm flipV="1">
              <a:off x="4486275" y="5903913"/>
              <a:ext cx="0" cy="793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4" name="Line 30"/>
            <p:cNvSpPr>
              <a:spLocks noChangeShapeType="1"/>
            </p:cNvSpPr>
            <p:nvPr/>
          </p:nvSpPr>
          <p:spPr bwMode="auto">
            <a:xfrm>
              <a:off x="4524375" y="2927350"/>
              <a:ext cx="11113" cy="13462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5" name="Line 31"/>
            <p:cNvSpPr>
              <a:spLocks noChangeShapeType="1"/>
            </p:cNvSpPr>
            <p:nvPr/>
          </p:nvSpPr>
          <p:spPr bwMode="auto">
            <a:xfrm flipV="1">
              <a:off x="4772025" y="5445125"/>
              <a:ext cx="0" cy="825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6" name="Line 32"/>
            <p:cNvSpPr>
              <a:spLocks noChangeShapeType="1"/>
            </p:cNvSpPr>
            <p:nvPr/>
          </p:nvSpPr>
          <p:spPr bwMode="auto">
            <a:xfrm flipV="1">
              <a:off x="5340350" y="4217988"/>
              <a:ext cx="341313" cy="31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4567238" y="4887913"/>
              <a:ext cx="388938" cy="547688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8" name="Line 34"/>
            <p:cNvSpPr>
              <a:spLocks noChangeShapeType="1"/>
            </p:cNvSpPr>
            <p:nvPr/>
          </p:nvSpPr>
          <p:spPr bwMode="auto">
            <a:xfrm>
              <a:off x="4016375" y="5157788"/>
              <a:ext cx="5540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9" name="Rectangle 35"/>
            <p:cNvSpPr>
              <a:spLocks noChangeArrowheads="1"/>
            </p:cNvSpPr>
            <p:nvPr/>
          </p:nvSpPr>
          <p:spPr bwMode="auto">
            <a:xfrm>
              <a:off x="4210050" y="4073525"/>
              <a:ext cx="423193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ALUSrc</a:t>
              </a:r>
              <a:endParaRPr lang="en-US" sz="5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30" name="Line 36"/>
            <p:cNvSpPr>
              <a:spLocks noChangeShapeType="1"/>
            </p:cNvSpPr>
            <p:nvPr/>
          </p:nvSpPr>
          <p:spPr bwMode="auto">
            <a:xfrm flipH="1" flipV="1">
              <a:off x="4016375" y="3241675"/>
              <a:ext cx="577850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4256088" y="4340225"/>
              <a:ext cx="41275" cy="38100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2" name="Line 38"/>
            <p:cNvSpPr>
              <a:spLocks noChangeShapeType="1"/>
            </p:cNvSpPr>
            <p:nvPr/>
          </p:nvSpPr>
          <p:spPr bwMode="auto">
            <a:xfrm>
              <a:off x="4356100" y="3868738"/>
              <a:ext cx="3175" cy="12890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4341813" y="4668838"/>
              <a:ext cx="38100" cy="38100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4341813" y="5140325"/>
              <a:ext cx="38100" cy="38100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5" name="Line 41"/>
            <p:cNvSpPr>
              <a:spLocks noChangeShapeType="1"/>
            </p:cNvSpPr>
            <p:nvPr/>
          </p:nvSpPr>
          <p:spPr bwMode="auto">
            <a:xfrm flipH="1" flipV="1">
              <a:off x="4419600" y="5113338"/>
              <a:ext cx="55563" cy="904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6" name="Rectangle 42"/>
            <p:cNvSpPr>
              <a:spLocks noChangeArrowheads="1"/>
            </p:cNvSpPr>
            <p:nvPr/>
          </p:nvSpPr>
          <p:spPr bwMode="auto">
            <a:xfrm>
              <a:off x="4344988" y="4987925"/>
              <a:ext cx="227013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Neo Sans Intel"/>
                </a:rPr>
                <a:t>6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37" name="Line 43"/>
            <p:cNvSpPr>
              <a:spLocks noChangeShapeType="1"/>
            </p:cNvSpPr>
            <p:nvPr/>
          </p:nvSpPr>
          <p:spPr bwMode="auto">
            <a:xfrm flipH="1" flipV="1">
              <a:off x="4019550" y="4049713"/>
              <a:ext cx="6985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4273550" y="4359275"/>
              <a:ext cx="1412875" cy="450850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9" name="Freeform 45"/>
            <p:cNvSpPr>
              <a:spLocks/>
            </p:cNvSpPr>
            <p:nvPr/>
          </p:nvSpPr>
          <p:spPr bwMode="auto">
            <a:xfrm>
              <a:off x="5686425" y="3081338"/>
              <a:ext cx="147638" cy="2820988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0" name="Freeform 46"/>
            <p:cNvSpPr>
              <a:spLocks/>
            </p:cNvSpPr>
            <p:nvPr/>
          </p:nvSpPr>
          <p:spPr bwMode="auto">
            <a:xfrm>
              <a:off x="4602163" y="3141663"/>
              <a:ext cx="579438" cy="669925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1" name="Freeform 47"/>
            <p:cNvSpPr>
              <a:spLocks/>
            </p:cNvSpPr>
            <p:nvPr/>
          </p:nvSpPr>
          <p:spPr bwMode="auto">
            <a:xfrm>
              <a:off x="4713288" y="3944938"/>
              <a:ext cx="620713" cy="727075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2" name="Freeform 48"/>
            <p:cNvSpPr>
              <a:spLocks/>
            </p:cNvSpPr>
            <p:nvPr/>
          </p:nvSpPr>
          <p:spPr bwMode="auto">
            <a:xfrm>
              <a:off x="4246563" y="3482975"/>
              <a:ext cx="239713" cy="379413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3" name="Rectangle 49"/>
            <p:cNvSpPr>
              <a:spLocks noChangeArrowheads="1"/>
            </p:cNvSpPr>
            <p:nvPr/>
          </p:nvSpPr>
          <p:spPr bwMode="auto">
            <a:xfrm>
              <a:off x="4733925" y="4383088"/>
              <a:ext cx="31579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ALU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4" name="Rectangle 50"/>
            <p:cNvSpPr>
              <a:spLocks noChangeArrowheads="1"/>
            </p:cNvSpPr>
            <p:nvPr/>
          </p:nvSpPr>
          <p:spPr bwMode="auto">
            <a:xfrm>
              <a:off x="5038725" y="4319588"/>
              <a:ext cx="277813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result</a:t>
              </a:r>
              <a:endParaRPr lang="en-US" sz="8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5" name="Rectangle 51"/>
            <p:cNvSpPr>
              <a:spLocks noChangeArrowheads="1"/>
            </p:cNvSpPr>
            <p:nvPr/>
          </p:nvSpPr>
          <p:spPr bwMode="auto">
            <a:xfrm>
              <a:off x="5092700" y="4171950"/>
              <a:ext cx="220663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Zero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6" name="Rectangle 52"/>
            <p:cNvSpPr>
              <a:spLocks noChangeArrowheads="1"/>
            </p:cNvSpPr>
            <p:nvPr/>
          </p:nvSpPr>
          <p:spPr bwMode="auto">
            <a:xfrm>
              <a:off x="4887913" y="3319463"/>
              <a:ext cx="27781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Add </a:t>
              </a:r>
            </a:p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result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7" name="Rectangle 53"/>
            <p:cNvSpPr>
              <a:spLocks noChangeArrowheads="1"/>
            </p:cNvSpPr>
            <p:nvPr/>
          </p:nvSpPr>
          <p:spPr bwMode="auto">
            <a:xfrm>
              <a:off x="4619625" y="3529013"/>
              <a:ext cx="29976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Add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8" name="Rectangle 54"/>
            <p:cNvSpPr>
              <a:spLocks noChangeArrowheads="1"/>
            </p:cNvSpPr>
            <p:nvPr/>
          </p:nvSpPr>
          <p:spPr bwMode="auto">
            <a:xfrm>
              <a:off x="4276725" y="3581400"/>
              <a:ext cx="188913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Neo Sans Intel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Neo Sans Intel"/>
                </a:rPr>
                <a:t>left 2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9" name="Line 55"/>
            <p:cNvSpPr>
              <a:spLocks noChangeShapeType="1"/>
            </p:cNvSpPr>
            <p:nvPr/>
          </p:nvSpPr>
          <p:spPr bwMode="auto">
            <a:xfrm flipH="1" flipV="1">
              <a:off x="4614863" y="4514850"/>
              <a:ext cx="103188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0" name="Line 56"/>
            <p:cNvSpPr>
              <a:spLocks noChangeShapeType="1"/>
            </p:cNvSpPr>
            <p:nvPr/>
          </p:nvSpPr>
          <p:spPr bwMode="auto">
            <a:xfrm flipH="1" flipV="1">
              <a:off x="4010025" y="4357688"/>
              <a:ext cx="460375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1" name="Line 57"/>
            <p:cNvSpPr>
              <a:spLocks noChangeShapeType="1"/>
            </p:cNvSpPr>
            <p:nvPr/>
          </p:nvSpPr>
          <p:spPr bwMode="auto">
            <a:xfrm flipH="1" flipV="1">
              <a:off x="4359275" y="4681538"/>
              <a:ext cx="11271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2" name="Line 58"/>
            <p:cNvSpPr>
              <a:spLocks noChangeShapeType="1"/>
            </p:cNvSpPr>
            <p:nvPr/>
          </p:nvSpPr>
          <p:spPr bwMode="auto">
            <a:xfrm flipH="1">
              <a:off x="5187950" y="3471863"/>
              <a:ext cx="488950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 flipH="1" flipV="1">
              <a:off x="5326063" y="4400550"/>
              <a:ext cx="36036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4" name="Line 60"/>
            <p:cNvSpPr>
              <a:spLocks noChangeShapeType="1"/>
            </p:cNvSpPr>
            <p:nvPr/>
          </p:nvSpPr>
          <p:spPr bwMode="auto">
            <a:xfrm flipH="1">
              <a:off x="4005263" y="5516563"/>
              <a:ext cx="40322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5" name="Line 61"/>
            <p:cNvSpPr>
              <a:spLocks noChangeShapeType="1"/>
            </p:cNvSpPr>
            <p:nvPr/>
          </p:nvSpPr>
          <p:spPr bwMode="auto">
            <a:xfrm flipH="1" flipV="1">
              <a:off x="4010025" y="5827713"/>
              <a:ext cx="403225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6" name="Rectangle 62"/>
            <p:cNvSpPr>
              <a:spLocks noChangeArrowheads="1"/>
            </p:cNvSpPr>
            <p:nvPr/>
          </p:nvSpPr>
          <p:spPr bwMode="auto">
            <a:xfrm>
              <a:off x="4583113" y="5002213"/>
              <a:ext cx="36036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Neo Sans Intel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Neo Sans Intel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57" name="Rectangle 63"/>
            <p:cNvSpPr>
              <a:spLocks noChangeArrowheads="1"/>
            </p:cNvSpPr>
            <p:nvPr/>
          </p:nvSpPr>
          <p:spPr bwMode="auto">
            <a:xfrm>
              <a:off x="4873625" y="5386388"/>
              <a:ext cx="39754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ALUOp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58" name="Rectangle 64"/>
            <p:cNvSpPr>
              <a:spLocks noChangeArrowheads="1"/>
            </p:cNvSpPr>
            <p:nvPr/>
          </p:nvSpPr>
          <p:spPr bwMode="auto">
            <a:xfrm>
              <a:off x="4510088" y="5911850"/>
              <a:ext cx="403957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RegDst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59" name="Line 65"/>
            <p:cNvSpPr>
              <a:spLocks noChangeShapeType="1"/>
            </p:cNvSpPr>
            <p:nvPr/>
          </p:nvSpPr>
          <p:spPr bwMode="auto">
            <a:xfrm flipH="1">
              <a:off x="4564063" y="5681663"/>
              <a:ext cx="111442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0" name="Line 66"/>
            <p:cNvSpPr>
              <a:spLocks noChangeShapeType="1"/>
            </p:cNvSpPr>
            <p:nvPr/>
          </p:nvSpPr>
          <p:spPr bwMode="auto">
            <a:xfrm flipH="1" flipV="1">
              <a:off x="4486275" y="3667125"/>
              <a:ext cx="11271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1" name="Rectangle 67"/>
            <p:cNvSpPr>
              <a:spLocks noChangeArrowheads="1"/>
            </p:cNvSpPr>
            <p:nvPr/>
          </p:nvSpPr>
          <p:spPr bwMode="auto">
            <a:xfrm>
              <a:off x="3027363" y="3540125"/>
              <a:ext cx="5065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RegWrite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62" name="Rectangle 68"/>
            <p:cNvSpPr>
              <a:spLocks noChangeArrowheads="1"/>
            </p:cNvSpPr>
            <p:nvPr/>
          </p:nvSpPr>
          <p:spPr bwMode="auto">
            <a:xfrm>
              <a:off x="2895600" y="3806825"/>
              <a:ext cx="218008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reg 1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3" name="Rectangle 69"/>
            <p:cNvSpPr>
              <a:spLocks noChangeArrowheads="1"/>
            </p:cNvSpPr>
            <p:nvPr/>
          </p:nvSpPr>
          <p:spPr bwMode="auto">
            <a:xfrm>
              <a:off x="2894013" y="4044950"/>
              <a:ext cx="218008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reg 2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4" name="Rectangle 70"/>
            <p:cNvSpPr>
              <a:spLocks noChangeArrowheads="1"/>
            </p:cNvSpPr>
            <p:nvPr/>
          </p:nvSpPr>
          <p:spPr bwMode="auto">
            <a:xfrm>
              <a:off x="2905125" y="4297363"/>
              <a:ext cx="226024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reg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5" name="Rectangle 71"/>
            <p:cNvSpPr>
              <a:spLocks noChangeArrowheads="1"/>
            </p:cNvSpPr>
            <p:nvPr/>
          </p:nvSpPr>
          <p:spPr bwMode="auto">
            <a:xfrm>
              <a:off x="2909888" y="4540250"/>
              <a:ext cx="226024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data</a:t>
              </a:r>
              <a:endParaRPr lang="en-US" sz="7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6" name="Rectangle 72"/>
            <p:cNvSpPr>
              <a:spLocks noChangeArrowheads="1"/>
            </p:cNvSpPr>
            <p:nvPr/>
          </p:nvSpPr>
          <p:spPr bwMode="auto">
            <a:xfrm>
              <a:off x="3395663" y="3959225"/>
              <a:ext cx="288541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data 1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7" name="Rectangle 73"/>
            <p:cNvSpPr>
              <a:spLocks noChangeArrowheads="1"/>
            </p:cNvSpPr>
            <p:nvPr/>
          </p:nvSpPr>
          <p:spPr bwMode="auto">
            <a:xfrm>
              <a:off x="3381375" y="4235450"/>
              <a:ext cx="288541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data 2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8" name="Rectangle 74"/>
            <p:cNvSpPr>
              <a:spLocks noChangeArrowheads="1"/>
            </p:cNvSpPr>
            <p:nvPr/>
          </p:nvSpPr>
          <p:spPr bwMode="auto">
            <a:xfrm rot="16200000">
              <a:off x="2792710" y="4159787"/>
              <a:ext cx="92333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9" name="Rectangle 75"/>
            <p:cNvSpPr>
              <a:spLocks noChangeArrowheads="1"/>
            </p:cNvSpPr>
            <p:nvPr/>
          </p:nvSpPr>
          <p:spPr bwMode="auto">
            <a:xfrm>
              <a:off x="2767013" y="5018088"/>
              <a:ext cx="30777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0" name="Rectangle 76"/>
            <p:cNvSpPr>
              <a:spLocks noChangeArrowheads="1"/>
            </p:cNvSpPr>
            <p:nvPr/>
          </p:nvSpPr>
          <p:spPr bwMode="auto">
            <a:xfrm>
              <a:off x="2762250" y="5368925"/>
              <a:ext cx="37189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[20-16]</a:t>
              </a:r>
              <a:endParaRPr lang="en-US" sz="9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1" name="Rectangle 77"/>
            <p:cNvSpPr>
              <a:spLocks noChangeArrowheads="1"/>
            </p:cNvSpPr>
            <p:nvPr/>
          </p:nvSpPr>
          <p:spPr bwMode="auto">
            <a:xfrm>
              <a:off x="2767013" y="5673725"/>
              <a:ext cx="37189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[15-11]</a:t>
              </a:r>
              <a:endParaRPr lang="en-US" sz="9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2" name="Freeform 78"/>
            <p:cNvSpPr>
              <a:spLocks/>
            </p:cNvSpPr>
            <p:nvPr/>
          </p:nvSpPr>
          <p:spPr bwMode="auto">
            <a:xfrm>
              <a:off x="2586038" y="5138738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3" name="Freeform 79"/>
            <p:cNvSpPr>
              <a:spLocks/>
            </p:cNvSpPr>
            <p:nvPr/>
          </p:nvSpPr>
          <p:spPr bwMode="auto">
            <a:xfrm>
              <a:off x="3319463" y="4862513"/>
              <a:ext cx="341313" cy="582613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4" name="Rectangle 80"/>
            <p:cNvSpPr>
              <a:spLocks noChangeArrowheads="1"/>
            </p:cNvSpPr>
            <p:nvPr/>
          </p:nvSpPr>
          <p:spPr bwMode="auto">
            <a:xfrm>
              <a:off x="3325796" y="4997450"/>
              <a:ext cx="331822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extend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5" name="Rectangle 81"/>
            <p:cNvSpPr>
              <a:spLocks noChangeArrowheads="1"/>
            </p:cNvSpPr>
            <p:nvPr/>
          </p:nvSpPr>
          <p:spPr bwMode="auto">
            <a:xfrm>
              <a:off x="3124200" y="4995863"/>
              <a:ext cx="128240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6" name="Rectangle 82"/>
            <p:cNvSpPr>
              <a:spLocks noChangeArrowheads="1"/>
            </p:cNvSpPr>
            <p:nvPr/>
          </p:nvSpPr>
          <p:spPr bwMode="auto">
            <a:xfrm>
              <a:off x="3681413" y="5002213"/>
              <a:ext cx="128240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7" name="Line 83"/>
            <p:cNvSpPr>
              <a:spLocks noChangeShapeType="1"/>
            </p:cNvSpPr>
            <p:nvPr/>
          </p:nvSpPr>
          <p:spPr bwMode="auto">
            <a:xfrm flipH="1">
              <a:off x="2598738" y="4162425"/>
              <a:ext cx="273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8" name="Line 84"/>
            <p:cNvSpPr>
              <a:spLocks noChangeShapeType="1"/>
            </p:cNvSpPr>
            <p:nvPr/>
          </p:nvSpPr>
          <p:spPr bwMode="auto">
            <a:xfrm flipH="1">
              <a:off x="2595563" y="3902075"/>
              <a:ext cx="2809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9" name="Line 85"/>
            <p:cNvSpPr>
              <a:spLocks noChangeShapeType="1"/>
            </p:cNvSpPr>
            <p:nvPr/>
          </p:nvSpPr>
          <p:spPr bwMode="auto">
            <a:xfrm flipH="1">
              <a:off x="3690938" y="4049713"/>
              <a:ext cx="1762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0" name="Line 86"/>
            <p:cNvSpPr>
              <a:spLocks noChangeShapeType="1"/>
            </p:cNvSpPr>
            <p:nvPr/>
          </p:nvSpPr>
          <p:spPr bwMode="auto">
            <a:xfrm flipH="1">
              <a:off x="3690938" y="4357688"/>
              <a:ext cx="1762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1" name="Line 87"/>
            <p:cNvSpPr>
              <a:spLocks noChangeShapeType="1"/>
            </p:cNvSpPr>
            <p:nvPr/>
          </p:nvSpPr>
          <p:spPr bwMode="auto">
            <a:xfrm flipH="1">
              <a:off x="3275013" y="3425825"/>
              <a:ext cx="1588" cy="34290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2" name="Rectangle 88"/>
            <p:cNvSpPr>
              <a:spLocks noChangeArrowheads="1"/>
            </p:cNvSpPr>
            <p:nvPr/>
          </p:nvSpPr>
          <p:spPr bwMode="auto">
            <a:xfrm>
              <a:off x="3733800" y="1912938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ID/EX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83" name="Rectangle 89"/>
            <p:cNvSpPr>
              <a:spLocks noChangeArrowheads="1"/>
            </p:cNvSpPr>
            <p:nvPr/>
          </p:nvSpPr>
          <p:spPr bwMode="auto">
            <a:xfrm>
              <a:off x="5494338" y="2141538"/>
              <a:ext cx="60753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84" name="Rectangle 90"/>
            <p:cNvSpPr>
              <a:spLocks noChangeArrowheads="1"/>
            </p:cNvSpPr>
            <p:nvPr/>
          </p:nvSpPr>
          <p:spPr bwMode="auto">
            <a:xfrm>
              <a:off x="7272338" y="2476500"/>
              <a:ext cx="6588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MEM/WB</a:t>
              </a:r>
            </a:p>
          </p:txBody>
        </p:sp>
        <p:sp>
          <p:nvSpPr>
            <p:cNvPr id="85" name="Rectangle 91"/>
            <p:cNvSpPr>
              <a:spLocks noChangeArrowheads="1"/>
            </p:cNvSpPr>
            <p:nvPr/>
          </p:nvSpPr>
          <p:spPr bwMode="auto">
            <a:xfrm rot="16200000" flipH="1">
              <a:off x="2136749" y="3878863"/>
              <a:ext cx="662041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6015038" y="4379913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7" name="Line 93"/>
            <p:cNvSpPr>
              <a:spLocks noChangeShapeType="1"/>
            </p:cNvSpPr>
            <p:nvPr/>
          </p:nvSpPr>
          <p:spPr bwMode="auto">
            <a:xfrm flipH="1">
              <a:off x="5840413" y="4805363"/>
              <a:ext cx="39687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8" name="Freeform 94"/>
            <p:cNvSpPr>
              <a:spLocks/>
            </p:cNvSpPr>
            <p:nvPr/>
          </p:nvSpPr>
          <p:spPr bwMode="auto">
            <a:xfrm>
              <a:off x="6034088" y="4398963"/>
              <a:ext cx="1433513" cy="969963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>
              <a:off x="5837238" y="5686425"/>
              <a:ext cx="16256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0" name="Line 96"/>
            <p:cNvSpPr>
              <a:spLocks noChangeShapeType="1"/>
            </p:cNvSpPr>
            <p:nvPr/>
          </p:nvSpPr>
          <p:spPr bwMode="auto">
            <a:xfrm flipH="1">
              <a:off x="5840413" y="4398963"/>
              <a:ext cx="4016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1" name="Line 97"/>
            <p:cNvSpPr>
              <a:spLocks noChangeShapeType="1"/>
            </p:cNvSpPr>
            <p:nvPr/>
          </p:nvSpPr>
          <p:spPr bwMode="auto">
            <a:xfrm flipH="1">
              <a:off x="7224713" y="4391025"/>
              <a:ext cx="246063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flipH="1" flipV="1">
              <a:off x="6734175" y="3978275"/>
              <a:ext cx="1588" cy="1047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93" name="Group 289"/>
            <p:cNvGrpSpPr>
              <a:grpSpLocks/>
            </p:cNvGrpSpPr>
            <p:nvPr/>
          </p:nvGrpSpPr>
          <p:grpSpPr bwMode="auto">
            <a:xfrm>
              <a:off x="6248400" y="3844926"/>
              <a:ext cx="966788" cy="1428751"/>
              <a:chOff x="3936" y="2422"/>
              <a:chExt cx="609" cy="900"/>
            </a:xfrm>
          </p:grpSpPr>
          <p:sp>
            <p:nvSpPr>
              <p:cNvPr id="236" name="Line 100"/>
              <p:cNvSpPr>
                <a:spLocks noChangeShapeType="1"/>
              </p:cNvSpPr>
              <p:nvPr/>
            </p:nvSpPr>
            <p:spPr bwMode="auto">
              <a:xfrm flipH="1">
                <a:off x="4248" y="3132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7" name="Rectangle 101"/>
              <p:cNvSpPr>
                <a:spLocks noChangeArrowheads="1"/>
              </p:cNvSpPr>
              <p:nvPr/>
            </p:nvSpPr>
            <p:spPr bwMode="auto">
              <a:xfrm>
                <a:off x="4073" y="3235"/>
                <a:ext cx="343" cy="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Neo Sans Intel"/>
                  </a:rPr>
                  <a:t>MemRead</a:t>
                </a:r>
                <a:endParaRPr lang="en-US" sz="900">
                  <a:solidFill>
                    <a:srgbClr val="EB7500"/>
                  </a:solidFill>
                  <a:latin typeface="Neo Sans Intel"/>
                </a:endParaRPr>
              </a:p>
            </p:txBody>
          </p:sp>
          <p:sp>
            <p:nvSpPr>
              <p:cNvPr id="238" name="Rectangle 102"/>
              <p:cNvSpPr>
                <a:spLocks noChangeArrowheads="1"/>
              </p:cNvSpPr>
              <p:nvPr/>
            </p:nvSpPr>
            <p:spPr bwMode="auto">
              <a:xfrm>
                <a:off x="4063" y="2422"/>
                <a:ext cx="347" cy="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 dirty="0" err="1">
                    <a:solidFill>
                      <a:srgbClr val="EB7500"/>
                    </a:solidFill>
                    <a:latin typeface="Neo Sans Intel"/>
                  </a:rPr>
                  <a:t>MemWrite</a:t>
                </a:r>
                <a:endParaRPr lang="en-US" sz="900" dirty="0">
                  <a:solidFill>
                    <a:srgbClr val="EB7500"/>
                  </a:solidFill>
                  <a:latin typeface="Neo Sans Intel"/>
                </a:endParaRPr>
              </a:p>
            </p:txBody>
          </p:sp>
          <p:sp>
            <p:nvSpPr>
              <p:cNvPr id="239" name="Rectangle 103"/>
              <p:cNvSpPr>
                <a:spLocks noChangeArrowheads="1"/>
              </p:cNvSpPr>
              <p:nvPr/>
            </p:nvSpPr>
            <p:spPr bwMode="auto">
              <a:xfrm>
                <a:off x="3936" y="2577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40" name="Rectangle 104"/>
              <p:cNvSpPr>
                <a:spLocks noChangeArrowheads="1"/>
              </p:cNvSpPr>
              <p:nvPr/>
            </p:nvSpPr>
            <p:spPr bwMode="auto">
              <a:xfrm>
                <a:off x="3950" y="2740"/>
                <a:ext cx="267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Address</a:t>
                </a:r>
                <a:endParaRPr lang="en-US" sz="8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41" name="Rectangle 105"/>
              <p:cNvSpPr>
                <a:spLocks noChangeArrowheads="1"/>
              </p:cNvSpPr>
              <p:nvPr/>
            </p:nvSpPr>
            <p:spPr bwMode="auto">
              <a:xfrm>
                <a:off x="3952" y="2961"/>
                <a:ext cx="170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Data</a:t>
                </a:r>
                <a:endParaRPr lang="en-US" sz="8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42" name="Rectangle 106"/>
              <p:cNvSpPr>
                <a:spLocks noChangeArrowheads="1"/>
              </p:cNvSpPr>
              <p:nvPr/>
            </p:nvSpPr>
            <p:spPr bwMode="auto">
              <a:xfrm>
                <a:off x="4353" y="2673"/>
                <a:ext cx="174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Data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43" name="Rectangle 107"/>
              <p:cNvSpPr>
                <a:spLocks noChangeArrowheads="1"/>
              </p:cNvSpPr>
              <p:nvPr/>
            </p:nvSpPr>
            <p:spPr bwMode="auto">
              <a:xfrm>
                <a:off x="4158" y="2892"/>
                <a:ext cx="36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Neo Sans Intel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Neo Sans Intel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94" name="Freeform 108"/>
            <p:cNvSpPr>
              <a:spLocks/>
            </p:cNvSpPr>
            <p:nvPr/>
          </p:nvSpPr>
          <p:spPr bwMode="auto">
            <a:xfrm>
              <a:off x="5961063" y="3009900"/>
              <a:ext cx="114300" cy="717550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446 h 72"/>
                <a:gd name="T4" fmla="*/ 71 w 72"/>
                <a:gd name="T5" fmla="*/ 446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5" name="Freeform 109"/>
            <p:cNvSpPr>
              <a:spLocks/>
            </p:cNvSpPr>
            <p:nvPr/>
          </p:nvSpPr>
          <p:spPr bwMode="auto">
            <a:xfrm>
              <a:off x="5851525" y="3848100"/>
              <a:ext cx="223838" cy="363538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6" name="Freeform 110"/>
            <p:cNvSpPr>
              <a:spLocks/>
            </p:cNvSpPr>
            <p:nvPr/>
          </p:nvSpPr>
          <p:spPr bwMode="auto">
            <a:xfrm>
              <a:off x="6073775" y="3692525"/>
              <a:ext cx="230188" cy="193675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auto">
            <a:xfrm>
              <a:off x="5913438" y="3516313"/>
              <a:ext cx="397545" cy="138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Branch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auto">
            <a:xfrm>
              <a:off x="6438900" y="2549525"/>
              <a:ext cx="3462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PCSrc</a:t>
              </a:r>
            </a:p>
          </p:txBody>
        </p:sp>
        <p:sp>
          <p:nvSpPr>
            <p:cNvPr id="99" name="Line 113"/>
            <p:cNvSpPr>
              <a:spLocks noChangeShapeType="1"/>
            </p:cNvSpPr>
            <p:nvPr/>
          </p:nvSpPr>
          <p:spPr bwMode="auto">
            <a:xfrm>
              <a:off x="2449513" y="6076950"/>
              <a:ext cx="53324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0" name="Line 114"/>
            <p:cNvSpPr>
              <a:spLocks noChangeShapeType="1"/>
            </p:cNvSpPr>
            <p:nvPr/>
          </p:nvSpPr>
          <p:spPr bwMode="auto">
            <a:xfrm flipV="1">
              <a:off x="2452688" y="4405313"/>
              <a:ext cx="0" cy="167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1" name="Line 115"/>
            <p:cNvSpPr>
              <a:spLocks noChangeShapeType="1"/>
            </p:cNvSpPr>
            <p:nvPr/>
          </p:nvSpPr>
          <p:spPr bwMode="auto">
            <a:xfrm>
              <a:off x="2446338" y="4400550"/>
              <a:ext cx="4206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2" name="Line 116"/>
            <p:cNvSpPr>
              <a:spLocks noChangeShapeType="1"/>
            </p:cNvSpPr>
            <p:nvPr/>
          </p:nvSpPr>
          <p:spPr bwMode="auto">
            <a:xfrm>
              <a:off x="2738438" y="4633913"/>
              <a:ext cx="1333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3" name="Line 117"/>
            <p:cNvSpPr>
              <a:spLocks noChangeShapeType="1"/>
            </p:cNvSpPr>
            <p:nvPr/>
          </p:nvSpPr>
          <p:spPr bwMode="auto">
            <a:xfrm flipV="1">
              <a:off x="2743200" y="4633913"/>
              <a:ext cx="0" cy="1571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4" name="Line 118"/>
            <p:cNvSpPr>
              <a:spLocks noChangeShapeType="1"/>
            </p:cNvSpPr>
            <p:nvPr/>
          </p:nvSpPr>
          <p:spPr bwMode="auto">
            <a:xfrm>
              <a:off x="2743200" y="6200775"/>
              <a:ext cx="5295900" cy="63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5" name="Line 119"/>
            <p:cNvSpPr>
              <a:spLocks noChangeShapeType="1"/>
            </p:cNvSpPr>
            <p:nvPr/>
          </p:nvSpPr>
          <p:spPr bwMode="auto">
            <a:xfrm flipH="1" flipV="1">
              <a:off x="7897813" y="2989263"/>
              <a:ext cx="0" cy="13335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6" name="Line 120"/>
            <p:cNvSpPr>
              <a:spLocks noChangeShapeType="1"/>
            </p:cNvSpPr>
            <p:nvPr/>
          </p:nvSpPr>
          <p:spPr bwMode="auto">
            <a:xfrm flipH="1">
              <a:off x="7620000" y="4394200"/>
              <a:ext cx="182563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7" name="Freeform 121"/>
            <p:cNvSpPr>
              <a:spLocks/>
            </p:cNvSpPr>
            <p:nvPr/>
          </p:nvSpPr>
          <p:spPr bwMode="auto">
            <a:xfrm>
              <a:off x="7620000" y="4725988"/>
              <a:ext cx="188913" cy="642938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8" name="Rectangle 122"/>
            <p:cNvSpPr>
              <a:spLocks noChangeArrowheads="1"/>
            </p:cNvSpPr>
            <p:nvPr/>
          </p:nvSpPr>
          <p:spPr bwMode="auto">
            <a:xfrm>
              <a:off x="7672388" y="4103688"/>
              <a:ext cx="589905" cy="138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MemtoReg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109" name="Line 123"/>
            <p:cNvSpPr>
              <a:spLocks noChangeShapeType="1"/>
            </p:cNvSpPr>
            <p:nvPr/>
          </p:nvSpPr>
          <p:spPr bwMode="auto">
            <a:xfrm>
              <a:off x="7624763" y="5686425"/>
              <a:ext cx="15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0" name="Line 124"/>
            <p:cNvSpPr>
              <a:spLocks noChangeShapeType="1"/>
            </p:cNvSpPr>
            <p:nvPr/>
          </p:nvSpPr>
          <p:spPr bwMode="auto">
            <a:xfrm rot="5400000">
              <a:off x="7572375" y="5881688"/>
              <a:ext cx="400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1" name="Line 125"/>
            <p:cNvSpPr>
              <a:spLocks noChangeShapeType="1"/>
            </p:cNvSpPr>
            <p:nvPr/>
          </p:nvSpPr>
          <p:spPr bwMode="auto">
            <a:xfrm flipV="1">
              <a:off x="8043863" y="4557713"/>
              <a:ext cx="0" cy="1652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2" name="Line 126"/>
            <p:cNvSpPr>
              <a:spLocks noChangeShapeType="1"/>
            </p:cNvSpPr>
            <p:nvPr/>
          </p:nvSpPr>
          <p:spPr bwMode="auto">
            <a:xfrm flipV="1">
              <a:off x="7977188" y="4557713"/>
              <a:ext cx="66675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3" name="Freeform 127"/>
            <p:cNvSpPr>
              <a:spLocks/>
            </p:cNvSpPr>
            <p:nvPr/>
          </p:nvSpPr>
          <p:spPr bwMode="auto">
            <a:xfrm>
              <a:off x="1009650" y="3030538"/>
              <a:ext cx="438150" cy="1001713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4" name="Freeform 128"/>
            <p:cNvSpPr>
              <a:spLocks/>
            </p:cNvSpPr>
            <p:nvPr/>
          </p:nvSpPr>
          <p:spPr bwMode="auto">
            <a:xfrm>
              <a:off x="990600" y="4011613"/>
              <a:ext cx="38100" cy="38100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5" name="Rectangle 129"/>
            <p:cNvSpPr>
              <a:spLocks noChangeArrowheads="1"/>
            </p:cNvSpPr>
            <p:nvPr/>
          </p:nvSpPr>
          <p:spPr bwMode="auto">
            <a:xfrm>
              <a:off x="1103313" y="3341688"/>
              <a:ext cx="270908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16" name="Freeform 130"/>
            <p:cNvSpPr>
              <a:spLocks/>
            </p:cNvSpPr>
            <p:nvPr/>
          </p:nvSpPr>
          <p:spPr bwMode="auto">
            <a:xfrm>
              <a:off x="2157413" y="3081338"/>
              <a:ext cx="147638" cy="2820988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7" name="Line 131"/>
            <p:cNvSpPr>
              <a:spLocks noChangeShapeType="1"/>
            </p:cNvSpPr>
            <p:nvPr/>
          </p:nvSpPr>
          <p:spPr bwMode="auto">
            <a:xfrm flipH="1" flipV="1">
              <a:off x="1908175" y="3246438"/>
              <a:ext cx="258763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8" name="Freeform 132"/>
            <p:cNvSpPr>
              <a:spLocks/>
            </p:cNvSpPr>
            <p:nvPr/>
          </p:nvSpPr>
          <p:spPr bwMode="auto">
            <a:xfrm>
              <a:off x="1962150" y="3233738"/>
              <a:ext cx="38100" cy="38100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9" name="Freeform 133"/>
            <p:cNvSpPr>
              <a:spLocks/>
            </p:cNvSpPr>
            <p:nvPr/>
          </p:nvSpPr>
          <p:spPr bwMode="auto">
            <a:xfrm>
              <a:off x="1452563" y="2935288"/>
              <a:ext cx="452438" cy="655638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0" name="Line 134"/>
            <p:cNvSpPr>
              <a:spLocks noChangeShapeType="1"/>
            </p:cNvSpPr>
            <p:nvPr/>
          </p:nvSpPr>
          <p:spPr bwMode="auto">
            <a:xfrm flipH="1">
              <a:off x="1287463" y="3479800"/>
              <a:ext cx="16192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1" name="Rectangle 135"/>
            <p:cNvSpPr>
              <a:spLocks noChangeArrowheads="1"/>
            </p:cNvSpPr>
            <p:nvPr/>
          </p:nvSpPr>
          <p:spPr bwMode="auto">
            <a:xfrm>
              <a:off x="1188361" y="4441825"/>
              <a:ext cx="79669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Memory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22" name="Rectangle 137"/>
            <p:cNvSpPr>
              <a:spLocks noChangeArrowheads="1"/>
            </p:cNvSpPr>
            <p:nvPr/>
          </p:nvSpPr>
          <p:spPr bwMode="auto">
            <a:xfrm>
              <a:off x="1185863" y="3976688"/>
              <a:ext cx="461665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23" name="Rectangle 138"/>
            <p:cNvSpPr>
              <a:spLocks noChangeArrowheads="1"/>
            </p:cNvSpPr>
            <p:nvPr/>
          </p:nvSpPr>
          <p:spPr bwMode="auto">
            <a:xfrm>
              <a:off x="1595438" y="3162300"/>
              <a:ext cx="29976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Add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24" name="Rectangle 139"/>
            <p:cNvSpPr>
              <a:spLocks noChangeArrowheads="1"/>
            </p:cNvSpPr>
            <p:nvPr/>
          </p:nvSpPr>
          <p:spPr bwMode="auto">
            <a:xfrm>
              <a:off x="2095500" y="2879725"/>
              <a:ext cx="33502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</a:t>
              </a:r>
            </a:p>
          </p:txBody>
        </p:sp>
        <p:grpSp>
          <p:nvGrpSpPr>
            <p:cNvPr id="125" name="Group 140"/>
            <p:cNvGrpSpPr>
              <a:grpSpLocks/>
            </p:cNvGrpSpPr>
            <p:nvPr/>
          </p:nvGrpSpPr>
          <p:grpSpPr bwMode="auto">
            <a:xfrm>
              <a:off x="685800" y="3836988"/>
              <a:ext cx="247650" cy="388938"/>
              <a:chOff x="480" y="2155"/>
              <a:chExt cx="156" cy="245"/>
            </a:xfrm>
          </p:grpSpPr>
          <p:sp>
            <p:nvSpPr>
              <p:cNvPr id="234" name="Freeform 141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5" name="Rectangle 142"/>
              <p:cNvSpPr>
                <a:spLocks noChangeArrowheads="1"/>
              </p:cNvSpPr>
              <p:nvPr/>
            </p:nvSpPr>
            <p:spPr bwMode="auto">
              <a:xfrm>
                <a:off x="491" y="2220"/>
                <a:ext cx="134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000000"/>
                    </a:solidFill>
                    <a:latin typeface="Neo Sans Intel"/>
                  </a:rPr>
                  <a:t>PC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26" name="Line 143"/>
            <p:cNvSpPr>
              <a:spLocks noChangeShapeType="1"/>
            </p:cNvSpPr>
            <p:nvPr/>
          </p:nvSpPr>
          <p:spPr bwMode="auto">
            <a:xfrm flipH="1">
              <a:off x="2047875" y="4305300"/>
              <a:ext cx="114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7" name="Line 144"/>
            <p:cNvSpPr>
              <a:spLocks noChangeShapeType="1"/>
            </p:cNvSpPr>
            <p:nvPr/>
          </p:nvSpPr>
          <p:spPr bwMode="auto">
            <a:xfrm flipV="1">
              <a:off x="1981200" y="2867025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8" name="Line 145"/>
            <p:cNvSpPr>
              <a:spLocks noChangeShapeType="1"/>
            </p:cNvSpPr>
            <p:nvPr/>
          </p:nvSpPr>
          <p:spPr bwMode="auto">
            <a:xfrm flipH="1" flipV="1">
              <a:off x="6100763" y="1863725"/>
              <a:ext cx="0" cy="1614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9" name="Line 146"/>
            <p:cNvSpPr>
              <a:spLocks noChangeShapeType="1"/>
            </p:cNvSpPr>
            <p:nvPr/>
          </p:nvSpPr>
          <p:spPr bwMode="auto">
            <a:xfrm rot="5400000" flipH="1" flipV="1">
              <a:off x="1604962" y="2486025"/>
              <a:ext cx="4763" cy="757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0" name="Line 147"/>
            <p:cNvSpPr>
              <a:spLocks noChangeShapeType="1"/>
            </p:cNvSpPr>
            <p:nvPr/>
          </p:nvSpPr>
          <p:spPr bwMode="auto">
            <a:xfrm rot="16200000" flipV="1">
              <a:off x="5962650" y="3335338"/>
              <a:ext cx="4763" cy="271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1" name="Line 148"/>
            <p:cNvSpPr>
              <a:spLocks noChangeShapeType="1"/>
            </p:cNvSpPr>
            <p:nvPr/>
          </p:nvSpPr>
          <p:spPr bwMode="auto">
            <a:xfrm rot="16200000" flipV="1">
              <a:off x="827088" y="2465388"/>
              <a:ext cx="0" cy="500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2" name="Line 149"/>
            <p:cNvSpPr>
              <a:spLocks noChangeShapeType="1"/>
            </p:cNvSpPr>
            <p:nvPr/>
          </p:nvSpPr>
          <p:spPr bwMode="auto">
            <a:xfrm flipV="1">
              <a:off x="571500" y="2709863"/>
              <a:ext cx="0" cy="1328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3" name="Line 150"/>
            <p:cNvSpPr>
              <a:spLocks noChangeShapeType="1"/>
            </p:cNvSpPr>
            <p:nvPr/>
          </p:nvSpPr>
          <p:spPr bwMode="auto">
            <a:xfrm rot="16200000" flipV="1">
              <a:off x="623888" y="3976688"/>
              <a:ext cx="0" cy="104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34" name="Group 287"/>
            <p:cNvGrpSpPr>
              <a:grpSpLocks/>
            </p:cNvGrpSpPr>
            <p:nvPr/>
          </p:nvGrpSpPr>
          <p:grpSpPr bwMode="auto">
            <a:xfrm>
              <a:off x="4343400" y="5421313"/>
              <a:ext cx="231775" cy="503238"/>
              <a:chOff x="2736" y="3415"/>
              <a:chExt cx="146" cy="317"/>
            </a:xfrm>
          </p:grpSpPr>
          <p:sp>
            <p:nvSpPr>
              <p:cNvPr id="230" name="AutoShape 155"/>
              <p:cNvSpPr>
                <a:spLocks noChangeArrowheads="1"/>
              </p:cNvSpPr>
              <p:nvPr/>
            </p:nvSpPr>
            <p:spPr bwMode="auto">
              <a:xfrm rot="5400000">
                <a:off x="2677" y="3525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1" name="Rectangle 152"/>
              <p:cNvSpPr>
                <a:spLocks noChangeArrowheads="1"/>
              </p:cNvSpPr>
              <p:nvPr/>
            </p:nvSpPr>
            <p:spPr bwMode="auto">
              <a:xfrm>
                <a:off x="2739" y="341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32" name="Rectangle 153"/>
              <p:cNvSpPr>
                <a:spLocks noChangeArrowheads="1"/>
              </p:cNvSpPr>
              <p:nvPr/>
            </p:nvSpPr>
            <p:spPr bwMode="auto">
              <a:xfrm>
                <a:off x="2736" y="361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33" name="Rectangle 154"/>
              <p:cNvSpPr>
                <a:spLocks noChangeArrowheads="1"/>
              </p:cNvSpPr>
              <p:nvPr/>
            </p:nvSpPr>
            <p:spPr bwMode="auto">
              <a:xfrm>
                <a:off x="2799" y="349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5" name="Group 285"/>
            <p:cNvGrpSpPr>
              <a:grpSpLocks/>
            </p:cNvGrpSpPr>
            <p:nvPr/>
          </p:nvGrpSpPr>
          <p:grpSpPr bwMode="auto">
            <a:xfrm>
              <a:off x="4400550" y="4268788"/>
              <a:ext cx="231775" cy="503238"/>
              <a:chOff x="2772" y="2689"/>
              <a:chExt cx="146" cy="317"/>
            </a:xfrm>
          </p:grpSpPr>
          <p:sp>
            <p:nvSpPr>
              <p:cNvPr id="226" name="AutoShape 160"/>
              <p:cNvSpPr>
                <a:spLocks noChangeArrowheads="1"/>
              </p:cNvSpPr>
              <p:nvPr/>
            </p:nvSpPr>
            <p:spPr bwMode="auto">
              <a:xfrm rot="5400000">
                <a:off x="2713" y="2799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7" name="Rectangle 157"/>
              <p:cNvSpPr>
                <a:spLocks noChangeArrowheads="1"/>
              </p:cNvSpPr>
              <p:nvPr/>
            </p:nvSpPr>
            <p:spPr bwMode="auto">
              <a:xfrm>
                <a:off x="2775" y="2689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8" name="Rectangle 158"/>
              <p:cNvSpPr>
                <a:spLocks noChangeArrowheads="1"/>
              </p:cNvSpPr>
              <p:nvPr/>
            </p:nvSpPr>
            <p:spPr bwMode="auto">
              <a:xfrm>
                <a:off x="2772" y="2890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9" name="Rectangle 159"/>
              <p:cNvSpPr>
                <a:spLocks noChangeArrowheads="1"/>
              </p:cNvSpPr>
              <p:nvPr/>
            </p:nvSpPr>
            <p:spPr bwMode="auto">
              <a:xfrm>
                <a:off x="2835" y="2766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36" name="Line 161"/>
            <p:cNvSpPr>
              <a:spLocks noChangeShapeType="1"/>
            </p:cNvSpPr>
            <p:nvPr/>
          </p:nvSpPr>
          <p:spPr bwMode="auto">
            <a:xfrm flipV="1">
              <a:off x="5029200" y="4552950"/>
              <a:ext cx="0" cy="62071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7" name="Line 162"/>
            <p:cNvSpPr>
              <a:spLocks noChangeShapeType="1"/>
            </p:cNvSpPr>
            <p:nvPr/>
          </p:nvSpPr>
          <p:spPr bwMode="auto">
            <a:xfrm rot="5400000" flipV="1">
              <a:off x="4987925" y="5122863"/>
              <a:ext cx="0" cy="825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38" name="Group 288"/>
            <p:cNvGrpSpPr>
              <a:grpSpLocks/>
            </p:cNvGrpSpPr>
            <p:nvPr/>
          </p:nvGrpSpPr>
          <p:grpSpPr bwMode="auto">
            <a:xfrm>
              <a:off x="1066800" y="2473325"/>
              <a:ext cx="231775" cy="503238"/>
              <a:chOff x="672" y="1558"/>
              <a:chExt cx="146" cy="317"/>
            </a:xfrm>
          </p:grpSpPr>
          <p:sp>
            <p:nvSpPr>
              <p:cNvPr id="222" name="AutoShape 167"/>
              <p:cNvSpPr>
                <a:spLocks noChangeArrowheads="1"/>
              </p:cNvSpPr>
              <p:nvPr/>
            </p:nvSpPr>
            <p:spPr bwMode="auto">
              <a:xfrm rot="16200000" flipH="1">
                <a:off x="579" y="1668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3" name="Rectangle 164"/>
              <p:cNvSpPr>
                <a:spLocks noChangeArrowheads="1"/>
              </p:cNvSpPr>
              <p:nvPr/>
            </p:nvSpPr>
            <p:spPr bwMode="auto">
              <a:xfrm flipH="1">
                <a:off x="672" y="1558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4" name="Rectangle 165"/>
              <p:cNvSpPr>
                <a:spLocks noChangeArrowheads="1"/>
              </p:cNvSpPr>
              <p:nvPr/>
            </p:nvSpPr>
            <p:spPr bwMode="auto">
              <a:xfrm flipH="1">
                <a:off x="675" y="1759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5" name="Rectangle 166"/>
              <p:cNvSpPr>
                <a:spLocks noChangeArrowheads="1"/>
              </p:cNvSpPr>
              <p:nvPr/>
            </p:nvSpPr>
            <p:spPr bwMode="auto">
              <a:xfrm flipH="1">
                <a:off x="698" y="1635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9" name="Group 284"/>
            <p:cNvGrpSpPr>
              <a:grpSpLocks/>
            </p:cNvGrpSpPr>
            <p:nvPr/>
          </p:nvGrpSpPr>
          <p:grpSpPr bwMode="auto">
            <a:xfrm>
              <a:off x="7748588" y="4302125"/>
              <a:ext cx="231775" cy="503238"/>
              <a:chOff x="4881" y="2710"/>
              <a:chExt cx="146" cy="317"/>
            </a:xfrm>
          </p:grpSpPr>
          <p:sp>
            <p:nvSpPr>
              <p:cNvPr id="218" name="AutoShape 172"/>
              <p:cNvSpPr>
                <a:spLocks noChangeArrowheads="1"/>
              </p:cNvSpPr>
              <p:nvPr/>
            </p:nvSpPr>
            <p:spPr bwMode="auto">
              <a:xfrm rot="5400000">
                <a:off x="4822" y="2820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9" name="Rectangle 169"/>
              <p:cNvSpPr>
                <a:spLocks noChangeArrowheads="1"/>
              </p:cNvSpPr>
              <p:nvPr/>
            </p:nvSpPr>
            <p:spPr bwMode="auto">
              <a:xfrm>
                <a:off x="4884" y="2710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0" name="Rectangle 170"/>
              <p:cNvSpPr>
                <a:spLocks noChangeArrowheads="1"/>
              </p:cNvSpPr>
              <p:nvPr/>
            </p:nvSpPr>
            <p:spPr bwMode="auto">
              <a:xfrm>
                <a:off x="4881" y="2911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1" name="Rectangle 171"/>
              <p:cNvSpPr>
                <a:spLocks noChangeArrowheads="1"/>
              </p:cNvSpPr>
              <p:nvPr/>
            </p:nvSpPr>
            <p:spPr bwMode="auto">
              <a:xfrm>
                <a:off x="4944" y="2787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40" name="Rectangle 173"/>
            <p:cNvSpPr>
              <a:spLocks noChangeArrowheads="1"/>
            </p:cNvSpPr>
            <p:nvPr/>
          </p:nvSpPr>
          <p:spPr bwMode="auto">
            <a:xfrm>
              <a:off x="1400175" y="4241800"/>
              <a:ext cx="59631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1" name="Line 174"/>
            <p:cNvSpPr>
              <a:spLocks noChangeShapeType="1"/>
            </p:cNvSpPr>
            <p:nvPr/>
          </p:nvSpPr>
          <p:spPr bwMode="auto">
            <a:xfrm flipV="1">
              <a:off x="2600325" y="3897313"/>
              <a:ext cx="0" cy="1928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2" name="Line 175"/>
            <p:cNvSpPr>
              <a:spLocks noChangeShapeType="1"/>
            </p:cNvSpPr>
            <p:nvPr/>
          </p:nvSpPr>
          <p:spPr bwMode="auto">
            <a:xfrm flipV="1">
              <a:off x="2601913" y="5821363"/>
              <a:ext cx="12604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3" name="Line 176"/>
            <p:cNvSpPr>
              <a:spLocks noChangeShapeType="1"/>
            </p:cNvSpPr>
            <p:nvPr/>
          </p:nvSpPr>
          <p:spPr bwMode="auto">
            <a:xfrm flipH="1">
              <a:off x="1989138" y="1866900"/>
              <a:ext cx="41211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4" name="Line 177"/>
            <p:cNvSpPr>
              <a:spLocks noChangeShapeType="1"/>
            </p:cNvSpPr>
            <p:nvPr/>
          </p:nvSpPr>
          <p:spPr bwMode="auto">
            <a:xfrm flipV="1">
              <a:off x="6300788" y="3783013"/>
              <a:ext cx="103188" cy="31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5" name="Line 178"/>
            <p:cNvSpPr>
              <a:spLocks noChangeShapeType="1"/>
            </p:cNvSpPr>
            <p:nvPr/>
          </p:nvSpPr>
          <p:spPr bwMode="auto">
            <a:xfrm rot="16200000" flipH="1" flipV="1">
              <a:off x="5383212" y="2774950"/>
              <a:ext cx="2028825" cy="63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6" name="Line 179"/>
            <p:cNvSpPr>
              <a:spLocks noChangeShapeType="1"/>
            </p:cNvSpPr>
            <p:nvPr/>
          </p:nvSpPr>
          <p:spPr bwMode="auto">
            <a:xfrm>
              <a:off x="1143000" y="1763713"/>
              <a:ext cx="5257800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7" name="Line 180"/>
            <p:cNvSpPr>
              <a:spLocks noChangeShapeType="1"/>
            </p:cNvSpPr>
            <p:nvPr/>
          </p:nvSpPr>
          <p:spPr bwMode="auto">
            <a:xfrm rot="5400000" flipV="1">
              <a:off x="776287" y="2120900"/>
              <a:ext cx="738188" cy="31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48" name="Group 254"/>
            <p:cNvGrpSpPr>
              <a:grpSpLocks/>
            </p:cNvGrpSpPr>
            <p:nvPr/>
          </p:nvGrpSpPr>
          <p:grpSpPr bwMode="auto">
            <a:xfrm>
              <a:off x="3100388" y="2095500"/>
              <a:ext cx="404813" cy="952500"/>
              <a:chOff x="1524" y="1296"/>
              <a:chExt cx="255" cy="600"/>
            </a:xfrm>
          </p:grpSpPr>
          <p:sp>
            <p:nvSpPr>
              <p:cNvPr id="216" name="Freeform 186"/>
              <p:cNvSpPr>
                <a:spLocks/>
              </p:cNvSpPr>
              <p:nvPr/>
            </p:nvSpPr>
            <p:spPr bwMode="auto">
              <a:xfrm>
                <a:off x="1524" y="1296"/>
                <a:ext cx="255" cy="600"/>
              </a:xfrm>
              <a:custGeom>
                <a:avLst/>
                <a:gdLst>
                  <a:gd name="T0" fmla="*/ 128 w 200"/>
                  <a:gd name="T1" fmla="*/ 600 h 425"/>
                  <a:gd name="T2" fmla="*/ 147 w 200"/>
                  <a:gd name="T3" fmla="*/ 597 h 425"/>
                  <a:gd name="T4" fmla="*/ 167 w 200"/>
                  <a:gd name="T5" fmla="*/ 586 h 425"/>
                  <a:gd name="T6" fmla="*/ 186 w 200"/>
                  <a:gd name="T7" fmla="*/ 568 h 425"/>
                  <a:gd name="T8" fmla="*/ 204 w 200"/>
                  <a:gd name="T9" fmla="*/ 542 h 425"/>
                  <a:gd name="T10" fmla="*/ 218 w 200"/>
                  <a:gd name="T11" fmla="*/ 512 h 425"/>
                  <a:gd name="T12" fmla="*/ 231 w 200"/>
                  <a:gd name="T13" fmla="*/ 479 h 425"/>
                  <a:gd name="T14" fmla="*/ 240 w 200"/>
                  <a:gd name="T15" fmla="*/ 438 h 425"/>
                  <a:gd name="T16" fmla="*/ 250 w 200"/>
                  <a:gd name="T17" fmla="*/ 394 h 425"/>
                  <a:gd name="T18" fmla="*/ 255 w 200"/>
                  <a:gd name="T19" fmla="*/ 349 h 425"/>
                  <a:gd name="T20" fmla="*/ 255 w 200"/>
                  <a:gd name="T21" fmla="*/ 299 h 425"/>
                  <a:gd name="T22" fmla="*/ 255 w 200"/>
                  <a:gd name="T23" fmla="*/ 251 h 425"/>
                  <a:gd name="T24" fmla="*/ 250 w 200"/>
                  <a:gd name="T25" fmla="*/ 205 h 425"/>
                  <a:gd name="T26" fmla="*/ 240 w 200"/>
                  <a:gd name="T27" fmla="*/ 162 h 425"/>
                  <a:gd name="T28" fmla="*/ 231 w 200"/>
                  <a:gd name="T29" fmla="*/ 124 h 425"/>
                  <a:gd name="T30" fmla="*/ 218 w 200"/>
                  <a:gd name="T31" fmla="*/ 89 h 425"/>
                  <a:gd name="T32" fmla="*/ 204 w 200"/>
                  <a:gd name="T33" fmla="*/ 59 h 425"/>
                  <a:gd name="T34" fmla="*/ 186 w 200"/>
                  <a:gd name="T35" fmla="*/ 35 h 425"/>
                  <a:gd name="T36" fmla="*/ 167 w 200"/>
                  <a:gd name="T37" fmla="*/ 16 h 425"/>
                  <a:gd name="T38" fmla="*/ 147 w 200"/>
                  <a:gd name="T39" fmla="*/ 6 h 425"/>
                  <a:gd name="T40" fmla="*/ 128 w 200"/>
                  <a:gd name="T41" fmla="*/ 0 h 425"/>
                  <a:gd name="T42" fmla="*/ 106 w 200"/>
                  <a:gd name="T43" fmla="*/ 6 h 425"/>
                  <a:gd name="T44" fmla="*/ 87 w 200"/>
                  <a:gd name="T45" fmla="*/ 16 h 425"/>
                  <a:gd name="T46" fmla="*/ 69 w 200"/>
                  <a:gd name="T47" fmla="*/ 35 h 425"/>
                  <a:gd name="T48" fmla="*/ 52 w 200"/>
                  <a:gd name="T49" fmla="*/ 59 h 425"/>
                  <a:gd name="T50" fmla="*/ 37 w 200"/>
                  <a:gd name="T51" fmla="*/ 89 h 425"/>
                  <a:gd name="T52" fmla="*/ 26 w 200"/>
                  <a:gd name="T53" fmla="*/ 124 h 425"/>
                  <a:gd name="T54" fmla="*/ 15 w 200"/>
                  <a:gd name="T55" fmla="*/ 162 h 425"/>
                  <a:gd name="T56" fmla="*/ 5 w 200"/>
                  <a:gd name="T57" fmla="*/ 205 h 425"/>
                  <a:gd name="T58" fmla="*/ 0 w 200"/>
                  <a:gd name="T59" fmla="*/ 251 h 425"/>
                  <a:gd name="T60" fmla="*/ 0 w 200"/>
                  <a:gd name="T61" fmla="*/ 299 h 425"/>
                  <a:gd name="T62" fmla="*/ 0 w 200"/>
                  <a:gd name="T63" fmla="*/ 349 h 425"/>
                  <a:gd name="T64" fmla="*/ 5 w 200"/>
                  <a:gd name="T65" fmla="*/ 394 h 425"/>
                  <a:gd name="T66" fmla="*/ 15 w 200"/>
                  <a:gd name="T67" fmla="*/ 438 h 425"/>
                  <a:gd name="T68" fmla="*/ 26 w 200"/>
                  <a:gd name="T69" fmla="*/ 479 h 425"/>
                  <a:gd name="T70" fmla="*/ 37 w 200"/>
                  <a:gd name="T71" fmla="*/ 512 h 425"/>
                  <a:gd name="T72" fmla="*/ 52 w 200"/>
                  <a:gd name="T73" fmla="*/ 542 h 425"/>
                  <a:gd name="T74" fmla="*/ 69 w 200"/>
                  <a:gd name="T75" fmla="*/ 568 h 425"/>
                  <a:gd name="T76" fmla="*/ 87 w 200"/>
                  <a:gd name="T77" fmla="*/ 586 h 425"/>
                  <a:gd name="T78" fmla="*/ 106 w 200"/>
                  <a:gd name="T79" fmla="*/ 597 h 425"/>
                  <a:gd name="T80" fmla="*/ 128 w 200"/>
                  <a:gd name="T81" fmla="*/ 600 h 425"/>
                  <a:gd name="T82" fmla="*/ 128 w 200"/>
                  <a:gd name="T83" fmla="*/ 600 h 42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0"/>
                  <a:gd name="T127" fmla="*/ 0 h 425"/>
                  <a:gd name="T128" fmla="*/ 200 w 200"/>
                  <a:gd name="T129" fmla="*/ 425 h 42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0" h="425">
                    <a:moveTo>
                      <a:pt x="100" y="425"/>
                    </a:moveTo>
                    <a:lnTo>
                      <a:pt x="115" y="423"/>
                    </a:lnTo>
                    <a:lnTo>
                      <a:pt x="131" y="415"/>
                    </a:lnTo>
                    <a:lnTo>
                      <a:pt x="146" y="402"/>
                    </a:lnTo>
                    <a:lnTo>
                      <a:pt x="160" y="384"/>
                    </a:lnTo>
                    <a:lnTo>
                      <a:pt x="171" y="363"/>
                    </a:lnTo>
                    <a:lnTo>
                      <a:pt x="181" y="339"/>
                    </a:lnTo>
                    <a:lnTo>
                      <a:pt x="188" y="310"/>
                    </a:lnTo>
                    <a:lnTo>
                      <a:pt x="196" y="279"/>
                    </a:lnTo>
                    <a:lnTo>
                      <a:pt x="200" y="247"/>
                    </a:lnTo>
                    <a:lnTo>
                      <a:pt x="200" y="212"/>
                    </a:lnTo>
                    <a:lnTo>
                      <a:pt x="200" y="178"/>
                    </a:lnTo>
                    <a:lnTo>
                      <a:pt x="196" y="145"/>
                    </a:lnTo>
                    <a:lnTo>
                      <a:pt x="188" y="115"/>
                    </a:lnTo>
                    <a:lnTo>
                      <a:pt x="181" y="88"/>
                    </a:lnTo>
                    <a:lnTo>
                      <a:pt x="171" y="63"/>
                    </a:lnTo>
                    <a:lnTo>
                      <a:pt x="160" y="42"/>
                    </a:lnTo>
                    <a:lnTo>
                      <a:pt x="146" y="25"/>
                    </a:lnTo>
                    <a:lnTo>
                      <a:pt x="131" y="11"/>
                    </a:lnTo>
                    <a:lnTo>
                      <a:pt x="115" y="4"/>
                    </a:lnTo>
                    <a:lnTo>
                      <a:pt x="100" y="0"/>
                    </a:lnTo>
                    <a:lnTo>
                      <a:pt x="83" y="4"/>
                    </a:lnTo>
                    <a:lnTo>
                      <a:pt x="68" y="11"/>
                    </a:lnTo>
                    <a:lnTo>
                      <a:pt x="54" y="25"/>
                    </a:lnTo>
                    <a:lnTo>
                      <a:pt x="41" y="42"/>
                    </a:lnTo>
                    <a:lnTo>
                      <a:pt x="29" y="63"/>
                    </a:lnTo>
                    <a:lnTo>
                      <a:pt x="20" y="88"/>
                    </a:lnTo>
                    <a:lnTo>
                      <a:pt x="12" y="115"/>
                    </a:lnTo>
                    <a:lnTo>
                      <a:pt x="4" y="145"/>
                    </a:lnTo>
                    <a:lnTo>
                      <a:pt x="0" y="178"/>
                    </a:lnTo>
                    <a:lnTo>
                      <a:pt x="0" y="212"/>
                    </a:lnTo>
                    <a:lnTo>
                      <a:pt x="0" y="247"/>
                    </a:lnTo>
                    <a:lnTo>
                      <a:pt x="4" y="279"/>
                    </a:lnTo>
                    <a:lnTo>
                      <a:pt x="12" y="310"/>
                    </a:lnTo>
                    <a:lnTo>
                      <a:pt x="20" y="339"/>
                    </a:lnTo>
                    <a:lnTo>
                      <a:pt x="29" y="363"/>
                    </a:lnTo>
                    <a:lnTo>
                      <a:pt x="41" y="384"/>
                    </a:lnTo>
                    <a:lnTo>
                      <a:pt x="54" y="402"/>
                    </a:lnTo>
                    <a:lnTo>
                      <a:pt x="68" y="415"/>
                    </a:lnTo>
                    <a:lnTo>
                      <a:pt x="83" y="423"/>
                    </a:lnTo>
                    <a:lnTo>
                      <a:pt x="100" y="425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7" name="Rectangle 187"/>
              <p:cNvSpPr>
                <a:spLocks noChangeArrowheads="1"/>
              </p:cNvSpPr>
              <p:nvPr/>
            </p:nvSpPr>
            <p:spPr bwMode="auto">
              <a:xfrm rot="16200000" flipH="1">
                <a:off x="1468" y="1514"/>
                <a:ext cx="345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EB7500"/>
                    </a:solidFill>
                    <a:latin typeface="Neo Sans Intel"/>
                  </a:rPr>
                  <a:t>Control</a:t>
                </a:r>
                <a:endParaRPr lang="en-US" sz="1200" b="1">
                  <a:latin typeface="Neo Sans Intel"/>
                </a:endParaRPr>
              </a:p>
            </p:txBody>
          </p:sp>
        </p:grpSp>
        <p:grpSp>
          <p:nvGrpSpPr>
            <p:cNvPr id="149" name="Group 296"/>
            <p:cNvGrpSpPr>
              <a:grpSpLocks/>
            </p:cNvGrpSpPr>
            <p:nvPr/>
          </p:nvGrpSpPr>
          <p:grpSpPr bwMode="auto">
            <a:xfrm>
              <a:off x="7089775" y="2547938"/>
              <a:ext cx="561975" cy="523875"/>
              <a:chOff x="4466" y="1605"/>
              <a:chExt cx="354" cy="330"/>
            </a:xfrm>
          </p:grpSpPr>
          <p:sp>
            <p:nvSpPr>
              <p:cNvPr id="212" name="Line 182"/>
              <p:cNvSpPr>
                <a:spLocks noChangeShapeType="1"/>
              </p:cNvSpPr>
              <p:nvPr/>
            </p:nvSpPr>
            <p:spPr bwMode="auto">
              <a:xfrm>
                <a:off x="4466" y="1818"/>
                <a:ext cx="211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3" name="Freeform 202"/>
              <p:cNvSpPr>
                <a:spLocks/>
              </p:cNvSpPr>
              <p:nvPr/>
            </p:nvSpPr>
            <p:spPr bwMode="auto">
              <a:xfrm>
                <a:off x="4704" y="1704"/>
                <a:ext cx="96" cy="231"/>
              </a:xfrm>
              <a:custGeom>
                <a:avLst/>
                <a:gdLst>
                  <a:gd name="T0" fmla="*/ 96 w 98"/>
                  <a:gd name="T1" fmla="*/ 231 h 162"/>
                  <a:gd name="T2" fmla="*/ 96 w 98"/>
                  <a:gd name="T3" fmla="*/ 0 h 162"/>
                  <a:gd name="T4" fmla="*/ 0 w 98"/>
                  <a:gd name="T5" fmla="*/ 0 h 162"/>
                  <a:gd name="T6" fmla="*/ 0 w 98"/>
                  <a:gd name="T7" fmla="*/ 231 h 162"/>
                  <a:gd name="T8" fmla="*/ 96 w 98"/>
                  <a:gd name="T9" fmla="*/ 231 h 162"/>
                  <a:gd name="T10" fmla="*/ 96 w 98"/>
                  <a:gd name="T11" fmla="*/ 231 h 1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8"/>
                  <a:gd name="T19" fmla="*/ 0 h 162"/>
                  <a:gd name="T20" fmla="*/ 98 w 98"/>
                  <a:gd name="T21" fmla="*/ 162 h 1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8" h="162">
                    <a:moveTo>
                      <a:pt x="98" y="162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8" y="162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4" name="Rectangle 208"/>
              <p:cNvSpPr>
                <a:spLocks noChangeArrowheads="1"/>
              </p:cNvSpPr>
              <p:nvPr/>
            </p:nvSpPr>
            <p:spPr bwMode="auto">
              <a:xfrm>
                <a:off x="4686" y="1770"/>
                <a:ext cx="13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b="1">
                    <a:solidFill>
                      <a:srgbClr val="EB7500"/>
                    </a:solidFill>
                    <a:latin typeface="Neo Sans Intel"/>
                  </a:rPr>
                  <a:t>WB</a:t>
                </a:r>
                <a:endParaRPr lang="en-US" sz="1000" b="1">
                  <a:latin typeface="Neo Sans Intel"/>
                </a:endParaRPr>
              </a:p>
            </p:txBody>
          </p:sp>
          <p:sp>
            <p:nvSpPr>
              <p:cNvPr id="215" name="Line 209"/>
              <p:cNvSpPr>
                <a:spLocks noChangeShapeType="1"/>
              </p:cNvSpPr>
              <p:nvPr/>
            </p:nvSpPr>
            <p:spPr bwMode="auto">
              <a:xfrm rot="16200000" flipH="1">
                <a:off x="4359" y="1712"/>
                <a:ext cx="214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  <p:grpSp>
          <p:nvGrpSpPr>
            <p:cNvPr id="150" name="Group 294"/>
            <p:cNvGrpSpPr>
              <a:grpSpLocks/>
            </p:cNvGrpSpPr>
            <p:nvPr/>
          </p:nvGrpSpPr>
          <p:grpSpPr bwMode="auto">
            <a:xfrm>
              <a:off x="5484813" y="2619375"/>
              <a:ext cx="471488" cy="447675"/>
              <a:chOff x="3455" y="1650"/>
              <a:chExt cx="297" cy="282"/>
            </a:xfrm>
          </p:grpSpPr>
          <p:sp>
            <p:nvSpPr>
              <p:cNvPr id="208" name="Line 212"/>
              <p:cNvSpPr>
                <a:spLocks noChangeShapeType="1"/>
              </p:cNvSpPr>
              <p:nvPr/>
            </p:nvSpPr>
            <p:spPr bwMode="auto">
              <a:xfrm>
                <a:off x="3455" y="1826"/>
                <a:ext cx="101" cy="1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9" name="Freeform 213"/>
              <p:cNvSpPr>
                <a:spLocks/>
              </p:cNvSpPr>
              <p:nvPr/>
            </p:nvSpPr>
            <p:spPr bwMode="auto">
              <a:xfrm>
                <a:off x="3583" y="1711"/>
                <a:ext cx="96" cy="221"/>
              </a:xfrm>
              <a:custGeom>
                <a:avLst/>
                <a:gdLst>
                  <a:gd name="T0" fmla="*/ 96 w 98"/>
                  <a:gd name="T1" fmla="*/ 221 h 162"/>
                  <a:gd name="T2" fmla="*/ 96 w 98"/>
                  <a:gd name="T3" fmla="*/ 0 h 162"/>
                  <a:gd name="T4" fmla="*/ 0 w 98"/>
                  <a:gd name="T5" fmla="*/ 0 h 162"/>
                  <a:gd name="T6" fmla="*/ 0 w 98"/>
                  <a:gd name="T7" fmla="*/ 221 h 162"/>
                  <a:gd name="T8" fmla="*/ 96 w 98"/>
                  <a:gd name="T9" fmla="*/ 221 h 162"/>
                  <a:gd name="T10" fmla="*/ 96 w 98"/>
                  <a:gd name="T11" fmla="*/ 221 h 1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8"/>
                  <a:gd name="T19" fmla="*/ 0 h 162"/>
                  <a:gd name="T20" fmla="*/ 98 w 98"/>
                  <a:gd name="T21" fmla="*/ 162 h 1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8" h="162">
                    <a:moveTo>
                      <a:pt x="98" y="162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8" y="162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0" name="Rectangle 214"/>
              <p:cNvSpPr>
                <a:spLocks noChangeArrowheads="1"/>
              </p:cNvSpPr>
              <p:nvPr/>
            </p:nvSpPr>
            <p:spPr bwMode="auto">
              <a:xfrm>
                <a:off x="3565" y="1784"/>
                <a:ext cx="187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b="1">
                    <a:solidFill>
                      <a:srgbClr val="EB7500"/>
                    </a:solidFill>
                    <a:latin typeface="Neo Sans Intel"/>
                  </a:rPr>
                  <a:t>MEM</a:t>
                </a:r>
                <a:endParaRPr lang="en-US" sz="1000" b="1">
                  <a:latin typeface="Neo Sans Intel"/>
                </a:endParaRPr>
              </a:p>
            </p:txBody>
          </p:sp>
          <p:sp>
            <p:nvSpPr>
              <p:cNvPr id="211" name="Line 215"/>
              <p:cNvSpPr>
                <a:spLocks noChangeShapeType="1"/>
              </p:cNvSpPr>
              <p:nvPr/>
            </p:nvSpPr>
            <p:spPr bwMode="auto">
              <a:xfrm rot="5400000">
                <a:off x="3367" y="1739"/>
                <a:ext cx="178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  <p:grpSp>
          <p:nvGrpSpPr>
            <p:cNvPr id="151" name="Group 295"/>
            <p:cNvGrpSpPr>
              <a:grpSpLocks/>
            </p:cNvGrpSpPr>
            <p:nvPr/>
          </p:nvGrpSpPr>
          <p:grpSpPr bwMode="auto">
            <a:xfrm>
              <a:off x="5414963" y="2295525"/>
              <a:ext cx="457200" cy="419100"/>
              <a:chOff x="3411" y="1446"/>
              <a:chExt cx="288" cy="264"/>
            </a:xfrm>
          </p:grpSpPr>
          <p:sp>
            <p:nvSpPr>
              <p:cNvPr id="204" name="Line 217"/>
              <p:cNvSpPr>
                <a:spLocks noChangeShapeType="1"/>
              </p:cNvSpPr>
              <p:nvPr/>
            </p:nvSpPr>
            <p:spPr bwMode="auto">
              <a:xfrm flipV="1">
                <a:off x="3411" y="1608"/>
                <a:ext cx="145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5" name="Freeform 218"/>
              <p:cNvSpPr>
                <a:spLocks/>
              </p:cNvSpPr>
              <p:nvPr/>
            </p:nvSpPr>
            <p:spPr bwMode="auto">
              <a:xfrm>
                <a:off x="3583" y="1495"/>
                <a:ext cx="96" cy="215"/>
              </a:xfrm>
              <a:custGeom>
                <a:avLst/>
                <a:gdLst>
                  <a:gd name="T0" fmla="*/ 96 w 98"/>
                  <a:gd name="T1" fmla="*/ 215 h 162"/>
                  <a:gd name="T2" fmla="*/ 96 w 98"/>
                  <a:gd name="T3" fmla="*/ 0 h 162"/>
                  <a:gd name="T4" fmla="*/ 0 w 98"/>
                  <a:gd name="T5" fmla="*/ 0 h 162"/>
                  <a:gd name="T6" fmla="*/ 0 w 98"/>
                  <a:gd name="T7" fmla="*/ 215 h 162"/>
                  <a:gd name="T8" fmla="*/ 96 w 98"/>
                  <a:gd name="T9" fmla="*/ 215 h 162"/>
                  <a:gd name="T10" fmla="*/ 96 w 98"/>
                  <a:gd name="T11" fmla="*/ 215 h 1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8"/>
                  <a:gd name="T19" fmla="*/ 0 h 162"/>
                  <a:gd name="T20" fmla="*/ 98 w 98"/>
                  <a:gd name="T21" fmla="*/ 162 h 1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8" h="162">
                    <a:moveTo>
                      <a:pt x="98" y="162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8" y="162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6" name="Rectangle 219"/>
              <p:cNvSpPr>
                <a:spLocks noChangeArrowheads="1"/>
              </p:cNvSpPr>
              <p:nvPr/>
            </p:nvSpPr>
            <p:spPr bwMode="auto">
              <a:xfrm>
                <a:off x="3565" y="1566"/>
                <a:ext cx="13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b="1">
                    <a:solidFill>
                      <a:srgbClr val="EB7500"/>
                    </a:solidFill>
                    <a:latin typeface="Neo Sans Intel"/>
                  </a:rPr>
                  <a:t>WB</a:t>
                </a:r>
                <a:endParaRPr lang="en-US" sz="1000" b="1">
                  <a:latin typeface="Neo Sans Intel"/>
                </a:endParaRPr>
              </a:p>
            </p:txBody>
          </p:sp>
          <p:sp>
            <p:nvSpPr>
              <p:cNvPr id="207" name="Line 220"/>
              <p:cNvSpPr>
                <a:spLocks noChangeShapeType="1"/>
              </p:cNvSpPr>
              <p:nvPr/>
            </p:nvSpPr>
            <p:spPr bwMode="auto">
              <a:xfrm rot="16200000" flipH="1">
                <a:off x="3331" y="1529"/>
                <a:ext cx="166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  <p:sp>
          <p:nvSpPr>
            <p:cNvPr id="152" name="Line 225"/>
            <p:cNvSpPr>
              <a:spLocks noChangeShapeType="1"/>
            </p:cNvSpPr>
            <p:nvPr/>
          </p:nvSpPr>
          <p:spPr bwMode="auto">
            <a:xfrm rot="5400000">
              <a:off x="6284912" y="3392488"/>
              <a:ext cx="896938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3" name="Line 226"/>
            <p:cNvSpPr>
              <a:spLocks noChangeShapeType="1"/>
            </p:cNvSpPr>
            <p:nvPr/>
          </p:nvSpPr>
          <p:spPr bwMode="auto">
            <a:xfrm rot="10800000">
              <a:off x="5886450" y="2552700"/>
              <a:ext cx="1201738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4" name="Line 227"/>
            <p:cNvSpPr>
              <a:spLocks noChangeShapeType="1"/>
            </p:cNvSpPr>
            <p:nvPr/>
          </p:nvSpPr>
          <p:spPr bwMode="auto">
            <a:xfrm rot="10800000" flipV="1">
              <a:off x="5838825" y="3009900"/>
              <a:ext cx="128588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5" name="Line 228"/>
            <p:cNvSpPr>
              <a:spLocks noChangeShapeType="1"/>
            </p:cNvSpPr>
            <p:nvPr/>
          </p:nvSpPr>
          <p:spPr bwMode="auto">
            <a:xfrm rot="10800000" flipV="1">
              <a:off x="5838825" y="2943225"/>
              <a:ext cx="887413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6" name="Line 229"/>
            <p:cNvSpPr>
              <a:spLocks noChangeShapeType="1"/>
            </p:cNvSpPr>
            <p:nvPr/>
          </p:nvSpPr>
          <p:spPr bwMode="auto">
            <a:xfrm rot="5400000">
              <a:off x="6664325" y="5375275"/>
              <a:ext cx="163513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7" name="Line 230"/>
            <p:cNvSpPr>
              <a:spLocks noChangeShapeType="1"/>
            </p:cNvSpPr>
            <p:nvPr/>
          </p:nvSpPr>
          <p:spPr bwMode="auto">
            <a:xfrm rot="5400000">
              <a:off x="5965825" y="4106863"/>
              <a:ext cx="2700338" cy="3175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8" name="Line 231"/>
            <p:cNvSpPr>
              <a:spLocks noChangeShapeType="1"/>
            </p:cNvSpPr>
            <p:nvPr/>
          </p:nvSpPr>
          <p:spPr bwMode="auto">
            <a:xfrm>
              <a:off x="6743700" y="5459413"/>
              <a:ext cx="568325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9" name="Line 232"/>
            <p:cNvSpPr>
              <a:spLocks noChangeShapeType="1"/>
            </p:cNvSpPr>
            <p:nvPr/>
          </p:nvSpPr>
          <p:spPr bwMode="auto">
            <a:xfrm rot="10800000" flipV="1">
              <a:off x="5842000" y="2762250"/>
              <a:ext cx="14732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60" name="Group 293"/>
            <p:cNvGrpSpPr>
              <a:grpSpLocks/>
            </p:cNvGrpSpPr>
            <p:nvPr/>
          </p:nvGrpSpPr>
          <p:grpSpPr bwMode="auto">
            <a:xfrm>
              <a:off x="3452813" y="2106613"/>
              <a:ext cx="738188" cy="960438"/>
              <a:chOff x="2175" y="1327"/>
              <a:chExt cx="465" cy="605"/>
            </a:xfrm>
          </p:grpSpPr>
          <p:grpSp>
            <p:nvGrpSpPr>
              <p:cNvPr id="191" name="Group 292"/>
              <p:cNvGrpSpPr>
                <a:grpSpLocks/>
              </p:cNvGrpSpPr>
              <p:nvPr/>
            </p:nvGrpSpPr>
            <p:grpSpPr bwMode="auto">
              <a:xfrm>
                <a:off x="2199" y="1537"/>
                <a:ext cx="407" cy="215"/>
                <a:chOff x="2199" y="1537"/>
                <a:chExt cx="407" cy="215"/>
              </a:xfrm>
            </p:grpSpPr>
            <p:sp>
              <p:nvSpPr>
                <p:cNvPr id="201" name="Line 234"/>
                <p:cNvSpPr>
                  <a:spLocks noChangeShapeType="1"/>
                </p:cNvSpPr>
                <p:nvPr/>
              </p:nvSpPr>
              <p:spPr bwMode="auto">
                <a:xfrm>
                  <a:off x="2199" y="1650"/>
                  <a:ext cx="211" cy="0"/>
                </a:xfrm>
                <a:prstGeom prst="line">
                  <a:avLst/>
                </a:prstGeom>
                <a:noFill/>
                <a:ln w="12700">
                  <a:solidFill>
                    <a:srgbClr val="EB7500"/>
                  </a:solidFill>
                  <a:round/>
                  <a:headEnd/>
                  <a:tailEnd type="triangle" w="sm" len="sm"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02" name="Freeform 235"/>
                <p:cNvSpPr>
                  <a:spLocks/>
                </p:cNvSpPr>
                <p:nvPr/>
              </p:nvSpPr>
              <p:spPr bwMode="auto">
                <a:xfrm>
                  <a:off x="2437" y="1537"/>
                  <a:ext cx="96" cy="215"/>
                </a:xfrm>
                <a:custGeom>
                  <a:avLst/>
                  <a:gdLst>
                    <a:gd name="T0" fmla="*/ 96 w 98"/>
                    <a:gd name="T1" fmla="*/ 215 h 162"/>
                    <a:gd name="T2" fmla="*/ 96 w 98"/>
                    <a:gd name="T3" fmla="*/ 0 h 162"/>
                    <a:gd name="T4" fmla="*/ 0 w 98"/>
                    <a:gd name="T5" fmla="*/ 0 h 162"/>
                    <a:gd name="T6" fmla="*/ 0 w 98"/>
                    <a:gd name="T7" fmla="*/ 215 h 162"/>
                    <a:gd name="T8" fmla="*/ 96 w 98"/>
                    <a:gd name="T9" fmla="*/ 215 h 162"/>
                    <a:gd name="T10" fmla="*/ 96 w 98"/>
                    <a:gd name="T11" fmla="*/ 215 h 1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62"/>
                    <a:gd name="T20" fmla="*/ 98 w 98"/>
                    <a:gd name="T21" fmla="*/ 162 h 1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62">
                      <a:moveTo>
                        <a:pt x="98" y="162"/>
                      </a:moveTo>
                      <a:lnTo>
                        <a:pt x="98" y="0"/>
                      </a:lnTo>
                      <a:lnTo>
                        <a:pt x="0" y="0"/>
                      </a:lnTo>
                      <a:lnTo>
                        <a:pt x="0" y="162"/>
                      </a:lnTo>
                      <a:lnTo>
                        <a:pt x="98" y="162"/>
                      </a:lnTo>
                    </a:path>
                  </a:pathLst>
                </a:custGeom>
                <a:solidFill>
                  <a:srgbClr val="FFE6CD"/>
                </a:solidFill>
                <a:ln w="19050" cmpd="sng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03" name="Rectangle 236"/>
                <p:cNvSpPr>
                  <a:spLocks noChangeArrowheads="1"/>
                </p:cNvSpPr>
                <p:nvPr/>
              </p:nvSpPr>
              <p:spPr bwMode="auto">
                <a:xfrm>
                  <a:off x="2419" y="1608"/>
                  <a:ext cx="187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000" b="1">
                      <a:solidFill>
                        <a:srgbClr val="EB7500"/>
                      </a:solidFill>
                      <a:latin typeface="Neo Sans Intel"/>
                    </a:rPr>
                    <a:t>MEM</a:t>
                  </a:r>
                  <a:endParaRPr lang="en-US" sz="1000" b="1">
                    <a:latin typeface="Neo Sans Intel"/>
                  </a:endParaRPr>
                </a:p>
              </p:txBody>
            </p:sp>
          </p:grpSp>
          <p:grpSp>
            <p:nvGrpSpPr>
              <p:cNvPr id="192" name="Group 291"/>
              <p:cNvGrpSpPr>
                <a:grpSpLocks/>
              </p:cNvGrpSpPr>
              <p:nvPr/>
            </p:nvGrpSpPr>
            <p:grpSpPr bwMode="auto">
              <a:xfrm>
                <a:off x="2184" y="1327"/>
                <a:ext cx="369" cy="209"/>
                <a:chOff x="2184" y="1327"/>
                <a:chExt cx="369" cy="209"/>
              </a:xfrm>
            </p:grpSpPr>
            <p:sp>
              <p:nvSpPr>
                <p:cNvPr id="198" name="Line 239"/>
                <p:cNvSpPr>
                  <a:spLocks noChangeShapeType="1"/>
                </p:cNvSpPr>
                <p:nvPr/>
              </p:nvSpPr>
              <p:spPr bwMode="auto">
                <a:xfrm>
                  <a:off x="2184" y="1437"/>
                  <a:ext cx="226" cy="0"/>
                </a:xfrm>
                <a:prstGeom prst="line">
                  <a:avLst/>
                </a:prstGeom>
                <a:noFill/>
                <a:ln w="12700">
                  <a:solidFill>
                    <a:srgbClr val="EB7500"/>
                  </a:solidFill>
                  <a:round/>
                  <a:headEnd/>
                  <a:tailEnd type="triangle" w="sm" len="sm"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199" name="Freeform 240"/>
                <p:cNvSpPr>
                  <a:spLocks/>
                </p:cNvSpPr>
                <p:nvPr/>
              </p:nvSpPr>
              <p:spPr bwMode="auto">
                <a:xfrm>
                  <a:off x="2437" y="1327"/>
                  <a:ext cx="96" cy="209"/>
                </a:xfrm>
                <a:custGeom>
                  <a:avLst/>
                  <a:gdLst>
                    <a:gd name="T0" fmla="*/ 96 w 98"/>
                    <a:gd name="T1" fmla="*/ 209 h 162"/>
                    <a:gd name="T2" fmla="*/ 96 w 98"/>
                    <a:gd name="T3" fmla="*/ 0 h 162"/>
                    <a:gd name="T4" fmla="*/ 0 w 98"/>
                    <a:gd name="T5" fmla="*/ 0 h 162"/>
                    <a:gd name="T6" fmla="*/ 0 w 98"/>
                    <a:gd name="T7" fmla="*/ 209 h 162"/>
                    <a:gd name="T8" fmla="*/ 96 w 98"/>
                    <a:gd name="T9" fmla="*/ 209 h 162"/>
                    <a:gd name="T10" fmla="*/ 96 w 98"/>
                    <a:gd name="T11" fmla="*/ 209 h 1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62"/>
                    <a:gd name="T20" fmla="*/ 98 w 98"/>
                    <a:gd name="T21" fmla="*/ 162 h 1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62">
                      <a:moveTo>
                        <a:pt x="98" y="162"/>
                      </a:moveTo>
                      <a:lnTo>
                        <a:pt x="98" y="0"/>
                      </a:lnTo>
                      <a:lnTo>
                        <a:pt x="0" y="0"/>
                      </a:lnTo>
                      <a:lnTo>
                        <a:pt x="0" y="162"/>
                      </a:lnTo>
                      <a:lnTo>
                        <a:pt x="98" y="162"/>
                      </a:lnTo>
                    </a:path>
                  </a:pathLst>
                </a:custGeom>
                <a:solidFill>
                  <a:srgbClr val="FFE6CD"/>
                </a:solidFill>
                <a:ln w="19050" cmpd="sng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00" name="Rectangle 241"/>
                <p:cNvSpPr>
                  <a:spLocks noChangeArrowheads="1"/>
                </p:cNvSpPr>
                <p:nvPr/>
              </p:nvSpPr>
              <p:spPr bwMode="auto">
                <a:xfrm>
                  <a:off x="2419" y="1396"/>
                  <a:ext cx="134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000" b="1">
                      <a:solidFill>
                        <a:srgbClr val="EB7500"/>
                      </a:solidFill>
                      <a:latin typeface="Neo Sans Intel"/>
                    </a:rPr>
                    <a:t>WB</a:t>
                  </a:r>
                  <a:endParaRPr lang="en-US" sz="1000" b="1">
                    <a:latin typeface="Neo Sans Intel"/>
                  </a:endParaRPr>
                </a:p>
              </p:txBody>
            </p:sp>
          </p:grpSp>
          <p:sp>
            <p:nvSpPr>
              <p:cNvPr id="193" name="Line 243"/>
              <p:cNvSpPr>
                <a:spLocks noChangeShapeType="1"/>
              </p:cNvSpPr>
              <p:nvPr/>
            </p:nvSpPr>
            <p:spPr bwMode="auto">
              <a:xfrm rot="10800000" flipV="1">
                <a:off x="2544" y="1896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grpSp>
            <p:nvGrpSpPr>
              <p:cNvPr id="194" name="Group 290"/>
              <p:cNvGrpSpPr>
                <a:grpSpLocks/>
              </p:cNvGrpSpPr>
              <p:nvPr/>
            </p:nvGrpSpPr>
            <p:grpSpPr bwMode="auto">
              <a:xfrm>
                <a:off x="2175" y="1752"/>
                <a:ext cx="397" cy="180"/>
                <a:chOff x="2175" y="1752"/>
                <a:chExt cx="397" cy="180"/>
              </a:xfrm>
            </p:grpSpPr>
            <p:sp>
              <p:nvSpPr>
                <p:cNvPr id="195" name="Line 245"/>
                <p:cNvSpPr>
                  <a:spLocks noChangeShapeType="1"/>
                </p:cNvSpPr>
                <p:nvPr/>
              </p:nvSpPr>
              <p:spPr bwMode="auto">
                <a:xfrm>
                  <a:off x="2175" y="1827"/>
                  <a:ext cx="235" cy="0"/>
                </a:xfrm>
                <a:prstGeom prst="line">
                  <a:avLst/>
                </a:prstGeom>
                <a:noFill/>
                <a:ln w="12700">
                  <a:solidFill>
                    <a:srgbClr val="EB7500"/>
                  </a:solidFill>
                  <a:round/>
                  <a:headEnd/>
                  <a:tailEnd type="triangle" w="sm" len="sm"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196" name="Freeform 246"/>
                <p:cNvSpPr>
                  <a:spLocks/>
                </p:cNvSpPr>
                <p:nvPr/>
              </p:nvSpPr>
              <p:spPr bwMode="auto">
                <a:xfrm>
                  <a:off x="2437" y="1752"/>
                  <a:ext cx="96" cy="180"/>
                </a:xfrm>
                <a:custGeom>
                  <a:avLst/>
                  <a:gdLst>
                    <a:gd name="T0" fmla="*/ 96 w 98"/>
                    <a:gd name="T1" fmla="*/ 180 h 162"/>
                    <a:gd name="T2" fmla="*/ 96 w 98"/>
                    <a:gd name="T3" fmla="*/ 0 h 162"/>
                    <a:gd name="T4" fmla="*/ 0 w 98"/>
                    <a:gd name="T5" fmla="*/ 0 h 162"/>
                    <a:gd name="T6" fmla="*/ 0 w 98"/>
                    <a:gd name="T7" fmla="*/ 180 h 162"/>
                    <a:gd name="T8" fmla="*/ 96 w 98"/>
                    <a:gd name="T9" fmla="*/ 180 h 162"/>
                    <a:gd name="T10" fmla="*/ 96 w 98"/>
                    <a:gd name="T11" fmla="*/ 180 h 1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62"/>
                    <a:gd name="T20" fmla="*/ 98 w 98"/>
                    <a:gd name="T21" fmla="*/ 162 h 1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62">
                      <a:moveTo>
                        <a:pt x="98" y="162"/>
                      </a:moveTo>
                      <a:lnTo>
                        <a:pt x="98" y="0"/>
                      </a:lnTo>
                      <a:lnTo>
                        <a:pt x="0" y="0"/>
                      </a:lnTo>
                      <a:lnTo>
                        <a:pt x="0" y="162"/>
                      </a:lnTo>
                      <a:lnTo>
                        <a:pt x="98" y="162"/>
                      </a:lnTo>
                    </a:path>
                  </a:pathLst>
                </a:custGeom>
                <a:solidFill>
                  <a:srgbClr val="FFE6CD"/>
                </a:solidFill>
                <a:ln w="19050" cmpd="sng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197" name="Rectangle 247"/>
                <p:cNvSpPr>
                  <a:spLocks noChangeArrowheads="1"/>
                </p:cNvSpPr>
                <p:nvPr/>
              </p:nvSpPr>
              <p:spPr bwMode="auto">
                <a:xfrm>
                  <a:off x="2413" y="1793"/>
                  <a:ext cx="159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000" b="1">
                      <a:solidFill>
                        <a:srgbClr val="EB7500"/>
                      </a:solidFill>
                      <a:latin typeface="Neo Sans Intel"/>
                    </a:rPr>
                    <a:t>EXE</a:t>
                  </a:r>
                  <a:endParaRPr lang="en-US" sz="1000" b="1">
                    <a:latin typeface="Neo Sans Intel"/>
                  </a:endParaRPr>
                </a:p>
              </p:txBody>
            </p:sp>
          </p:grpSp>
        </p:grpSp>
        <p:sp>
          <p:nvSpPr>
            <p:cNvPr id="161" name="Line 250"/>
            <p:cNvSpPr>
              <a:spLocks noChangeShapeType="1"/>
            </p:cNvSpPr>
            <p:nvPr/>
          </p:nvSpPr>
          <p:spPr bwMode="auto">
            <a:xfrm rot="10800000">
              <a:off x="4062413" y="2290763"/>
              <a:ext cx="1363663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2" name="Line 251"/>
            <p:cNvSpPr>
              <a:spLocks noChangeShapeType="1"/>
            </p:cNvSpPr>
            <p:nvPr/>
          </p:nvSpPr>
          <p:spPr bwMode="auto">
            <a:xfrm rot="10800000">
              <a:off x="4156075" y="2619375"/>
              <a:ext cx="1336675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3" name="Line 252"/>
            <p:cNvSpPr>
              <a:spLocks noChangeShapeType="1"/>
            </p:cNvSpPr>
            <p:nvPr/>
          </p:nvSpPr>
          <p:spPr bwMode="auto">
            <a:xfrm flipH="1">
              <a:off x="1231900" y="2574925"/>
              <a:ext cx="752475" cy="3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4" name="Line 253"/>
            <p:cNvSpPr>
              <a:spLocks noChangeShapeType="1"/>
            </p:cNvSpPr>
            <p:nvPr/>
          </p:nvSpPr>
          <p:spPr bwMode="auto">
            <a:xfrm flipH="1" flipV="1">
              <a:off x="1981200" y="1868488"/>
              <a:ext cx="0" cy="717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5" name="Line 255"/>
            <p:cNvSpPr>
              <a:spLocks noChangeShapeType="1"/>
            </p:cNvSpPr>
            <p:nvPr/>
          </p:nvSpPr>
          <p:spPr bwMode="auto">
            <a:xfrm flipH="1" flipV="1">
              <a:off x="2600325" y="2581275"/>
              <a:ext cx="4968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6" name="Line 256"/>
            <p:cNvSpPr>
              <a:spLocks noChangeShapeType="1"/>
            </p:cNvSpPr>
            <p:nvPr/>
          </p:nvSpPr>
          <p:spPr bwMode="auto">
            <a:xfrm flipV="1">
              <a:off x="2600325" y="2581275"/>
              <a:ext cx="0" cy="1323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7" name="Freeform 257"/>
            <p:cNvSpPr>
              <a:spLocks/>
            </p:cNvSpPr>
            <p:nvPr/>
          </p:nvSpPr>
          <p:spPr bwMode="auto">
            <a:xfrm>
              <a:off x="2581275" y="3886200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8" name="Line 258"/>
            <p:cNvSpPr>
              <a:spLocks noChangeShapeType="1"/>
            </p:cNvSpPr>
            <p:nvPr/>
          </p:nvSpPr>
          <p:spPr bwMode="auto">
            <a:xfrm>
              <a:off x="4191000" y="3009900"/>
              <a:ext cx="0" cy="29718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9" name="Line 259"/>
            <p:cNvSpPr>
              <a:spLocks noChangeShapeType="1"/>
            </p:cNvSpPr>
            <p:nvPr/>
          </p:nvSpPr>
          <p:spPr bwMode="auto">
            <a:xfrm>
              <a:off x="5410200" y="2857500"/>
              <a:ext cx="0" cy="26670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0" name="Line 260"/>
            <p:cNvSpPr>
              <a:spLocks noChangeShapeType="1"/>
            </p:cNvSpPr>
            <p:nvPr/>
          </p:nvSpPr>
          <p:spPr bwMode="auto">
            <a:xfrm rot="10800000">
              <a:off x="4038600" y="2933700"/>
              <a:ext cx="484188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1" name="Line 261"/>
            <p:cNvSpPr>
              <a:spLocks noChangeShapeType="1"/>
            </p:cNvSpPr>
            <p:nvPr/>
          </p:nvSpPr>
          <p:spPr bwMode="auto">
            <a:xfrm rot="10800000" flipV="1">
              <a:off x="4038600" y="2857500"/>
              <a:ext cx="13716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2" name="Line 262"/>
            <p:cNvSpPr>
              <a:spLocks noChangeShapeType="1"/>
            </p:cNvSpPr>
            <p:nvPr/>
          </p:nvSpPr>
          <p:spPr bwMode="auto">
            <a:xfrm rot="10800000" flipV="1">
              <a:off x="4191000" y="5981700"/>
              <a:ext cx="3048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3" name="Line 263"/>
            <p:cNvSpPr>
              <a:spLocks noChangeShapeType="1"/>
            </p:cNvSpPr>
            <p:nvPr/>
          </p:nvSpPr>
          <p:spPr bwMode="auto">
            <a:xfrm rot="10800000" flipV="1">
              <a:off x="4762500" y="5524500"/>
              <a:ext cx="6477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0" name="Line 278"/>
            <p:cNvSpPr>
              <a:spLocks noChangeShapeType="1"/>
            </p:cNvSpPr>
            <p:nvPr/>
          </p:nvSpPr>
          <p:spPr bwMode="auto">
            <a:xfrm rot="10800000" flipV="1">
              <a:off x="7616825" y="2979738"/>
              <a:ext cx="277813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1" name="Line 279"/>
            <p:cNvSpPr>
              <a:spLocks noChangeShapeType="1"/>
            </p:cNvSpPr>
            <p:nvPr/>
          </p:nvSpPr>
          <p:spPr bwMode="auto">
            <a:xfrm rot="10800000" flipV="1">
              <a:off x="7620000" y="2781300"/>
              <a:ext cx="685800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2" name="Line 280"/>
            <p:cNvSpPr>
              <a:spLocks noChangeShapeType="1"/>
            </p:cNvSpPr>
            <p:nvPr/>
          </p:nvSpPr>
          <p:spPr bwMode="auto">
            <a:xfrm flipH="1" flipV="1">
              <a:off x="8305800" y="2781300"/>
              <a:ext cx="0" cy="355441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3" name="Line 281"/>
            <p:cNvSpPr>
              <a:spLocks noChangeShapeType="1"/>
            </p:cNvSpPr>
            <p:nvPr/>
          </p:nvSpPr>
          <p:spPr bwMode="auto">
            <a:xfrm rot="5400000" flipH="1">
              <a:off x="5410200" y="3440113"/>
              <a:ext cx="0" cy="57912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4" name="Line 282"/>
            <p:cNvSpPr>
              <a:spLocks noChangeShapeType="1"/>
            </p:cNvSpPr>
            <p:nvPr/>
          </p:nvSpPr>
          <p:spPr bwMode="auto">
            <a:xfrm flipH="1" flipV="1">
              <a:off x="2514600" y="3429000"/>
              <a:ext cx="0" cy="28956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5" name="Line 283"/>
            <p:cNvSpPr>
              <a:spLocks noChangeShapeType="1"/>
            </p:cNvSpPr>
            <p:nvPr/>
          </p:nvSpPr>
          <p:spPr bwMode="auto">
            <a:xfrm rot="10800000" flipV="1">
              <a:off x="2514600" y="3429000"/>
              <a:ext cx="7620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0298"/>
      </p:ext>
    </p:extLst>
  </p:cSld>
  <p:clrMapOvr>
    <a:masterClrMapping/>
  </p:clrMapOvr>
  <p:transition advTm="1998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628" x="2697163" y="5741988"/>
          <p14:tracePt t="3902" x="2562225" y="5707063"/>
          <p14:tracePt t="3912" x="2428875" y="5670550"/>
          <p14:tracePt t="3924" x="2214563" y="5643563"/>
          <p14:tracePt t="3935" x="2036763" y="5643563"/>
          <p14:tracePt t="3950" x="1938338" y="5653088"/>
          <p14:tracePt t="3966" x="1812925" y="5670550"/>
          <p14:tracePt t="3983" x="1704975" y="5689600"/>
          <p14:tracePt t="4000" x="1581150" y="5680075"/>
          <p14:tracePt t="4016" x="1500188" y="5670550"/>
          <p14:tracePt t="11067" x="1536700" y="5643563"/>
          <p14:tracePt t="11491" x="1589088" y="5599113"/>
          <p14:tracePt t="11501" x="1652588" y="5572125"/>
          <p14:tracePt t="11517" x="1670050" y="5572125"/>
          <p14:tracePt t="11576" x="1704975" y="5572125"/>
          <p14:tracePt t="11588" x="1795463" y="5554663"/>
          <p14:tracePt t="11599" x="1911350" y="5527675"/>
          <p14:tracePt t="11615" x="2054225" y="5500688"/>
          <p14:tracePt t="11632" x="2268538" y="5429250"/>
          <p14:tracePt t="11649" x="2633663" y="5295900"/>
          <p14:tracePt t="11665" x="3081338" y="5126038"/>
          <p14:tracePt t="11682" x="4027488" y="4598988"/>
          <p14:tracePt t="11699" x="4697413" y="4295775"/>
          <p14:tracePt t="11715" x="5330825" y="4010025"/>
          <p14:tracePt t="11732" x="5741988" y="3778250"/>
          <p14:tracePt t="11749" x="6081713" y="3482975"/>
          <p14:tracePt t="11765" x="6421438" y="3044825"/>
          <p14:tracePt t="11782" x="6653213" y="2751138"/>
          <p14:tracePt t="11799" x="6786563" y="2554288"/>
          <p14:tracePt t="11816" x="6902450" y="2303463"/>
          <p14:tracePt t="11834" x="6973888" y="2143125"/>
          <p14:tracePt t="11851" x="7010400" y="2027238"/>
          <p14:tracePt t="11866" x="7027863" y="1946275"/>
          <p14:tracePt t="11883" x="7027863" y="1884363"/>
          <p14:tracePt t="11899" x="7027863" y="1812925"/>
          <p14:tracePt t="11915" x="7027863" y="1795463"/>
          <p14:tracePt t="11932" x="7018338" y="1795463"/>
          <p14:tracePt t="12005" x="7010400" y="1795463"/>
          <p14:tracePt t="12014" x="6973888" y="1822450"/>
          <p14:tracePt t="12023" x="6946900" y="1830388"/>
          <p14:tracePt t="12032" x="6902450" y="1849438"/>
          <p14:tracePt t="12049" x="6858000" y="1866900"/>
          <p14:tracePt t="12065" x="6742113" y="1911350"/>
          <p14:tracePt t="12084" x="6608763" y="1965325"/>
          <p14:tracePt t="12101" x="6402388" y="2044700"/>
          <p14:tracePt t="12115" x="6089650" y="2179638"/>
          <p14:tracePt t="12132" x="5830888" y="2349500"/>
          <p14:tracePt t="12149" x="5715000" y="2482850"/>
          <p14:tracePt t="12165" x="5635625" y="2589213"/>
          <p14:tracePt t="12182" x="5510213" y="2714625"/>
          <p14:tracePt t="12200" x="5402263" y="2803525"/>
          <p14:tracePt t="12216" x="5268913" y="2867025"/>
          <p14:tracePt t="12233" x="5153025" y="2928938"/>
          <p14:tracePt t="12250" x="5037138" y="2992438"/>
          <p14:tracePt t="12266" x="4929188" y="3054350"/>
          <p14:tracePt t="12283" x="4867275" y="3108325"/>
          <p14:tracePt t="12300" x="4776788" y="3160713"/>
          <p14:tracePt t="12316" x="4660900" y="3179763"/>
          <p14:tracePt t="12332" x="4491038" y="3179763"/>
          <p14:tracePt t="12350" x="4322763" y="3143250"/>
          <p14:tracePt t="12365" x="4143375" y="3108325"/>
          <p14:tracePt t="12383" x="3946525" y="3071813"/>
          <p14:tracePt t="12400" x="3732213" y="3027363"/>
          <p14:tracePt t="12416" x="3562350" y="2992438"/>
          <p14:tracePt t="12432" x="3313113" y="2911475"/>
          <p14:tracePt t="12450" x="3098800" y="2830513"/>
          <p14:tracePt t="12466" x="2874963" y="2732088"/>
          <p14:tracePt t="12483" x="2660650" y="2635250"/>
          <p14:tracePt t="12500" x="2438400" y="2554288"/>
          <p14:tracePt t="12517" x="2286000" y="2482850"/>
          <p14:tracePt t="12532" x="2125663" y="2401888"/>
          <p14:tracePt t="12549" x="2000250" y="2339975"/>
          <p14:tracePt t="12566" x="1955800" y="2312988"/>
          <p14:tracePt t="12566" x="1946275" y="2303463"/>
          <p14:tracePt t="12585" x="1928813" y="2295525"/>
          <p14:tracePt t="12600" x="1893888" y="2278063"/>
          <p14:tracePt t="12616" x="1847850" y="2259013"/>
          <p14:tracePt t="12632" x="1830388" y="2251075"/>
          <p14:tracePt t="12665" x="1839913" y="2241550"/>
          <p14:tracePt t="12764" x="1866900" y="2232025"/>
          <p14:tracePt t="12775" x="1893888" y="2224088"/>
          <p14:tracePt t="12786" x="1938338" y="2214563"/>
          <p14:tracePt t="12800" x="1982788" y="2206625"/>
          <p14:tracePt t="12815" x="2081213" y="2214563"/>
          <p14:tracePt t="12832" x="2295525" y="2232025"/>
          <p14:tracePt t="12850" x="2401888" y="2241550"/>
          <p14:tracePt t="12866" x="2473325" y="2251075"/>
          <p14:tracePt t="12882" x="2500313" y="2268538"/>
          <p14:tracePt t="12899" x="2527300" y="2278063"/>
          <p14:tracePt t="12915" x="2544763" y="2295525"/>
          <p14:tracePt t="12932" x="2571750" y="2303463"/>
          <p14:tracePt t="12949" x="2598738" y="2322513"/>
          <p14:tracePt t="12966" x="2625725" y="2339975"/>
          <p14:tracePt t="12982" x="2633663" y="2349500"/>
          <p14:tracePt t="12999" x="2643188" y="2357438"/>
          <p14:tracePt t="13016" x="2652713" y="2374900"/>
          <p14:tracePt t="13033" x="2687638" y="2420938"/>
          <p14:tracePt t="13049" x="2776538" y="2455863"/>
          <p14:tracePt t="13065" x="2911475" y="2465388"/>
          <p14:tracePt t="13065" x="3000375" y="2465388"/>
          <p14:tracePt t="13084" x="3160713" y="2428875"/>
          <p14:tracePt t="13100" x="3251200" y="2366963"/>
          <p14:tracePt t="13116" x="3322638" y="2322513"/>
          <p14:tracePt t="13133" x="3394075" y="2278063"/>
          <p14:tracePt t="13149" x="3473450" y="2278063"/>
          <p14:tracePt t="13166" x="3571875" y="2312988"/>
          <p14:tracePt t="13183" x="3625850" y="2330450"/>
          <p14:tracePt t="13199" x="3643313" y="2339975"/>
          <p14:tracePt t="13216" x="3652838" y="2349500"/>
          <p14:tracePt t="13233" x="3670300" y="2357438"/>
          <p14:tracePt t="13250" x="3670300" y="2374900"/>
          <p14:tracePt t="13267" x="3687763" y="2384425"/>
          <p14:tracePt t="13282" x="3697288" y="2384425"/>
          <p14:tracePt t="13316" x="3679825" y="2401888"/>
          <p14:tracePt t="13374" x="3581400" y="2411413"/>
          <p14:tracePt t="13385" x="3330575" y="2446338"/>
          <p14:tracePt t="13400" x="3179763" y="2517775"/>
          <p14:tracePt t="13416" x="3152775" y="2563813"/>
          <p14:tracePt t="13433" x="3133725" y="2625725"/>
          <p14:tracePt t="13450" x="3125788" y="2687638"/>
          <p14:tracePt t="13465" x="3125788" y="2724150"/>
          <p14:tracePt t="13482" x="3125788" y="2759075"/>
          <p14:tracePt t="13499" x="3125788" y="2768600"/>
          <p14:tracePt t="13516" x="3133725" y="2778125"/>
          <p14:tracePt t="13532" x="3143250" y="2786063"/>
          <p14:tracePt t="13549" x="3152775" y="2786063"/>
          <p14:tracePt t="13566" x="3152775" y="2813050"/>
          <p14:tracePt t="13734" x="3152775" y="2867025"/>
          <p14:tracePt t="13745" x="3152775" y="2973388"/>
          <p14:tracePt t="13757" x="3160713" y="3027363"/>
          <p14:tracePt t="13769" x="3179763" y="3152775"/>
          <p14:tracePt t="13783" x="3197225" y="3313113"/>
          <p14:tracePt t="13800" x="3259138" y="3544888"/>
          <p14:tracePt t="13816" x="3322638" y="3751263"/>
          <p14:tracePt t="13833" x="3375025" y="4054475"/>
          <p14:tracePt t="13851" x="3411538" y="4206875"/>
          <p14:tracePt t="13867" x="3429000" y="4305300"/>
          <p14:tracePt t="13883" x="3446463" y="4349750"/>
          <p14:tracePt t="13900" x="3465513" y="4376738"/>
          <p14:tracePt t="13932" x="3465513" y="4357688"/>
          <p14:tracePt t="14007" x="3446463" y="4305300"/>
          <p14:tracePt t="14016" x="3394075" y="4170363"/>
          <p14:tracePt t="14033" x="3286125" y="3983038"/>
          <p14:tracePt t="14050" x="3170238" y="3778250"/>
          <p14:tracePt t="14067" x="3044825" y="3581400"/>
          <p14:tracePt t="14067" x="3000375" y="3500438"/>
          <p14:tracePt t="14086" x="2911475" y="3384550"/>
          <p14:tracePt t="14101" x="2840038" y="3303588"/>
          <p14:tracePt t="14117" x="2813050" y="3241675"/>
          <p14:tracePt t="14133" x="2759075" y="3170238"/>
          <p14:tracePt t="14150" x="2724150" y="3081338"/>
          <p14:tracePt t="14166" x="2679700" y="3000375"/>
          <p14:tracePt t="14183" x="2660650" y="2973388"/>
          <p14:tracePt t="14200" x="2660650" y="2955925"/>
          <p14:tracePt t="14216" x="2660650" y="2965450"/>
          <p14:tracePt t="14267" x="2679700" y="2992438"/>
          <p14:tracePt t="14278" x="2724150" y="3081338"/>
          <p14:tracePt t="14290" x="2741613" y="3135313"/>
          <p14:tracePt t="14301" x="2768600" y="3241675"/>
          <p14:tracePt t="14316" x="2776538" y="3394075"/>
          <p14:tracePt t="14332" x="2776538" y="3563938"/>
          <p14:tracePt t="14349" x="2751138" y="3714750"/>
          <p14:tracePt t="14366" x="2741613" y="3857625"/>
          <p14:tracePt t="14382" x="2741613" y="3911600"/>
          <p14:tracePt t="14400" x="2759075" y="3929063"/>
          <p14:tracePt t="14417" x="2768600" y="3938588"/>
          <p14:tracePt t="14433" x="2786063" y="3938588"/>
          <p14:tracePt t="14450" x="2840038" y="3884613"/>
          <p14:tracePt t="14466" x="2973388" y="3652838"/>
          <p14:tracePt t="14485" x="3071813" y="3438525"/>
          <p14:tracePt t="14501" x="3170238" y="3232150"/>
          <p14:tracePt t="14516" x="3251200" y="3089275"/>
          <p14:tracePt t="14533" x="3276600" y="3017838"/>
          <p14:tracePt t="14549" x="3295650" y="2965450"/>
          <p14:tracePt t="14565" x="3295650" y="2946400"/>
          <p14:tracePt t="14583" x="3295650" y="2928938"/>
          <p14:tracePt t="14615" x="3295650" y="3000375"/>
          <p14:tracePt t="14680" x="3303588" y="3081338"/>
          <p14:tracePt t="14693" x="3340100" y="3278188"/>
          <p14:tracePt t="14706" x="3357563" y="3367088"/>
          <p14:tracePt t="14717" x="3429000" y="3571875"/>
          <p14:tracePt t="14735" x="3446463" y="3635375"/>
          <p14:tracePt t="14751" x="3455988" y="3652838"/>
          <p14:tracePt t="14766" x="3455988" y="3598863"/>
          <p14:tracePt t="14829" x="3455988" y="3509963"/>
          <p14:tracePt t="14840" x="3438525" y="3349625"/>
          <p14:tracePt t="14853" x="3429000" y="3268663"/>
          <p14:tracePt t="14866" x="3419475" y="3143250"/>
          <p14:tracePt t="14883" x="3419475" y="3098800"/>
          <p14:tracePt t="14916" x="3429000" y="3135313"/>
          <p14:tracePt t="14992" x="3438525" y="3170238"/>
          <p14:tracePt t="15003" x="3455988" y="3251200"/>
          <p14:tracePt t="15017" x="3473450" y="3357563"/>
          <p14:tracePt t="15033" x="3490913" y="3500438"/>
          <p14:tracePt t="15050" x="3490913" y="3625850"/>
          <p14:tracePt t="15067" x="3490913" y="3687763"/>
          <p14:tracePt t="15067" x="3490913" y="3714750"/>
          <p14:tracePt t="15086" x="3500438" y="3741738"/>
          <p14:tracePt t="15100" x="3517900" y="3759200"/>
          <p14:tracePt t="15116" x="3517900" y="3724275"/>
          <p14:tracePt t="15196" x="3509963" y="3662363"/>
          <p14:tracePt t="15207" x="3509963" y="3598863"/>
          <p14:tracePt t="15219" x="3482975" y="3465513"/>
          <p14:tracePt t="15235" x="3446463" y="3402013"/>
          <p14:tracePt t="15251" x="3411538" y="3349625"/>
          <p14:tracePt t="15268" x="3367088" y="3303588"/>
          <p14:tracePt t="15284" x="3348038" y="3295650"/>
          <p14:tracePt t="15300" x="3340100" y="3295650"/>
          <p14:tracePt t="15316" x="3330575" y="3295650"/>
          <p14:tracePt t="15361" x="3330575" y="3313113"/>
          <p14:tracePt t="15371" x="3322638" y="3367088"/>
          <p14:tracePt t="15385" x="3313113" y="3446463"/>
          <p14:tracePt t="15401" x="3313113" y="3536950"/>
          <p14:tracePt t="15416" x="3313113" y="3635375"/>
          <p14:tracePt t="15433" x="3295650" y="3687763"/>
          <p14:tracePt t="15449" x="3295650" y="3724275"/>
          <p14:tracePt t="15482" x="3295650" y="3706813"/>
          <p14:tracePt t="15541" x="3295650" y="3679825"/>
          <p14:tracePt t="15552" x="3313113" y="3643313"/>
          <p14:tracePt t="15583" x="3322638" y="3643313"/>
          <p14:tracePt t="15599" x="3313113" y="3652838"/>
          <p14:tracePt t="15667" x="3313113" y="3662363"/>
          <p14:tracePt t="15678" x="3303588" y="3625850"/>
          <p14:tracePt t="15767" x="3276600" y="3554413"/>
          <p14:tracePt t="15778" x="3241675" y="3384550"/>
          <p14:tracePt t="15791" x="3232150" y="3322638"/>
          <p14:tracePt t="15801" x="3232150" y="3224213"/>
          <p14:tracePt t="15816" x="3251200" y="3152775"/>
          <p14:tracePt t="15833" x="3259138" y="3125788"/>
          <p14:tracePt t="15849" x="3268663" y="3116263"/>
          <p14:tracePt t="15882" x="3276600" y="3116263"/>
          <p14:tracePt t="15931" x="3276600" y="3125788"/>
          <p14:tracePt t="15942" x="3303588" y="3160713"/>
          <p14:tracePt t="15955" x="3348038" y="3241675"/>
          <p14:tracePt t="15967" x="3384550" y="3278188"/>
          <p14:tracePt t="15983" x="3394075" y="3295650"/>
          <p14:tracePt t="16001" x="3402013" y="3295650"/>
          <p14:tracePt t="30036" x="3419475" y="3295650"/>
          <p14:tracePt t="30396" x="3509963" y="3286125"/>
          <p14:tracePt t="30406" x="3652838" y="3286125"/>
          <p14:tracePt t="30418" x="3724275" y="3278188"/>
          <p14:tracePt t="30435" x="3875088" y="3206750"/>
          <p14:tracePt t="30452" x="4037013" y="3116263"/>
          <p14:tracePt t="30468" x="4232275" y="3071813"/>
          <p14:tracePt t="30485" x="4429125" y="3054350"/>
          <p14:tracePt t="30502" x="4660900" y="3036888"/>
          <p14:tracePt t="30520" x="4714875" y="3036888"/>
          <p14:tracePt t="30536" x="4732338" y="3036888"/>
          <p14:tracePt t="30552" x="4732338" y="3044825"/>
          <p14:tracePt t="30574" x="4724400" y="3044825"/>
          <p14:tracePt t="30585" x="4714875" y="3044825"/>
          <p14:tracePt t="30637" x="4687888" y="3009900"/>
          <p14:tracePt t="30649" x="4633913" y="2857500"/>
          <p14:tracePt t="30668" x="4633913" y="2778125"/>
          <p14:tracePt t="30685" x="4652963" y="2714625"/>
          <p14:tracePt t="30702" x="4697413" y="2625725"/>
          <p14:tracePt t="30718" x="4714875" y="2571750"/>
          <p14:tracePt t="30734" x="4724400" y="2563813"/>
          <p14:tracePt t="30751" x="4705350" y="2544763"/>
          <p14:tracePt t="30770" x="4625975" y="2500313"/>
          <p14:tracePt t="30786" x="4562475" y="2465388"/>
          <p14:tracePt t="30802" x="4545013" y="2446338"/>
          <p14:tracePt t="30818" x="4537075" y="2438400"/>
          <p14:tracePt t="30835" x="4527550" y="2420938"/>
          <p14:tracePt t="30852" x="4518025" y="2411413"/>
          <p14:tracePt t="30868" x="4483100" y="2393950"/>
          <p14:tracePt t="30885" x="4429125" y="2349500"/>
          <p14:tracePt t="30902" x="4348163" y="2303463"/>
          <p14:tracePt t="30918" x="4303713" y="2286000"/>
          <p14:tracePt t="30935" x="4295775" y="2268538"/>
          <p14:tracePt t="30968" x="4268788" y="2295525"/>
          <p14:tracePt t="31011" x="4259263" y="2312988"/>
          <p14:tracePt t="31022" x="4251325" y="2366963"/>
          <p14:tracePt t="31036" x="4241800" y="2428875"/>
          <p14:tracePt t="31051" x="4268788" y="2509838"/>
          <p14:tracePt t="31068" x="4357688" y="2625725"/>
          <p14:tracePt t="31085" x="4446588" y="2786063"/>
          <p14:tracePt t="31101" x="4598988" y="2955925"/>
          <p14:tracePt t="31118" x="4741863" y="3098800"/>
          <p14:tracePt t="31135" x="4875213" y="3224213"/>
          <p14:tracePt t="31152" x="5116513" y="3357563"/>
          <p14:tracePt t="31170" x="5286375" y="3455988"/>
          <p14:tracePt t="31185" x="5394325" y="3536950"/>
          <p14:tracePt t="31202" x="5438775" y="3589338"/>
          <p14:tracePt t="31218" x="5473700" y="3652838"/>
          <p14:tracePt t="31235" x="5492750" y="3679825"/>
          <p14:tracePt t="31253" x="5500688" y="3706813"/>
          <p14:tracePt t="31285" x="5483225" y="3670300"/>
          <p14:tracePt t="31350" x="5438775" y="3589338"/>
          <p14:tracePt t="31360" x="5313363" y="3384550"/>
          <p14:tracePt t="31372" x="5241925" y="3286125"/>
          <p14:tracePt t="31385" x="5081588" y="2965450"/>
          <p14:tracePt t="31404" x="4973638" y="2759075"/>
          <p14:tracePt t="31420" x="4857750" y="2581275"/>
          <p14:tracePt t="31436" x="4751388" y="2455863"/>
          <p14:tracePt t="31452" x="4625975" y="2366963"/>
          <p14:tracePt t="31469" x="4572000" y="2312988"/>
          <p14:tracePt t="31485" x="4510088" y="2251075"/>
          <p14:tracePt t="31502" x="4446588" y="2197100"/>
          <p14:tracePt t="31518" x="4411663" y="2170113"/>
          <p14:tracePt t="31536" x="4394200" y="2152650"/>
          <p14:tracePt t="31552" x="4357688" y="2135188"/>
          <p14:tracePt t="31569" x="4322763" y="2125663"/>
          <p14:tracePt t="31588" x="4303713" y="2116138"/>
          <p14:tracePt t="31694" x="4268788" y="2098675"/>
          <p14:tracePt t="31705" x="4214813" y="2063750"/>
          <p14:tracePt t="31718" x="4205288" y="2054225"/>
          <p14:tracePt t="31735" x="4205288" y="2044700"/>
          <p14:tracePt t="31858" x="4205288" y="2027238"/>
          <p14:tracePt t="31871" x="4214813" y="2000250"/>
          <p14:tracePt t="31885" x="4214813" y="1955800"/>
          <p14:tracePt t="31901" x="4214813" y="1911350"/>
          <p14:tracePt t="31919" x="4205288" y="1893888"/>
          <p14:tracePt t="31935" x="4197350" y="1884363"/>
          <p14:tracePt t="31968" x="4187825" y="1884363"/>
          <p14:tracePt t="32052" x="4179888" y="1893888"/>
          <p14:tracePt t="32068" x="4170363" y="1901825"/>
          <p14:tracePt t="32079" x="4152900" y="1911350"/>
          <p14:tracePt t="32092" x="4152900" y="1928813"/>
          <p14:tracePt t="32103" x="4133850" y="1973263"/>
          <p14:tracePt t="32119" x="4116388" y="2009775"/>
          <p14:tracePt t="32135" x="4108450" y="2027238"/>
          <p14:tracePt t="32153" x="4108450" y="2081213"/>
          <p14:tracePt t="32169" x="4098925" y="2143125"/>
          <p14:tracePt t="32185" x="4081463" y="2232025"/>
          <p14:tracePt t="32201" x="4054475" y="2330450"/>
          <p14:tracePt t="32217" x="4044950" y="2393950"/>
          <p14:tracePt t="32234" x="4017963" y="2482850"/>
          <p14:tracePt t="32252" x="4000500" y="2589213"/>
          <p14:tracePt t="32269" x="3983038" y="2687638"/>
          <p14:tracePt t="32285" x="3965575" y="2795588"/>
          <p14:tracePt t="32304" x="3946525" y="2840038"/>
          <p14:tracePt t="32319" x="3946525" y="2867025"/>
          <p14:tracePt t="32336" x="3946525" y="2874963"/>
          <p14:tracePt t="32368" x="3946525" y="2867025"/>
          <p14:tracePt t="32624" x="3946525" y="2795588"/>
          <p14:tracePt t="32635" x="3946525" y="2670175"/>
          <p14:tracePt t="32652" x="3956050" y="2446338"/>
          <p14:tracePt t="32670" x="3973513" y="2295525"/>
          <p14:tracePt t="32686" x="3990975" y="2179638"/>
          <p14:tracePt t="32703" x="3983038" y="2089150"/>
          <p14:tracePt t="32719" x="3965575" y="1992313"/>
          <p14:tracePt t="32735" x="3946525" y="1920875"/>
          <p14:tracePt t="32752" x="3946525" y="1901825"/>
          <p14:tracePt t="32768" x="3938588" y="1893888"/>
          <p14:tracePt t="32785" x="3946525" y="1920875"/>
          <p14:tracePt t="32944" x="3973513" y="1982788"/>
          <p14:tracePt t="32955" x="4044950" y="2125663"/>
          <p14:tracePt t="32969" x="4071938" y="2259013"/>
          <p14:tracePt t="32985" x="4108450" y="2411413"/>
          <p14:tracePt t="33002" x="4143375" y="2581275"/>
          <p14:tracePt t="33019" x="4214813" y="2768600"/>
          <p14:tracePt t="33035" x="4276725" y="2911475"/>
          <p14:tracePt t="33052" x="4357688" y="2982913"/>
          <p14:tracePt t="33070" x="4419600" y="3000375"/>
          <p14:tracePt t="33087" x="4500563" y="3017838"/>
          <p14:tracePt t="33101" x="4625975" y="3044825"/>
          <p14:tracePt t="33118" x="4751388" y="3054350"/>
          <p14:tracePt t="33135" x="4875213" y="3054350"/>
          <p14:tracePt t="33151" x="5045075" y="3017838"/>
          <p14:tracePt t="33168" x="5241925" y="2928938"/>
          <p14:tracePt t="33185" x="5357813" y="2849563"/>
          <p14:tracePt t="33202" x="5465763" y="2778125"/>
          <p14:tracePt t="33218" x="5554663" y="2706688"/>
          <p14:tracePt t="33235" x="5616575" y="2643188"/>
          <p14:tracePt t="33252" x="5670550" y="2589213"/>
          <p14:tracePt t="33269" x="5724525" y="2536825"/>
          <p14:tracePt t="33285" x="5759450" y="2492375"/>
          <p14:tracePt t="33303" x="5778500" y="2428875"/>
          <p14:tracePt t="33321" x="5778500" y="2411413"/>
          <p14:tracePt t="33337" x="5795963" y="2393950"/>
          <p14:tracePt t="33352" x="5795963" y="2384425"/>
          <p14:tracePt t="33368" x="5803900" y="2374900"/>
          <p14:tracePt t="33484" x="5813425" y="2366963"/>
          <p14:tracePt t="33495" x="5830888" y="2366963"/>
          <p14:tracePt t="33506" x="5849938" y="2349500"/>
          <p14:tracePt t="33519" x="5875338" y="2349500"/>
          <p14:tracePt t="33535" x="5884863" y="2349500"/>
          <p14:tracePt t="33551" x="5894388" y="2349500"/>
          <p14:tracePt t="33568" x="5902325" y="2366963"/>
          <p14:tracePt t="33624" x="5911850" y="2393950"/>
          <p14:tracePt t="33634" x="5938838" y="2446338"/>
          <p14:tracePt t="33652" x="5956300" y="2492375"/>
          <p14:tracePt t="33669" x="5973763" y="2554288"/>
          <p14:tracePt t="33686" x="6000750" y="2625725"/>
          <p14:tracePt t="33702" x="6018213" y="2670175"/>
          <p14:tracePt t="33718" x="6037263" y="2724150"/>
          <p14:tracePt t="33735" x="6054725" y="2768600"/>
          <p14:tracePt t="33751" x="6072188" y="2830513"/>
          <p14:tracePt t="33768" x="6099175" y="2894013"/>
          <p14:tracePt t="33785" x="6116638" y="2938463"/>
          <p14:tracePt t="33802" x="6143625" y="2965450"/>
          <p14:tracePt t="33819" x="6143625" y="2973388"/>
          <p14:tracePt t="33852" x="6153150" y="2982913"/>
          <p14:tracePt t="33882" x="6161088" y="2992438"/>
          <p14:tracePt t="33893" x="6170613" y="3000375"/>
          <p14:tracePt t="33904" x="6188075" y="3017838"/>
          <p14:tracePt t="33919" x="6197600" y="3036888"/>
          <p14:tracePt t="33952" x="6207125" y="3044825"/>
          <p14:tracePt t="33992" x="6215063" y="3054350"/>
          <p14:tracePt t="34002" x="6232525" y="3071813"/>
          <p14:tracePt t="34019" x="6278563" y="3116263"/>
          <p14:tracePt t="34036" x="6330950" y="3197225"/>
          <p14:tracePt t="34052" x="6384925" y="3303588"/>
          <p14:tracePt t="34070" x="6429375" y="3375025"/>
          <p14:tracePt t="34087" x="6438900" y="3438525"/>
          <p14:tracePt t="34101" x="6465888" y="3492500"/>
          <p14:tracePt t="34118" x="6500813" y="3544888"/>
          <p14:tracePt t="34135" x="6545263" y="3598863"/>
          <p14:tracePt t="34151" x="6572250" y="3652838"/>
          <p14:tracePt t="34168" x="6608763" y="3733800"/>
          <p14:tracePt t="34185" x="6635750" y="3805238"/>
          <p14:tracePt t="34202" x="6661150" y="3849688"/>
          <p14:tracePt t="34218" x="6697663" y="3938588"/>
          <p14:tracePt t="34235" x="6715125" y="3983038"/>
          <p14:tracePt t="34251" x="6732588" y="4010025"/>
          <p14:tracePt t="34268" x="6732588" y="4019550"/>
          <p14:tracePt t="34285" x="6732588" y="4027488"/>
          <p14:tracePt t="34301" x="6742113" y="4027488"/>
          <p14:tracePt t="34359" x="6751638" y="4027488"/>
          <p14:tracePt t="34438" x="6759575" y="4019550"/>
          <p14:tracePt t="34449" x="6759575" y="4010025"/>
          <p14:tracePt t="34461" x="6778625" y="3992563"/>
          <p14:tracePt t="34472" x="6786563" y="3965575"/>
          <p14:tracePt t="34487" x="6786563" y="3948113"/>
          <p14:tracePt t="34503" x="6786563" y="3938588"/>
          <p14:tracePt t="34520" x="6796088" y="3948113"/>
          <p14:tracePt t="34635" x="6804025" y="4010025"/>
          <p14:tracePt t="34646" x="6823075" y="4090988"/>
          <p14:tracePt t="34659" x="6831013" y="4116388"/>
          <p14:tracePt t="34670" x="6840538" y="4125913"/>
          <p14:tracePt t="34687" x="6840538" y="4135438"/>
          <p14:tracePt t="34703" x="6850063" y="4135438"/>
          <p14:tracePt t="34767" x="6858000" y="4116388"/>
          <p14:tracePt t="34783" x="6858000" y="4081463"/>
          <p14:tracePt t="34794" x="6858000" y="4054475"/>
          <p14:tracePt t="34803" x="6858000" y="4010025"/>
          <p14:tracePt t="34819" x="6858000" y="3948113"/>
          <p14:tracePt t="34837" x="6840538" y="3921125"/>
          <p14:tracePt t="34852" x="6831013" y="3911600"/>
          <p14:tracePt t="34869" x="6823075" y="3902075"/>
          <p14:tracePt t="34902" x="6823075" y="3921125"/>
          <p14:tracePt t="34979" x="6840538" y="4000500"/>
          <p14:tracePt t="34990" x="6875463" y="4081463"/>
          <p14:tracePt t="35003" x="6875463" y="4108450"/>
          <p14:tracePt t="35019" x="6875463" y="4116388"/>
          <p14:tracePt t="35036" x="6875463" y="4090988"/>
          <p14:tracePt t="35127" x="6875463" y="4054475"/>
          <p14:tracePt t="35138" x="6858000" y="3983038"/>
          <p14:tracePt t="35154" x="6840538" y="3938588"/>
          <p14:tracePt t="35169" x="6831013" y="3884613"/>
          <p14:tracePt t="35186" x="6823075" y="3867150"/>
          <p14:tracePt t="35203" x="6823075" y="3902075"/>
          <p14:tracePt t="35307" x="6831013" y="3929063"/>
          <p14:tracePt t="35319" x="6850063" y="3965575"/>
          <p14:tracePt t="35337" x="6850063" y="3983038"/>
          <p14:tracePt t="35354" x="6850063" y="3948113"/>
          <p14:tracePt t="35471" x="6850063" y="3911600"/>
          <p14:tracePt t="35483" x="6850063" y="3822700"/>
          <p14:tracePt t="35495" x="6850063" y="3795713"/>
          <p14:tracePt t="35507" x="6840538" y="3733800"/>
          <p14:tracePt t="35521" x="6831013" y="3687763"/>
          <p14:tracePt t="35537" x="6831013" y="3670300"/>
          <p14:tracePt t="35553" x="6831013" y="3687763"/>
          <p14:tracePt t="35618" x="6850063" y="3724275"/>
          <p14:tracePt t="35626" x="6858000" y="3786188"/>
          <p14:tracePt t="35635" x="6875463" y="3894138"/>
          <p14:tracePt t="35652" x="6875463" y="4000500"/>
          <p14:tracePt t="35670" x="6875463" y="4071938"/>
          <p14:tracePt t="35687" x="6867525" y="4116388"/>
          <p14:tracePt t="35704" x="6858000" y="4152900"/>
          <p14:tracePt t="35721" x="6850063" y="4162425"/>
          <p14:tracePt t="35737" x="6850063" y="4152900"/>
          <p14:tracePt t="35807" x="6850063" y="4081463"/>
          <p14:tracePt t="35818" x="6823075" y="3876675"/>
          <p14:tracePt t="35837" x="6804025" y="3733800"/>
          <p14:tracePt t="35853" x="6786563" y="3652838"/>
          <p14:tracePt t="35870" x="6778625" y="3608388"/>
          <p14:tracePt t="35903" x="6778625" y="3616325"/>
          <p14:tracePt t="35971" x="6778625" y="3652838"/>
          <p14:tracePt t="35982" x="6778625" y="3687763"/>
          <p14:tracePt t="35993" x="6778625" y="3724275"/>
          <p14:tracePt t="36003" x="6786563" y="3759200"/>
          <p14:tracePt t="36019" x="6804025" y="3786188"/>
          <p14:tracePt t="36052" x="6813550" y="3786188"/>
          <p14:tracePt t="36121" x="6823075" y="3778250"/>
          <p14:tracePt t="36135" x="6831013" y="3759200"/>
          <p14:tracePt t="36147" x="6831013" y="3751263"/>
          <p14:tracePt t="37041" x="6804025" y="3724275"/>
          <p14:tracePt t="37826" x="6707188" y="3662363"/>
          <p14:tracePt t="37837" x="6473825" y="3492500"/>
          <p14:tracePt t="37854" x="6224588" y="3357563"/>
          <p14:tracePt t="37870" x="5946775" y="3295650"/>
          <p14:tracePt t="37887" x="5822950" y="3278188"/>
          <p14:tracePt t="37903" x="5697538" y="3241675"/>
          <p14:tracePt t="37920" x="5572125" y="3187700"/>
          <p14:tracePt t="37936" x="5483225" y="3125788"/>
          <p14:tracePt t="37953" x="5411788" y="3089275"/>
          <p14:tracePt t="37969" x="5340350" y="3071813"/>
          <p14:tracePt t="37986" x="5295900" y="3054350"/>
          <p14:tracePt t="38003" x="5268913" y="3054350"/>
          <p14:tracePt t="38021" x="5241925" y="3054350"/>
          <p14:tracePt t="38038" x="5241925" y="3081338"/>
          <p14:tracePt t="38055" x="5268913" y="3197225"/>
          <p14:tracePt t="38070" x="5402263" y="3357563"/>
          <p14:tracePt t="38088" x="5554663" y="3527425"/>
          <p14:tracePt t="38103" x="5670550" y="3706813"/>
          <p14:tracePt t="38119" x="5768975" y="3876675"/>
          <p14:tracePt t="38135" x="5857875" y="4037013"/>
          <p14:tracePt t="38153" x="5875338" y="4064000"/>
          <p14:tracePt t="38186" x="5867400" y="4044950"/>
          <p14:tracePt t="38296" x="5795963" y="3938588"/>
          <p14:tracePt t="38307" x="5564188" y="3643313"/>
          <p14:tracePt t="38320" x="5099050" y="3224213"/>
          <p14:tracePt t="38337" x="4848225" y="2965450"/>
          <p14:tracePt t="38353" x="4643438" y="2830513"/>
          <p14:tracePt t="38370" x="4537075" y="2778125"/>
          <p14:tracePt t="38386" x="4483100" y="2768600"/>
          <p14:tracePt t="38403" x="4348163" y="2741613"/>
          <p14:tracePt t="38420" x="4170363" y="2724150"/>
          <p14:tracePt t="38436" x="3911600" y="2697163"/>
          <p14:tracePt t="38453" x="3616325" y="2697163"/>
          <p14:tracePt t="38470" x="3348038" y="2751138"/>
          <p14:tracePt t="38486" x="3125788" y="2822575"/>
          <p14:tracePt t="38503" x="2946400" y="2874963"/>
          <p14:tracePt t="38520" x="2732088" y="2955925"/>
          <p14:tracePt t="38537" x="2679700" y="2973388"/>
          <p14:tracePt t="38554" x="2652713" y="2992438"/>
          <p14:tracePt t="38570" x="2643188" y="3017838"/>
          <p14:tracePt t="38588" x="2633663" y="3036888"/>
          <p14:tracePt t="38603" x="2633663" y="3063875"/>
          <p14:tracePt t="38620" x="2633663" y="3081338"/>
          <p14:tracePt t="38637" x="2633663" y="3089275"/>
          <p14:tracePt t="38654" x="2633663" y="3125788"/>
          <p14:tracePt t="38672" x="2625725" y="3187700"/>
          <p14:tracePt t="38687" x="2616200" y="3251200"/>
          <p14:tracePt t="38704" x="2581275" y="3340100"/>
          <p14:tracePt t="38720" x="2554288" y="3411538"/>
          <p14:tracePt t="38737" x="2536825" y="3465513"/>
          <p14:tracePt t="38754" x="2490788" y="3544888"/>
          <p14:tracePt t="38772" x="2473325" y="3571875"/>
          <p14:tracePt t="38788" x="2465388" y="3589338"/>
          <p14:tracePt t="38804" x="2455863" y="3598863"/>
          <p14:tracePt t="51997" x="2455863" y="3536950"/>
          <p14:tracePt t="52084" x="2455863" y="3473450"/>
          <p14:tracePt t="52096" x="2490788" y="3402013"/>
          <p14:tracePt t="52108" x="2509838" y="3384550"/>
          <p14:tracePt t="52122" x="2509838" y="3375025"/>
          <p14:tracePt t="52138" x="2509838" y="3367088"/>
          <p14:tracePt t="52154" x="2509838" y="3357563"/>
          <p14:tracePt t="52171" x="2500313" y="3322638"/>
          <p14:tracePt t="52187" x="2446338" y="3232150"/>
          <p14:tracePt t="52204" x="2374900" y="3125788"/>
          <p14:tracePt t="52221" x="2339975" y="3054350"/>
          <p14:tracePt t="52238" x="2322513" y="2973388"/>
          <p14:tracePt t="52254" x="2303463" y="2813050"/>
          <p14:tracePt t="52271" x="2303463" y="2724150"/>
          <p14:tracePt t="52287" x="2303463" y="2679700"/>
          <p14:tracePt t="52304" x="2295525" y="2652713"/>
          <p14:tracePt t="52337" x="2303463" y="2660650"/>
          <p14:tracePt t="52380" x="2322513" y="2679700"/>
          <p14:tracePt t="52391" x="2339975" y="2706688"/>
          <p14:tracePt t="52406" x="2357438" y="2714625"/>
          <p14:tracePt t="52439" x="2357438" y="2724150"/>
          <p14:tracePt t="52474" x="2366963" y="2732088"/>
          <p14:tracePt t="52485" x="2393950" y="2759075"/>
          <p14:tracePt t="52496" x="2446338" y="2830513"/>
          <p14:tracePt t="52507" x="2473325" y="2874963"/>
          <p14:tracePt t="52523" x="2490788" y="2901950"/>
          <p14:tracePt t="52538" x="2500313" y="2921000"/>
          <p14:tracePt t="52555" x="2509838" y="2928938"/>
          <p14:tracePt t="52571" x="2517775" y="2928938"/>
          <p14:tracePt t="52639" x="2536825" y="2911475"/>
          <p14:tracePt t="52654" x="2554288" y="2884488"/>
          <p14:tracePt t="52666" x="2581275" y="2867025"/>
          <p14:tracePt t="52677" x="2608263" y="2857500"/>
          <p14:tracePt t="52688" x="2633663" y="2840038"/>
          <p14:tracePt t="52705" x="2652713" y="2830513"/>
          <p14:tracePt t="52721" x="2660650" y="2813050"/>
          <p14:tracePt t="52738" x="2687638" y="2803525"/>
          <p14:tracePt t="52756" x="2697163" y="2803525"/>
          <p14:tracePt t="52772" x="2705100" y="2803525"/>
          <p14:tracePt t="52810" x="2714625" y="2803525"/>
          <p14:tracePt t="52850" x="2724150" y="2813050"/>
          <p14:tracePt t="52861" x="2732088" y="2822575"/>
          <p14:tracePt t="52872" x="2741613" y="2822575"/>
          <p14:tracePt t="52889" x="2759075" y="2822575"/>
          <p14:tracePt t="53006" x="2786063" y="2822575"/>
          <p14:tracePt t="53017" x="2813050" y="2813050"/>
          <p14:tracePt t="53028" x="2822575" y="2813050"/>
          <p14:tracePt t="53041" x="2830513" y="2803525"/>
          <p14:tracePt t="53210" x="2847975" y="2795588"/>
          <p14:tracePt t="53227" x="2857500" y="2786063"/>
          <p14:tracePt t="53239" x="2867025" y="2786063"/>
          <p14:tracePt t="53255" x="2874963" y="2778125"/>
          <p14:tracePt t="53319" x="2884488" y="2768600"/>
          <p14:tracePt t="53329" x="2894013" y="2751138"/>
          <p14:tracePt t="53342" x="2919413" y="2687638"/>
          <p14:tracePt t="53356" x="2938463" y="2652713"/>
          <p14:tracePt t="53372" x="2955925" y="2598738"/>
          <p14:tracePt t="53390" x="2973388" y="2527300"/>
          <p14:tracePt t="53406" x="3017838" y="2473325"/>
          <p14:tracePt t="53423" x="3054350" y="2411413"/>
          <p14:tracePt t="53439" x="3089275" y="2357438"/>
          <p14:tracePt t="53456" x="3143250" y="2278063"/>
          <p14:tracePt t="53472" x="3197225" y="2170113"/>
          <p14:tracePt t="53489" x="3251200" y="1938338"/>
          <p14:tracePt t="53506" x="3303588" y="1768475"/>
          <p14:tracePt t="53522" x="3330575" y="1616075"/>
          <p14:tracePt t="53538" x="3384550" y="1482725"/>
          <p14:tracePt t="53555" x="3429000" y="1366838"/>
          <p14:tracePt t="53571" x="3446463" y="1285875"/>
          <p14:tracePt t="53589" x="3465513" y="1258888"/>
          <p14:tracePt t="53605" x="3465513" y="1250950"/>
          <p14:tracePt t="53621" x="3465513" y="1258888"/>
          <p14:tracePt t="53687" x="3455988" y="1285875"/>
          <p14:tracePt t="53698" x="3438525" y="1330325"/>
          <p14:tracePt t="53711" x="3419475" y="1357313"/>
          <p14:tracePt t="53723" x="3394075" y="1411288"/>
          <p14:tracePt t="53738" x="3367088" y="1473200"/>
          <p14:tracePt t="53756" x="3348038" y="1517650"/>
          <p14:tracePt t="53772" x="3340100" y="1562100"/>
          <p14:tracePt t="53788" x="3340100" y="1625600"/>
          <p14:tracePt t="53805" x="3348038" y="1714500"/>
          <p14:tracePt t="53821" x="3367088" y="1822450"/>
          <p14:tracePt t="53838" x="3394075" y="1901825"/>
          <p14:tracePt t="53855" x="3394075" y="1965325"/>
          <p14:tracePt t="53872" x="3402013" y="2017713"/>
          <p14:tracePt t="53888" x="3419475" y="2089150"/>
          <p14:tracePt t="53905" x="3419475" y="2206625"/>
          <p14:tracePt t="53922" x="3419475" y="2278063"/>
          <p14:tracePt t="53939" x="3429000" y="2349500"/>
          <p14:tracePt t="53956" x="3446463" y="2411413"/>
          <p14:tracePt t="53972" x="3465513" y="2455863"/>
          <p14:tracePt t="53989" x="3473450" y="2509838"/>
          <p14:tracePt t="54005" x="3490913" y="2571750"/>
          <p14:tracePt t="54023" x="3490913" y="2598738"/>
          <p14:tracePt t="54039" x="3490913" y="2635250"/>
          <p14:tracePt t="54056" x="3473450" y="2660650"/>
          <p14:tracePt t="54072" x="3465513" y="2670175"/>
          <p14:tracePt t="54091" x="3446463" y="2687638"/>
          <p14:tracePt t="54106" x="3438525" y="2697163"/>
          <p14:tracePt t="54122" x="3429000" y="2706688"/>
          <p14:tracePt t="54139" x="3429000" y="2724150"/>
          <p14:tracePt t="54155" x="3402013" y="2741613"/>
          <p14:tracePt t="54172" x="3402013" y="2751138"/>
          <p14:tracePt t="54205" x="3394075" y="2706688"/>
          <p14:tracePt t="54296" x="3384550" y="2652713"/>
          <p14:tracePt t="54307" x="3384550" y="2509838"/>
          <p14:tracePt t="54322" x="3384550" y="2357438"/>
          <p14:tracePt t="54338" x="3384550" y="2224088"/>
          <p14:tracePt t="54355" x="3394075" y="2108200"/>
          <p14:tracePt t="54372" x="3402013" y="2054225"/>
          <p14:tracePt t="54388" x="3411538" y="2000250"/>
          <p14:tracePt t="54405" x="3411538" y="1992313"/>
          <p14:tracePt t="54422" x="3411538" y="1982788"/>
          <p14:tracePt t="54440" x="3411538" y="1992313"/>
          <p14:tracePt t="54530" x="3411538" y="2017713"/>
          <p14:tracePt t="54542" x="3394075" y="2081213"/>
          <p14:tracePt t="54556" x="3357563" y="2152650"/>
          <p14:tracePt t="54571" x="3340100" y="2224088"/>
          <p14:tracePt t="54590" x="3322638" y="2268538"/>
          <p14:tracePt t="54605" x="3313113" y="2339975"/>
          <p14:tracePt t="54621" x="3313113" y="2420938"/>
          <p14:tracePt t="54638" x="3313113" y="2473325"/>
          <p14:tracePt t="54655" x="3286125" y="2527300"/>
          <p14:tracePt t="54672" x="3276600" y="2554288"/>
          <p14:tracePt t="54688" x="3259138" y="2598738"/>
          <p14:tracePt t="54705" x="3241675" y="2625725"/>
          <p14:tracePt t="54721" x="3232150" y="2643188"/>
          <p14:tracePt t="54738" x="3224213" y="2643188"/>
          <p14:tracePt t="54755" x="3224213" y="2608263"/>
          <p14:tracePt t="54829" x="3232150" y="2554288"/>
          <p14:tracePt t="54840" x="3251200" y="2428875"/>
          <p14:tracePt t="54856" x="3268663" y="2322513"/>
          <p14:tracePt t="54872" x="3286125" y="2232025"/>
          <p14:tracePt t="54888" x="3303588" y="2179638"/>
          <p14:tracePt t="54905" x="3330575" y="2108200"/>
          <p14:tracePt t="54922" x="3348038" y="2063750"/>
          <p14:tracePt t="54938" x="3348038" y="2044700"/>
          <p14:tracePt t="54955" x="3357563" y="2027238"/>
          <p14:tracePt t="54989" x="3348038" y="2054225"/>
          <p14:tracePt t="55049" x="3322638" y="2116138"/>
          <p14:tracePt t="55060" x="3259138" y="2206625"/>
          <p14:tracePt t="55074" x="3205163" y="2339975"/>
          <p14:tracePt t="55090" x="3179763" y="2438400"/>
          <p14:tracePt t="55105" x="3152775" y="2544763"/>
          <p14:tracePt t="55122" x="3133725" y="2608263"/>
          <p14:tracePt t="55138" x="3116263" y="2643188"/>
          <p14:tracePt t="55157" x="3108325" y="2652713"/>
          <p14:tracePt t="55172" x="3108325" y="2643188"/>
          <p14:tracePt t="55267" x="3152775" y="2536825"/>
          <p14:tracePt t="55278" x="3197225" y="2428875"/>
          <p14:tracePt t="55290" x="3384550" y="2116138"/>
          <p14:tracePt t="55307" x="3482975" y="1955800"/>
          <p14:tracePt t="55322" x="3536950" y="1874838"/>
          <p14:tracePt t="55338" x="3544888" y="1857375"/>
          <p14:tracePt t="55355" x="3544888" y="1849438"/>
          <p14:tracePt t="55371" x="3562350" y="1866900"/>
          <p14:tracePt t="55447" x="3598863" y="1938338"/>
          <p14:tracePt t="55459" x="3625850" y="2036763"/>
          <p14:tracePt t="55472" x="3652838" y="2108200"/>
          <p14:tracePt t="55489" x="3670300" y="2152650"/>
          <p14:tracePt t="55505" x="3687763" y="2206625"/>
          <p14:tracePt t="55521" x="3697288" y="2224088"/>
          <p14:tracePt t="55538" x="3714750" y="2251075"/>
          <p14:tracePt t="55556" x="3751263" y="2259013"/>
          <p14:tracePt t="55573" x="3786188" y="2259013"/>
          <p14:tracePt t="55590" x="3795713" y="2251075"/>
          <p14:tracePt t="55605" x="3803650" y="2241550"/>
          <p14:tracePt t="55621" x="3822700" y="2224088"/>
          <p14:tracePt t="55767" x="3830638" y="2214563"/>
          <p14:tracePt t="55845" x="3848100" y="2187575"/>
          <p14:tracePt t="55861" x="3848100" y="2179638"/>
          <p14:tracePt t="55876" x="3857625" y="2160588"/>
          <p14:tracePt t="55888" x="3875088" y="2152650"/>
          <p14:tracePt t="55905" x="3902075" y="2089150"/>
          <p14:tracePt t="55923" x="3919538" y="2044700"/>
          <p14:tracePt t="55938" x="3938588" y="2017713"/>
          <p14:tracePt t="55955" x="3938588" y="2000250"/>
          <p14:tracePt t="55988" x="3938588" y="2036763"/>
          <p14:tracePt t="56355" x="3938588" y="2063750"/>
          <p14:tracePt t="56366" x="3919538" y="2125663"/>
          <p14:tracePt t="56377" x="3919538" y="2152650"/>
          <p14:tracePt t="56389" x="3902075" y="2197100"/>
          <p14:tracePt t="56405" x="3894138" y="2224088"/>
          <p14:tracePt t="56421" x="3894138" y="2259013"/>
          <p14:tracePt t="56439" x="3884613" y="2303463"/>
          <p14:tracePt t="56456" x="3867150" y="2349500"/>
          <p14:tracePt t="56473" x="3848100" y="2401888"/>
          <p14:tracePt t="56489" x="3840163" y="2438400"/>
          <p14:tracePt t="56505" x="3822700" y="2465388"/>
          <p14:tracePt t="56522" x="3813175" y="2492375"/>
          <p14:tracePt t="56538" x="3803650" y="2500313"/>
          <p14:tracePt t="56555" x="3803650" y="2517775"/>
          <p14:tracePt t="56590" x="3803650" y="2527300"/>
          <p14:tracePt t="56619" x="3803650" y="2544763"/>
          <p14:tracePt t="56630" x="3803650" y="2554288"/>
          <p14:tracePt t="56641" x="3803650" y="2608263"/>
          <p14:tracePt t="56657" x="3803650" y="2635250"/>
          <p14:tracePt t="56672" x="3786188" y="2660650"/>
          <p14:tracePt t="56688" x="3768725" y="2732088"/>
          <p14:tracePt t="56705" x="3751263" y="2759075"/>
          <p14:tracePt t="56722" x="3741738" y="2795588"/>
          <p14:tracePt t="56738" x="3741738" y="2849563"/>
          <p14:tracePt t="56755" x="3741738" y="2894013"/>
          <p14:tracePt t="56772" x="3741738" y="2938463"/>
          <p14:tracePt t="56788" x="3751263" y="3000375"/>
          <p14:tracePt t="56807" x="3776663" y="3071813"/>
          <p14:tracePt t="56824" x="3795713" y="3116263"/>
          <p14:tracePt t="57746" x="3803650" y="3108325"/>
          <p14:tracePt t="58529" x="3822700" y="3081338"/>
          <p14:tracePt t="58546" x="3840163" y="3036888"/>
          <p14:tracePt t="58559" x="3840163" y="3009900"/>
          <p14:tracePt t="58572" x="3857625" y="2982913"/>
          <p14:tracePt t="58572" x="3867150" y="2955925"/>
          <p14:tracePt t="58590" x="3867150" y="2946400"/>
          <p14:tracePt t="58605" x="3884613" y="2911475"/>
          <p14:tracePt t="58622" x="3894138" y="2857500"/>
          <p14:tracePt t="58638" x="3902075" y="2830513"/>
          <p14:tracePt t="58655" x="3902075" y="2803525"/>
          <p14:tracePt t="58671" x="3902075" y="2786063"/>
          <p14:tracePt t="58689" x="3902075" y="2768600"/>
          <p14:tracePt t="58706" x="3902075" y="2741613"/>
          <p14:tracePt t="58724" x="3902075" y="2732088"/>
          <p14:tracePt t="58739" x="3911600" y="2714625"/>
          <p14:tracePt t="58756" x="3911600" y="2706688"/>
          <p14:tracePt t="58773" x="3911600" y="2697163"/>
          <p14:tracePt t="58790" x="3911600" y="2679700"/>
          <p14:tracePt t="58806" x="3911600" y="2660650"/>
          <p14:tracePt t="58823" x="3911600" y="2625725"/>
          <p14:tracePt t="58839" x="3902075" y="2571750"/>
          <p14:tracePt t="58855" x="3902075" y="2500313"/>
          <p14:tracePt t="58872" x="3902075" y="2446338"/>
          <p14:tracePt t="58889" x="3919538" y="2374900"/>
          <p14:tracePt t="58905" x="3938588" y="2312988"/>
          <p14:tracePt t="58922" x="3956050" y="2251075"/>
          <p14:tracePt t="58938" x="3983038" y="2179638"/>
          <p14:tracePt t="58955" x="4017963" y="2089150"/>
          <p14:tracePt t="58972" x="4044950" y="1992313"/>
          <p14:tracePt t="58989" x="4071938" y="1946275"/>
          <p14:tracePt t="59005" x="4089400" y="1893888"/>
          <p14:tracePt t="59022" x="4108450" y="1849438"/>
          <p14:tracePt t="59038" x="4116388" y="1803400"/>
          <p14:tracePt t="59055" x="4133850" y="1758950"/>
          <p14:tracePt t="59073" x="4152900" y="1731963"/>
          <p14:tracePt t="59073" x="4152900" y="1724025"/>
          <p14:tracePt t="59092" x="4160838" y="1704975"/>
          <p14:tracePt t="59107" x="4170363" y="1697038"/>
          <p14:tracePt t="59124" x="4170363" y="1687513"/>
          <p14:tracePt t="59139" x="4170363" y="1704975"/>
          <p14:tracePt t="59256" x="4170363" y="1724025"/>
          <p14:tracePt t="59267" x="4170363" y="1751013"/>
          <p14:tracePt t="59278" x="4170363" y="1795463"/>
          <p14:tracePt t="59289" x="4187825" y="1839913"/>
          <p14:tracePt t="59306" x="4205288" y="1874838"/>
          <p14:tracePt t="59323" x="4214813" y="1928813"/>
          <p14:tracePt t="59341" x="4214813" y="2017713"/>
          <p14:tracePt t="59358" x="4214813" y="2071688"/>
          <p14:tracePt t="59373" x="4214813" y="2116138"/>
          <p14:tracePt t="59390" x="4214813" y="2135188"/>
          <p14:tracePt t="59405" x="4205288" y="2143125"/>
          <p14:tracePt t="59422" x="4205288" y="2160588"/>
          <p14:tracePt t="59439" x="4187825" y="2170113"/>
          <p14:tracePt t="59455" x="4179888" y="2197100"/>
          <p14:tracePt t="59472" x="4170363" y="2214563"/>
          <p14:tracePt t="59489" x="4160838" y="2241550"/>
          <p14:tracePt t="59507" x="4160838" y="2251075"/>
          <p14:tracePt t="59523" x="4160838" y="2268538"/>
          <p14:tracePt t="59556" x="4152900" y="2268538"/>
          <p14:tracePt t="59882" x="4143375" y="2268538"/>
          <p14:tracePt t="59893" x="4170363" y="2268538"/>
          <p14:tracePt t="60101" x="4197350" y="2278063"/>
          <p14:tracePt t="60112" x="4241800" y="2286000"/>
          <p14:tracePt t="60124" x="4268788" y="2295525"/>
          <p14:tracePt t="60140" x="4286250" y="2303463"/>
          <p14:tracePt t="60173" x="4295775" y="2303463"/>
          <p14:tracePt t="60202" x="4303713" y="2312988"/>
          <p14:tracePt t="60213" x="4313238" y="2322513"/>
          <p14:tracePt t="60226" x="4330700" y="2322513"/>
          <p14:tracePt t="60239" x="4375150" y="2330450"/>
          <p14:tracePt t="60258" x="4402138" y="2349500"/>
          <p14:tracePt t="60274" x="4419600" y="2349500"/>
          <p14:tracePt t="60290" x="4419600" y="2357438"/>
          <p14:tracePt t="60305" x="4438650" y="2366963"/>
          <p14:tracePt t="60322" x="4465638" y="2374900"/>
          <p14:tracePt t="60339" x="4483100" y="2384425"/>
          <p14:tracePt t="60356" x="4500563" y="2401888"/>
          <p14:tracePt t="60373" x="4518025" y="2411413"/>
          <p14:tracePt t="60389" x="4527550" y="2420938"/>
          <p14:tracePt t="60406" x="4537075" y="2428875"/>
          <p14:tracePt t="60423" x="4545013" y="2428875"/>
          <p14:tracePt t="60460" x="4562475" y="2446338"/>
          <p14:tracePt t="60476" x="4581525" y="2455863"/>
          <p14:tracePt t="60489" x="4589463" y="2465388"/>
          <p14:tracePt t="60507" x="4616450" y="2492375"/>
          <p14:tracePt t="60524" x="4633913" y="2509838"/>
          <p14:tracePt t="60540" x="4643438" y="2517775"/>
          <p14:tracePt t="60555" x="4660900" y="2536825"/>
          <p14:tracePt t="60572" x="4660900" y="2563813"/>
          <p14:tracePt t="60590" x="4679950" y="2598738"/>
          <p14:tracePt t="60607" x="4687888" y="2625725"/>
          <p14:tracePt t="60623" x="4687888" y="2643188"/>
          <p14:tracePt t="60640" x="4687888" y="2660650"/>
          <p14:tracePt t="60656" x="4687888" y="2670175"/>
          <p14:tracePt t="60673" x="4687888" y="2697163"/>
          <p14:tracePt t="60690" x="4687888" y="2732088"/>
          <p14:tracePt t="60707" x="4697413" y="2768600"/>
          <p14:tracePt t="60723" x="4714875" y="2822575"/>
          <p14:tracePt t="60739" x="4714875" y="2867025"/>
          <p14:tracePt t="60757" x="4714875" y="2921000"/>
          <p14:tracePt t="60774" x="4714875" y="2946400"/>
          <p14:tracePt t="60790" x="4714875" y="2965450"/>
          <p14:tracePt t="60807" x="4724400" y="2965450"/>
          <p14:tracePt t="60823" x="4724400" y="2973388"/>
          <p14:tracePt t="60839" x="4724400" y="2992438"/>
          <p14:tracePt t="60970" x="4724400" y="3000375"/>
          <p14:tracePt t="78499" x="4697413" y="2955925"/>
          <p14:tracePt t="78855" x="4616450" y="2874963"/>
          <p14:tracePt t="78866" x="4500563" y="2768600"/>
          <p14:tracePt t="78879" x="4259263" y="2571750"/>
          <p14:tracePt t="78892" x="3822700" y="2187575"/>
          <p14:tracePt t="78909" x="3375025" y="1928813"/>
          <p14:tracePt t="78926" x="3054350" y="1830388"/>
          <p14:tracePt t="78942" x="2857500" y="1758950"/>
          <p14:tracePt t="78959" x="2776538" y="1704975"/>
          <p14:tracePt t="78975" x="2768600" y="1679575"/>
          <p14:tracePt t="78992" x="2768600" y="1660525"/>
          <p14:tracePt t="79008" x="2776538" y="1643063"/>
          <p14:tracePt t="79025" x="2786063" y="1616075"/>
          <p14:tracePt t="79042" x="2786063" y="1633538"/>
          <p14:tracePt t="79175" x="2795588" y="1633538"/>
          <p14:tracePt t="79186" x="2813050" y="1670050"/>
          <p14:tracePt t="79200" x="2822575" y="1687513"/>
          <p14:tracePt t="79213" x="2884488" y="1751013"/>
          <p14:tracePt t="79224" x="2946400" y="1812925"/>
          <p14:tracePt t="79241" x="3000375" y="1884363"/>
          <p14:tracePt t="79257" x="3027363" y="1920875"/>
          <p14:tracePt t="79274" x="3044825" y="1946275"/>
          <p14:tracePt t="79291" x="3081338" y="2000250"/>
          <p14:tracePt t="79307" x="3170238" y="2108200"/>
          <p14:tracePt t="79325" x="3214688" y="2152650"/>
          <p14:tracePt t="79341" x="3224213" y="2187575"/>
          <p14:tracePt t="79359" x="3241675" y="2197100"/>
          <p14:tracePt t="79375" x="3251200" y="2206625"/>
          <p14:tracePt t="79391" x="3251200" y="2214563"/>
          <p14:tracePt t="79583" x="3286125" y="2232025"/>
          <p14:tracePt t="79595" x="3367088" y="2295525"/>
          <p14:tracePt t="79608" x="3465513" y="2357438"/>
          <p14:tracePt t="79625" x="3536950" y="2393950"/>
          <p14:tracePt t="79641" x="3598863" y="2411413"/>
          <p14:tracePt t="79658" x="3670300" y="2428875"/>
          <p14:tracePt t="79674" x="3759200" y="2455863"/>
          <p14:tracePt t="79691" x="3795713" y="2465388"/>
          <p14:tracePt t="79708" x="3803650" y="2482850"/>
          <p14:tracePt t="79724" x="3840163" y="2500313"/>
          <p14:tracePt t="79741" x="3894138" y="2536825"/>
          <p14:tracePt t="79758" x="3938588" y="2563813"/>
          <p14:tracePt t="79774" x="3973513" y="2581275"/>
          <p14:tracePt t="79791" x="4000500" y="2598738"/>
          <p14:tracePt t="79809" x="4017963" y="2598738"/>
          <p14:tracePt t="79824" x="4017963" y="2608263"/>
          <p14:tracePt t="79858" x="4027488" y="2608263"/>
          <p14:tracePt t="79935" x="4037013" y="2616200"/>
          <p14:tracePt t="79946" x="4037013" y="2625725"/>
          <p14:tracePt t="80123" x="4037013" y="2643188"/>
          <p14:tracePt t="80137" x="4037013" y="2660650"/>
          <p14:tracePt t="80148" x="4044950" y="2706688"/>
          <p14:tracePt t="80162" x="4044950" y="2732088"/>
          <p14:tracePt t="80175" x="4062413" y="2786063"/>
          <p14:tracePt t="80193" x="4081463" y="2830513"/>
          <p14:tracePt t="80209" x="4098925" y="2894013"/>
          <p14:tracePt t="80226" x="4125913" y="2955925"/>
          <p14:tracePt t="80242" x="4143375" y="2982913"/>
          <p14:tracePt t="80258" x="4143375" y="2992438"/>
          <p14:tracePt t="80291" x="4143375" y="3000375"/>
          <p14:tracePt t="80317" x="4152900" y="2973388"/>
          <p14:tracePt t="80419" x="4179888" y="2946400"/>
          <p14:tracePt t="80427" x="4205288" y="2921000"/>
          <p14:tracePt t="80441" x="4286250" y="2867025"/>
          <p14:tracePt t="80457" x="4357688" y="2830513"/>
          <p14:tracePt t="80475" x="4375150" y="2822575"/>
          <p14:tracePt t="80492" x="4348163" y="2840038"/>
          <p14:tracePt t="80530" x="4276725" y="2874963"/>
          <p14:tracePt t="80544" x="4071938" y="2973388"/>
          <p14:tracePt t="80559" x="3938588" y="3036888"/>
          <p14:tracePt t="80576" x="3857625" y="3098800"/>
          <p14:tracePt t="80593" x="3822700" y="3143250"/>
          <p14:tracePt t="80608" x="3803650" y="3152775"/>
          <p14:tracePt t="80641" x="3822700" y="3152775"/>
          <p14:tracePt t="80668" x="3884613" y="3143250"/>
          <p14:tracePt t="80678" x="4000500" y="3125788"/>
          <p14:tracePt t="80693" x="4054475" y="3108325"/>
          <p14:tracePt t="80710" x="4071938" y="3098800"/>
          <p14:tracePt t="80742" x="4081463" y="3089275"/>
          <p14:tracePt t="80898" x="4089400" y="3081338"/>
          <p14:tracePt t="80911" x="4089400" y="3071813"/>
          <p14:tracePt t="80925" x="4108450" y="3044825"/>
          <p14:tracePt t="80943" x="4116388" y="3027363"/>
          <p14:tracePt t="80960" x="4116388" y="3000375"/>
          <p14:tracePt t="80975" x="4125913" y="2982913"/>
          <p14:tracePt t="80991" x="4125913" y="2973388"/>
          <p14:tracePt t="81008" x="4133850" y="2965450"/>
          <p14:tracePt t="81025" x="4133850" y="2946400"/>
          <p14:tracePt t="81041" x="4143375" y="2946400"/>
          <p14:tracePt t="81058" x="4160838" y="2946400"/>
          <p14:tracePt t="81115" x="4187825" y="2973388"/>
          <p14:tracePt t="81126" x="4268788" y="3044825"/>
          <p14:tracePt t="81142" x="4348163" y="3108325"/>
          <p14:tracePt t="81158" x="4411663" y="3160713"/>
          <p14:tracePt t="81175" x="4491038" y="3214688"/>
          <p14:tracePt t="81191" x="4608513" y="3241675"/>
          <p14:tracePt t="81209" x="4705350" y="3259138"/>
          <p14:tracePt t="81225" x="4813300" y="3278188"/>
          <p14:tracePt t="81241" x="4938713" y="3303588"/>
          <p14:tracePt t="81259" x="5037138" y="3313113"/>
          <p14:tracePt t="81275" x="5054600" y="3313113"/>
          <p14:tracePt t="81292" x="5054600" y="3303588"/>
          <p14:tracePt t="81350" x="5054600" y="3286125"/>
          <p14:tracePt t="81361" x="5027613" y="3232150"/>
          <p14:tracePt t="81376" x="4973638" y="3170238"/>
          <p14:tracePt t="81392" x="4875213" y="3081338"/>
          <p14:tracePt t="81410" x="4714875" y="2955925"/>
          <p14:tracePt t="81425" x="4384675" y="2768600"/>
          <p14:tracePt t="81443" x="4170363" y="2706688"/>
          <p14:tracePt t="81460" x="3965575" y="2660650"/>
          <p14:tracePt t="81476" x="3822700" y="2616200"/>
          <p14:tracePt t="81492" x="3697288" y="2544763"/>
          <p14:tracePt t="81508" x="3643313" y="2509838"/>
          <p14:tracePt t="81525" x="3616325" y="2500313"/>
          <p14:tracePt t="81558" x="3625850" y="2500313"/>
          <p14:tracePt t="81640" x="3660775" y="2509838"/>
          <p14:tracePt t="81651" x="3697288" y="2527300"/>
          <p14:tracePt t="81663" x="3830638" y="2589213"/>
          <p14:tracePt t="81675" x="4027488" y="2652713"/>
          <p14:tracePt t="81692" x="4295775" y="2741613"/>
          <p14:tracePt t="81709" x="4384675" y="2803525"/>
          <p14:tracePt t="81725" x="4411663" y="2830513"/>
          <p14:tracePt t="81758" x="4402138" y="2849563"/>
          <p14:tracePt t="81775" x="4375150" y="2857500"/>
          <p14:tracePt t="81792" x="4340225" y="2857500"/>
          <p14:tracePt t="81808" x="4313238" y="2857500"/>
          <p14:tracePt t="81841" x="4322763" y="2857500"/>
          <p14:tracePt t="81922" x="4348163" y="2840038"/>
          <p14:tracePt t="81932" x="4375150" y="2822575"/>
          <p14:tracePt t="81945" x="4384675" y="2822575"/>
          <p14:tracePt t="81959" x="4384675" y="2813050"/>
          <p14:tracePt t="82000" x="4375150" y="2795588"/>
          <p14:tracePt t="82016" x="4367213" y="2795588"/>
          <p14:tracePt t="82046" x="4357688" y="2795588"/>
          <p14:tracePt t="82085" x="4357688" y="2803525"/>
          <p14:tracePt t="82290" x="4384675" y="2803525"/>
          <p14:tracePt t="82301" x="4473575" y="2803525"/>
          <p14:tracePt t="82313" x="4545013" y="2803525"/>
          <p14:tracePt t="82325" x="4724400" y="2803525"/>
          <p14:tracePt t="82343" x="5064125" y="2759075"/>
          <p14:tracePt t="82359" x="5330825" y="2697163"/>
          <p14:tracePt t="82375" x="5572125" y="2635250"/>
          <p14:tracePt t="82391" x="5732463" y="2571750"/>
          <p14:tracePt t="82408" x="5795963" y="2509838"/>
          <p14:tracePt t="82425" x="5849938" y="2465388"/>
          <p14:tracePt t="82441" x="5884863" y="2411413"/>
          <p14:tracePt t="82459" x="5929313" y="2322513"/>
          <p14:tracePt t="82476" x="5938838" y="2286000"/>
          <p14:tracePt t="82492" x="5956300" y="2268538"/>
          <p14:tracePt t="82509" x="5965825" y="2259013"/>
          <p14:tracePt t="82525" x="5965825" y="2278063"/>
          <p14:tracePt t="82626" x="5965825" y="2286000"/>
          <p14:tracePt t="82637" x="5965825" y="2312988"/>
          <p14:tracePt t="82649" x="5956300" y="2322513"/>
          <p14:tracePt t="82658" x="5946775" y="2339975"/>
          <p14:tracePt t="82675" x="5929313" y="2357438"/>
          <p14:tracePt t="82691" x="5911850" y="2411413"/>
          <p14:tracePt t="82708" x="5894388" y="2455863"/>
          <p14:tracePt t="82725" x="5875338" y="2527300"/>
          <p14:tracePt t="82742" x="5849938" y="2581275"/>
          <p14:tracePt t="82759" x="5830888" y="2625725"/>
          <p14:tracePt t="82776" x="5813425" y="2670175"/>
          <p14:tracePt t="82793" x="5813425" y="2687638"/>
          <p14:tracePt t="82808" x="5813425" y="2697163"/>
          <p14:tracePt t="82825" x="5813425" y="2706688"/>
          <p14:tracePt t="82930" x="5813425" y="2714625"/>
          <p14:tracePt t="83158" x="5803900" y="2724150"/>
          <p14:tracePt t="83172" x="5795963" y="2732088"/>
          <p14:tracePt t="83196" x="5786438" y="2732088"/>
          <p14:tracePt t="83846" x="5778500" y="2732088"/>
          <p14:tracePt t="83862" x="5589588" y="2724150"/>
          <p14:tracePt t="83876" x="5330825" y="2643188"/>
          <p14:tracePt t="83893" x="4983163" y="2563813"/>
          <p14:tracePt t="83909" x="4687888" y="2465388"/>
          <p14:tracePt t="83926" x="4411663" y="2366963"/>
          <p14:tracePt t="83943" x="4133850" y="2278063"/>
          <p14:tracePt t="83959" x="3938588" y="2179638"/>
          <p14:tracePt t="83976" x="3776663" y="2108200"/>
          <p14:tracePt t="83994" x="3759200" y="2098675"/>
          <p14:tracePt t="84008" x="3751263" y="2098675"/>
          <p14:tracePt t="84025" x="3751263" y="2108200"/>
          <p14:tracePt t="84120" x="3751263" y="2116138"/>
          <p14:tracePt t="84131" x="3786188" y="2152650"/>
          <p14:tracePt t="84143" x="3848100" y="2197100"/>
          <p14:tracePt t="84159" x="3956050" y="2259013"/>
          <p14:tracePt t="84176" x="4081463" y="2322513"/>
          <p14:tracePt t="84193" x="4214813" y="2384425"/>
          <p14:tracePt t="84209" x="4295775" y="2401888"/>
          <p14:tracePt t="84226" x="4348163" y="2401888"/>
          <p14:tracePt t="84244" x="4367213" y="2401888"/>
          <p14:tracePt t="84260" x="4375150" y="2401888"/>
          <p14:tracePt t="84276" x="4402138" y="2393950"/>
          <p14:tracePt t="84293" x="4456113" y="2393950"/>
          <p14:tracePt t="84309" x="4510088" y="2393950"/>
          <p14:tracePt t="84326" x="4554538" y="2393950"/>
          <p14:tracePt t="84343" x="4625975" y="2384425"/>
          <p14:tracePt t="84359" x="4687888" y="2384425"/>
          <p14:tracePt t="84376" x="4795838" y="2384425"/>
          <p14:tracePt t="84393" x="4884738" y="2384425"/>
          <p14:tracePt t="84409" x="5010150" y="2374900"/>
          <p14:tracePt t="84426" x="5143500" y="2366963"/>
          <p14:tracePt t="84443" x="5224463" y="2366963"/>
          <p14:tracePt t="84460" x="5259388" y="2357438"/>
          <p14:tracePt t="84477" x="5278438" y="2357438"/>
          <p14:tracePt t="84492" x="5295900" y="2349500"/>
          <p14:tracePt t="84558" x="5330825" y="2349500"/>
          <p14:tracePt t="84569" x="5394325" y="2339975"/>
          <p14:tracePt t="84582" x="5446713" y="2339975"/>
          <p14:tracePt t="84597" x="5465763" y="2349500"/>
          <p14:tracePt t="84609" x="5483225" y="2349500"/>
          <p14:tracePt t="84626" x="5483225" y="2357438"/>
          <p14:tracePt t="84642" x="5483225" y="2366963"/>
          <p14:tracePt t="84666" x="5483225" y="2374900"/>
          <p14:tracePt t="84690" x="5483225" y="2384425"/>
          <p14:tracePt t="84714" x="5483225" y="2393950"/>
          <p14:tracePt t="84725" x="5483225" y="2401888"/>
          <p14:tracePt t="84745" x="5492750" y="2411413"/>
          <p14:tracePt t="84761" x="5510213" y="2428875"/>
          <p14:tracePt t="84776" x="5545138" y="2446338"/>
          <p14:tracePt t="84793" x="5616575" y="2473325"/>
          <p14:tracePt t="84809" x="5661025" y="2492375"/>
          <p14:tracePt t="84826" x="5715000" y="2509838"/>
          <p14:tracePt t="84843" x="5751513" y="2536825"/>
          <p14:tracePt t="84858" x="5768975" y="2544763"/>
          <p14:tracePt t="84875" x="5786438" y="2581275"/>
          <p14:tracePt t="84892" x="5822950" y="2643188"/>
          <p14:tracePt t="84909" x="5830888" y="2670175"/>
          <p14:tracePt t="84926" x="5849938" y="2687638"/>
          <p14:tracePt t="84959" x="5849938" y="2697163"/>
          <p14:tracePt t="85088" x="5830888" y="2697163"/>
          <p14:tracePt t="85099" x="5803900" y="2697163"/>
          <p14:tracePt t="85110" x="5724525" y="2697163"/>
          <p14:tracePt t="85126" x="5589588" y="2643188"/>
          <p14:tracePt t="85144" x="5492750" y="2571750"/>
          <p14:tracePt t="85161" x="5421313" y="2500313"/>
          <p14:tracePt t="85176" x="5367338" y="2438400"/>
          <p14:tracePt t="85193" x="5349875" y="2401888"/>
          <p14:tracePt t="85208" x="5349875" y="2393950"/>
          <p14:tracePt t="85225" x="5330825" y="2384425"/>
          <p14:tracePt t="85242" x="5295900" y="2374900"/>
          <p14:tracePt t="85259" x="5224463" y="2374900"/>
          <p14:tracePt t="85276" x="5207000" y="2374900"/>
          <p14:tracePt t="85293" x="5180013" y="2374900"/>
          <p14:tracePt t="85309" x="5153025" y="2374900"/>
          <p14:tracePt t="85326" x="5108575" y="2366963"/>
          <p14:tracePt t="85344" x="5072063" y="2366963"/>
          <p14:tracePt t="85359" x="5054600" y="2366963"/>
          <p14:tracePt t="85376" x="5037138" y="2366963"/>
          <p14:tracePt t="85393" x="5027613" y="2366963"/>
          <p14:tracePt t="85433" x="5010150" y="2366963"/>
          <p14:tracePt t="85448" x="4983163" y="2366963"/>
          <p14:tracePt t="85461" x="4938713" y="2374900"/>
          <p14:tracePt t="85476" x="4894263" y="2393950"/>
          <p14:tracePt t="85493" x="4840288" y="2411413"/>
          <p14:tracePt t="85509" x="4786313" y="2428875"/>
          <p14:tracePt t="85526" x="4768850" y="2438400"/>
          <p14:tracePt t="85542" x="4751388" y="2446338"/>
          <p14:tracePt t="85575" x="4741863" y="2446338"/>
          <p14:tracePt t="85684" x="4724400" y="2438400"/>
          <p14:tracePt t="85695" x="4687888" y="2428875"/>
          <p14:tracePt t="85709" x="4633913" y="2401888"/>
          <p14:tracePt t="85725" x="4581525" y="2374900"/>
          <p14:tracePt t="85742" x="4537075" y="2357438"/>
          <p14:tracePt t="85758" x="4465638" y="2339975"/>
          <p14:tracePt t="85776" x="4419600" y="2322513"/>
          <p14:tracePt t="85792" x="4402138" y="2303463"/>
          <p14:tracePt t="85808" x="4384675" y="2295525"/>
          <p14:tracePt t="85825" x="4367213" y="2278063"/>
          <p14:tracePt t="85842" x="4330700" y="2268538"/>
          <p14:tracePt t="85858" x="4276725" y="2259013"/>
          <p14:tracePt t="85875" x="4241800" y="2251075"/>
          <p14:tracePt t="85892" x="4197350" y="2251075"/>
          <p14:tracePt t="85910" x="4116388" y="2241550"/>
          <p14:tracePt t="85926" x="4089400" y="2241550"/>
          <p14:tracePt t="85942" x="4071938" y="2232025"/>
          <p14:tracePt t="85958" x="4044950" y="2232025"/>
          <p14:tracePt t="85975" x="4017963" y="2241550"/>
          <p14:tracePt t="85992" x="3983038" y="2251075"/>
          <p14:tracePt t="86008" x="3956050" y="2278063"/>
          <p14:tracePt t="86025" x="3902075" y="2295525"/>
          <p14:tracePt t="86042" x="3857625" y="2312988"/>
          <p14:tracePt t="86058" x="3840163" y="2330450"/>
          <p14:tracePt t="86075" x="3822700" y="2339975"/>
          <p14:tracePt t="86092" x="3822700" y="2357438"/>
          <p14:tracePt t="86109" x="3822700" y="2374900"/>
          <p14:tracePt t="86216" x="3830638" y="2374900"/>
          <p14:tracePt t="86286" x="3830638" y="2384425"/>
          <p14:tracePt t="86297" x="3848100" y="2393950"/>
          <p14:tracePt t="86309" x="3857625" y="2401888"/>
          <p14:tracePt t="86325" x="3857625" y="2420938"/>
          <p14:tracePt t="86359" x="3867150" y="2420938"/>
          <p14:tracePt t="86394" x="3875088" y="2420938"/>
          <p14:tracePt t="86418" x="3875088" y="2428875"/>
          <p14:tracePt t="86708" x="3884613" y="2438400"/>
          <p14:tracePt t="86719" x="3894138" y="2438400"/>
          <p14:tracePt t="86730" x="3902075" y="2438400"/>
          <p14:tracePt t="86743" x="3919538" y="2438400"/>
          <p14:tracePt t="86776" x="3929063" y="2438400"/>
          <p14:tracePt t="86872" x="3938588" y="2438400"/>
          <p14:tracePt t="87053" x="3946525" y="2428875"/>
          <p14:tracePt t="87064" x="3956050" y="2428875"/>
          <p14:tracePt t="87077" x="3965575" y="2428875"/>
          <p14:tracePt t="87092" x="3983038" y="2428875"/>
          <p14:tracePt t="87109" x="3990975" y="2428875"/>
          <p14:tracePt t="87125" x="4010025" y="2428875"/>
          <p14:tracePt t="87143" x="4017963" y="2428875"/>
          <p14:tracePt t="87159" x="4062413" y="2438400"/>
          <p14:tracePt t="87177" x="4125913" y="2455863"/>
          <p14:tracePt t="87194" x="4187825" y="2473325"/>
          <p14:tracePt t="87210" x="4251325" y="2492375"/>
          <p14:tracePt t="87226" x="4268788" y="2492375"/>
          <p14:tracePt t="87243" x="4276725" y="2492375"/>
          <p14:tracePt t="87318" x="4286250" y="2492375"/>
          <p14:tracePt t="87380" x="4295775" y="2482850"/>
          <p14:tracePt t="87421" x="4303713" y="2482850"/>
          <p14:tracePt t="87432" x="4330700" y="2473325"/>
          <p14:tracePt t="87443" x="4384675" y="2465388"/>
          <p14:tracePt t="87459" x="4429125" y="2465388"/>
          <p14:tracePt t="87475" x="4456113" y="2465388"/>
          <p14:tracePt t="87492" x="4510088" y="2455863"/>
          <p14:tracePt t="87509" x="4554538" y="2455863"/>
          <p14:tracePt t="87525" x="4616450" y="2455863"/>
          <p14:tracePt t="87542" x="4679950" y="2473325"/>
          <p14:tracePt t="87560" x="4786313" y="2500313"/>
          <p14:tracePt t="87577" x="4867275" y="2509838"/>
          <p14:tracePt t="87596" x="4921250" y="2509838"/>
          <p14:tracePt t="87609" x="4938713" y="2509838"/>
          <p14:tracePt t="87626" x="4946650" y="2509838"/>
          <p14:tracePt t="87643" x="4946650" y="2517775"/>
          <p14:tracePt t="87679" x="4956175" y="2527300"/>
          <p14:tracePt t="87689" x="4973638" y="2536825"/>
          <p14:tracePt t="87702" x="4983163" y="2536825"/>
          <p14:tracePt t="87713" x="4992688" y="2536825"/>
          <p14:tracePt t="87787" x="5000625" y="2536825"/>
          <p14:tracePt t="87797" x="5037138" y="2536825"/>
          <p14:tracePt t="87811" x="5064125" y="2536825"/>
          <p14:tracePt t="87827" x="5072063" y="2536825"/>
          <p14:tracePt t="87860" x="5081588" y="2536825"/>
          <p14:tracePt t="87876" x="5089525" y="2527300"/>
          <p14:tracePt t="87920" x="5089525" y="2517775"/>
          <p14:tracePt t="87937" x="5116513" y="2517775"/>
          <p14:tracePt t="87947" x="5126038" y="2500313"/>
          <p14:tracePt t="87960" x="5143500" y="2500313"/>
          <p14:tracePt t="87976" x="5170488" y="2492375"/>
          <p14:tracePt t="87993" x="5197475" y="2492375"/>
          <p14:tracePt t="88010" x="5214938" y="2492375"/>
          <p14:tracePt t="88026" x="5232400" y="2492375"/>
          <p14:tracePt t="88059" x="5232400" y="2500313"/>
          <p14:tracePt t="88095" x="5241925" y="2509838"/>
          <p14:tracePt t="88105" x="5251450" y="2509838"/>
          <p14:tracePt t="88117" x="5259388" y="2509838"/>
          <p14:tracePt t="88128" x="5278438" y="2517775"/>
          <p14:tracePt t="88144" x="5322888" y="2536825"/>
          <p14:tracePt t="88160" x="5375275" y="2554288"/>
          <p14:tracePt t="88176" x="5465763" y="2589213"/>
          <p14:tracePt t="88193" x="5564188" y="2635250"/>
          <p14:tracePt t="88211" x="5599113" y="2660650"/>
          <p14:tracePt t="88243" x="5599113" y="2670175"/>
          <p14:tracePt t="88265" x="5599113" y="2679700"/>
          <p14:tracePt t="88276" x="5599113" y="2687638"/>
          <p14:tracePt t="88293" x="5599113" y="2706688"/>
          <p14:tracePt t="88309" x="5616575" y="2741613"/>
          <p14:tracePt t="88327" x="5626100" y="2751138"/>
          <p14:tracePt t="88343" x="5626100" y="2759075"/>
          <p14:tracePt t="88359" x="5635625" y="2759075"/>
          <p14:tracePt t="88376" x="5643563" y="2759075"/>
          <p14:tracePt t="88392" x="5670550" y="2778125"/>
          <p14:tracePt t="88409" x="5715000" y="2795588"/>
          <p14:tracePt t="88426" x="5768975" y="2813050"/>
          <p14:tracePt t="88442" x="5813425" y="2822575"/>
          <p14:tracePt t="88459" x="5857875" y="2840038"/>
          <p14:tracePt t="88492" x="5857875" y="2849563"/>
          <p14:tracePt t="88617" x="5857875" y="2840038"/>
          <p14:tracePt t="88695" x="5857875" y="2830513"/>
          <p14:tracePt t="88749" x="5857875" y="2822575"/>
          <p14:tracePt t="88765" x="5849938" y="2822575"/>
          <p14:tracePt t="88851" x="5840413" y="2813050"/>
          <p14:tracePt t="88907" x="5849938" y="2813050"/>
          <p14:tracePt t="89211" x="5857875" y="2813050"/>
          <p14:tracePt t="89222" x="5867400" y="2813050"/>
          <p14:tracePt t="89233" x="5875338" y="2813050"/>
          <p14:tracePt t="89245" x="5894388" y="2813050"/>
          <p14:tracePt t="89259" x="5902325" y="2813050"/>
          <p14:tracePt t="89275" x="5929313" y="2813050"/>
          <p14:tracePt t="89292" x="5983288" y="2813050"/>
          <p14:tracePt t="89309" x="6018213" y="2822575"/>
          <p14:tracePt t="89326" x="6037263" y="2822575"/>
          <p14:tracePt t="89343" x="6064250" y="2822575"/>
          <p14:tracePt t="89375" x="6099175" y="2822575"/>
          <p14:tracePt t="89387" x="6207125" y="2795588"/>
          <p14:tracePt t="89399" x="6259513" y="2786063"/>
          <p14:tracePt t="89409" x="6340475" y="2778125"/>
          <p14:tracePt t="89425" x="6375400" y="2759075"/>
          <p14:tracePt t="89442" x="6402388" y="2759075"/>
          <p14:tracePt t="89459" x="6421438" y="2741613"/>
          <p14:tracePt t="89476" x="6446838" y="2732088"/>
          <p14:tracePt t="89492" x="6492875" y="2732088"/>
          <p14:tracePt t="89510" x="6554788" y="2732088"/>
          <p14:tracePt t="89526" x="6616700" y="2759075"/>
          <p14:tracePt t="89543" x="6680200" y="2803525"/>
          <p14:tracePt t="89559" x="6707188" y="2840038"/>
          <p14:tracePt t="89576" x="6724650" y="2849563"/>
          <p14:tracePt t="89592" x="6732588" y="2857500"/>
          <p14:tracePt t="89610" x="6742113" y="2867025"/>
          <p14:tracePt t="89657" x="6759575" y="2867025"/>
          <p14:tracePt t="89665" x="6759575" y="2874963"/>
          <p14:tracePt t="89676" x="6804025" y="2901950"/>
          <p14:tracePt t="89693" x="6850063" y="2928938"/>
          <p14:tracePt t="89709" x="6867525" y="2946400"/>
          <p14:tracePt t="89727" x="6875463" y="2955925"/>
          <p14:tracePt t="89743" x="6875463" y="2973388"/>
          <p14:tracePt t="89759" x="6884988" y="2992438"/>
          <p14:tracePt t="89776" x="6884988" y="3009900"/>
          <p14:tracePt t="89793" x="6894513" y="3027363"/>
          <p14:tracePt t="89810" x="6902450" y="3054350"/>
          <p14:tracePt t="89826" x="6902450" y="3063875"/>
          <p14:tracePt t="89843" x="6902450" y="3071813"/>
          <p14:tracePt t="89859" x="6902450" y="3143250"/>
          <p14:tracePt t="89876" x="6902450" y="3197225"/>
          <p14:tracePt t="89892" x="6902450" y="3232150"/>
          <p14:tracePt t="89909" x="6902450" y="3278188"/>
          <p14:tracePt t="89926" x="6902450" y="3313113"/>
          <p14:tracePt t="89942" x="6894513" y="3349625"/>
          <p14:tracePt t="89959" x="6884988" y="3384550"/>
          <p14:tracePt t="89977" x="6867525" y="3394075"/>
          <p14:tracePt t="89994" x="6858000" y="3402013"/>
          <p14:tracePt t="90010" x="6858000" y="3411538"/>
          <p14:tracePt t="90026" x="6840538" y="3384550"/>
          <p14:tracePt t="90111" x="6813550" y="3349625"/>
          <p14:tracePt t="90121" x="6724650" y="3241675"/>
          <p14:tracePt t="90133" x="6680200" y="3170238"/>
          <p14:tracePt t="90145" x="6518275" y="2973388"/>
          <p14:tracePt t="90159" x="6323013" y="2803525"/>
          <p14:tracePt t="90176" x="6099175" y="2635250"/>
          <p14:tracePt t="90193" x="5884863" y="2517775"/>
          <p14:tracePt t="90209" x="5473700" y="2401888"/>
          <p14:tracePt t="90227" x="5232400" y="2339975"/>
          <p14:tracePt t="90243" x="5045075" y="2303463"/>
          <p14:tracePt t="90259" x="4894263" y="2278063"/>
          <p14:tracePt t="90276" x="4813300" y="2278063"/>
          <p14:tracePt t="90292" x="4768850" y="2295525"/>
          <p14:tracePt t="90309" x="4714875" y="2295525"/>
          <p14:tracePt t="90325" x="4652963" y="2295525"/>
          <p14:tracePt t="90342" x="4510088" y="2278063"/>
          <p14:tracePt t="90359" x="4295775" y="2241550"/>
          <p14:tracePt t="90376" x="4170363" y="2224088"/>
          <p14:tracePt t="90392" x="4089400" y="2224088"/>
          <p14:tracePt t="90409" x="4017963" y="2224088"/>
          <p14:tracePt t="90425" x="3965575" y="2241550"/>
          <p14:tracePt t="90442" x="3946525" y="2251075"/>
          <p14:tracePt t="90461" x="3938588" y="2251075"/>
          <p14:tracePt t="90476" x="3946525" y="2251075"/>
          <p14:tracePt t="90509" x="3956050" y="2232025"/>
          <p14:tracePt t="90520" x="3965575" y="2214563"/>
          <p14:tracePt t="90531" x="3973513" y="2206625"/>
          <p14:tracePt t="90544" x="3973513" y="2187575"/>
          <p14:tracePt t="90576" x="3990975" y="2187575"/>
          <p14:tracePt t="90611" x="4000500" y="2197100"/>
          <p14:tracePt t="90619" x="4017963" y="2206625"/>
          <p14:tracePt t="90627" x="4037013" y="2214563"/>
          <p14:tracePt t="90643" x="4089400" y="2232025"/>
          <p14:tracePt t="90659" x="4116388" y="2251075"/>
          <p14:tracePt t="90676" x="4133850" y="2259013"/>
          <p14:tracePt t="90693" x="4152900" y="2268538"/>
          <p14:tracePt t="90709" x="4160838" y="2278063"/>
          <p14:tracePt t="90726" x="4179888" y="2303463"/>
          <p14:tracePt t="90743" x="4187825" y="2303463"/>
          <p14:tracePt t="90776" x="4197350" y="2303463"/>
          <p14:tracePt t="90823" x="4224338" y="2303463"/>
          <p14:tracePt t="90834" x="4295775" y="2286000"/>
          <p14:tracePt t="90848" x="4348163" y="2278063"/>
          <p14:tracePt t="90861" x="4402138" y="2259013"/>
          <p14:tracePt t="90877" x="4446588" y="2232025"/>
          <p14:tracePt t="90893" x="4500563" y="2214563"/>
          <p14:tracePt t="90910" x="4545013" y="2206625"/>
          <p14:tracePt t="90926" x="4598988" y="2187575"/>
          <p14:tracePt t="90942" x="4660900" y="2187575"/>
          <p14:tracePt t="90959" x="4759325" y="2187575"/>
          <p14:tracePt t="90976" x="4857750" y="2197100"/>
          <p14:tracePt t="90992" x="4983163" y="2224088"/>
          <p14:tracePt t="91009" x="5045075" y="2241550"/>
          <p14:tracePt t="91026" x="5099050" y="2259013"/>
          <p14:tracePt t="91043" x="5135563" y="2278063"/>
          <p14:tracePt t="91060" x="5187950" y="2286000"/>
          <p14:tracePt t="91076" x="5286375" y="2303463"/>
          <p14:tracePt t="91092" x="5411788" y="2330450"/>
          <p14:tracePt t="91109" x="5527675" y="2349500"/>
          <p14:tracePt t="91127" x="5564188" y="2357438"/>
          <p14:tracePt t="91143" x="5581650" y="2366963"/>
          <p14:tracePt t="91160" x="5589588" y="2366963"/>
          <p14:tracePt t="91177" x="5608638" y="2366963"/>
          <p14:tracePt t="91194" x="5616575" y="2366963"/>
          <p14:tracePt t="91226" x="5626100" y="2366963"/>
          <p14:tracePt t="91425" x="5635625" y="2366963"/>
          <p14:tracePt t="91437" x="5643563" y="2357438"/>
          <p14:tracePt t="91449" x="5653088" y="2357438"/>
          <p14:tracePt t="91460" x="5661025" y="2349500"/>
          <p14:tracePt t="91477" x="5680075" y="2330450"/>
          <p14:tracePt t="91493" x="5680075" y="2322513"/>
          <p14:tracePt t="91526" x="5680075" y="2330450"/>
          <p14:tracePt t="91589" x="5670550" y="2330450"/>
          <p14:tracePt t="91602" x="5670550" y="2339975"/>
          <p14:tracePt t="91613" x="5680075" y="2366963"/>
          <p14:tracePt t="91627" x="5688013" y="2384425"/>
          <p14:tracePt t="91643" x="5707063" y="2393950"/>
          <p14:tracePt t="91660" x="5759450" y="2401888"/>
          <p14:tracePt t="91677" x="5813425" y="2420938"/>
          <p14:tracePt t="91693" x="5875338" y="2438400"/>
          <p14:tracePt t="91709" x="5911850" y="2446338"/>
          <p14:tracePt t="91726" x="5938838" y="2446338"/>
          <p14:tracePt t="91760" x="5946775" y="2446338"/>
          <p14:tracePt t="91856" x="5973763" y="2446338"/>
          <p14:tracePt t="91867" x="5992813" y="2428875"/>
          <p14:tracePt t="91879" x="6018213" y="2428875"/>
          <p14:tracePt t="91895" x="6045200" y="2428875"/>
          <p14:tracePt t="91909" x="6089650" y="2428875"/>
          <p14:tracePt t="91926" x="6143625" y="2428875"/>
          <p14:tracePt t="91943" x="6251575" y="2438400"/>
          <p14:tracePt t="91959" x="6375400" y="2446338"/>
          <p14:tracePt t="91975" x="6518275" y="2482850"/>
          <p14:tracePt t="91992" x="6643688" y="2517775"/>
          <p14:tracePt t="92009" x="6769100" y="2544763"/>
          <p14:tracePt t="92025" x="6911975" y="2616200"/>
          <p14:tracePt t="92042" x="7000875" y="2670175"/>
          <p14:tracePt t="92059" x="7037388" y="2679700"/>
          <p14:tracePt t="92075" x="7064375" y="2697163"/>
          <p14:tracePt t="92094" x="7072313" y="2706688"/>
          <p14:tracePt t="92109" x="7089775" y="2714625"/>
          <p14:tracePt t="92126" x="7108825" y="2724150"/>
          <p14:tracePt t="92143" x="7116763" y="2741613"/>
          <p14:tracePt t="92160" x="7126288" y="2751138"/>
          <p14:tracePt t="92176" x="7143750" y="2759075"/>
          <p14:tracePt t="92210" x="7153275" y="2759075"/>
          <p14:tracePt t="92387" x="7170738" y="2759075"/>
          <p14:tracePt t="92395" x="7188200" y="2759075"/>
          <p14:tracePt t="92409" x="7197725" y="2759075"/>
          <p14:tracePt t="92425" x="7207250" y="2768600"/>
          <p14:tracePt t="92443" x="7215188" y="2830513"/>
          <p14:tracePt t="92460" x="7242175" y="2901950"/>
          <p14:tracePt t="92477" x="7296150" y="2965450"/>
          <p14:tracePt t="92493" x="7331075" y="3009900"/>
          <p14:tracePt t="92511" x="7340600" y="3017838"/>
          <p14:tracePt t="92526" x="7350125" y="3017838"/>
          <p14:tracePt t="92708" x="7358063" y="3017838"/>
          <p14:tracePt t="92718" x="7358063" y="3009900"/>
          <p14:tracePt t="92729" x="7367588" y="3009900"/>
          <p14:tracePt t="92743" x="7385050" y="2992438"/>
          <p14:tracePt t="92759" x="7429500" y="2973388"/>
          <p14:tracePt t="92777" x="7510463" y="2955925"/>
          <p14:tracePt t="92793" x="7527925" y="2955925"/>
          <p14:tracePt t="92826" x="7537450" y="2955925"/>
          <p14:tracePt t="92966" x="7545388" y="2938463"/>
          <p14:tracePt t="92977" x="7599363" y="2911475"/>
          <p14:tracePt t="92994" x="7635875" y="2901950"/>
          <p14:tracePt t="93009" x="7661275" y="2884488"/>
          <p14:tracePt t="93027" x="7688263" y="2867025"/>
          <p14:tracePt t="93043" x="7697788" y="2857500"/>
          <p14:tracePt t="93076" x="7697788" y="2849563"/>
          <p14:tracePt t="93138" x="7707313" y="2849563"/>
          <p14:tracePt t="93184" x="7715250" y="2849563"/>
          <p14:tracePt t="95378" x="7742238" y="2849563"/>
          <p14:tracePt t="95900" x="7796213" y="2857500"/>
          <p14:tracePt t="95911" x="7921625" y="2884488"/>
          <p14:tracePt t="95927" x="8064500" y="2921000"/>
          <p14:tracePt t="95946" x="8135938" y="2955925"/>
          <p14:tracePt t="95960" x="8170863" y="2992438"/>
          <p14:tracePt t="95977" x="8180388" y="3000375"/>
          <p14:tracePt t="95993" x="8180388" y="3009900"/>
          <p14:tracePt t="96010" x="8180388" y="3036888"/>
          <p14:tracePt t="96027" x="8180388" y="3044825"/>
          <p14:tracePt t="96043" x="8180388" y="3063875"/>
          <p14:tracePt t="96060" x="8180388" y="3071813"/>
          <p14:tracePt t="96076" x="8180388" y="3081338"/>
          <p14:tracePt t="130307" x="8170863" y="3135313"/>
          <p14:tracePt t="130935" x="8170863" y="3187700"/>
          <p14:tracePt t="130946" x="8323263" y="3063875"/>
          <p14:tracePt t="130966" x="8643938" y="2554288"/>
          <p14:tracePt t="130983" x="8636000" y="2554288"/>
          <p14:tracePt t="130997" x="8636000" y="2544763"/>
          <p14:tracePt t="131122" x="8885238" y="2401888"/>
          <p14:tracePt t="131134" x="9136063" y="1795463"/>
          <p14:tracePt t="131148" x="9136063" y="1268413"/>
          <p14:tracePt t="131166" x="9136063" y="1160463"/>
          <p14:tracePt t="131181" x="9136063" y="1241425"/>
          <p14:tracePt t="131197" x="8840788" y="1544638"/>
          <p14:tracePt t="131214" x="8126413" y="2116138"/>
          <p14:tracePt t="131230" x="6724650" y="2759075"/>
          <p14:tracePt t="131248" x="6010275" y="3000375"/>
          <p14:tracePt t="131264" x="5349875" y="3313113"/>
          <p14:tracePt t="131280" x="4608513" y="3733800"/>
          <p14:tracePt t="131298" x="4116388" y="4081463"/>
          <p14:tracePt t="131315" x="3786188" y="4330700"/>
          <p14:tracePt t="131331" x="3625850" y="4456113"/>
          <p14:tracePt t="131349" x="3608388" y="4465638"/>
          <p14:tracePt t="131365" x="3598863" y="4465638"/>
          <p14:tracePt t="131381" x="3598863" y="4483100"/>
          <p14:tracePt t="131491" x="3598863" y="4492625"/>
          <p14:tracePt t="131501" x="3589338" y="4510088"/>
          <p14:tracePt t="131531" x="3571875" y="4483100"/>
          <p14:tracePt t="131606" x="3544888" y="4438650"/>
          <p14:tracePt t="131617" x="3465513" y="4357688"/>
          <p14:tracePt t="131632" x="3340100" y="4268788"/>
          <p14:tracePt t="131649" x="3276600" y="4233863"/>
          <p14:tracePt t="131665" x="3268663" y="4233863"/>
          <p14:tracePt t="131698" x="3259138" y="4233863"/>
          <p14:tracePt t="131715" x="3179763" y="4305300"/>
          <p14:tracePt t="131732" x="3143250" y="4357688"/>
          <p14:tracePt t="131749" x="3089275" y="4438650"/>
          <p14:tracePt t="131764" x="3044825" y="4492625"/>
          <p14:tracePt t="131781" x="3036888" y="4500563"/>
          <p14:tracePt t="131797" x="3036888" y="4492625"/>
          <p14:tracePt t="131850" x="3062288" y="4402138"/>
          <p14:tracePt t="131861" x="3098800" y="4170363"/>
          <p14:tracePt t="131873" x="3108325" y="4108450"/>
          <p14:tracePt t="131884" x="3108325" y="4054475"/>
          <p14:tracePt t="131898" x="3116263" y="4044950"/>
          <p14:tracePt t="131915" x="3116263" y="4081463"/>
          <p14:tracePt t="131967" x="3098800" y="4143375"/>
          <p14:tracePt t="131978" x="3081338" y="4313238"/>
          <p14:tracePt t="131991" x="3071813" y="4421188"/>
          <p14:tracePt t="132002" x="3009900" y="4608513"/>
          <p14:tracePt t="132015" x="2938463" y="4768850"/>
          <p14:tracePt t="132031" x="2884488" y="4894263"/>
          <p14:tracePt t="132049" x="2830513" y="5010150"/>
          <p14:tracePt t="132065" x="2803525" y="5091113"/>
          <p14:tracePt t="132081" x="2795588" y="5099050"/>
          <p14:tracePt t="132114" x="2786063" y="5091113"/>
          <p14:tracePt t="132139" x="2786063" y="4992688"/>
          <p14:tracePt t="132150" x="2786063" y="4768850"/>
          <p14:tracePt t="132166" x="2776538" y="4635500"/>
          <p14:tracePt t="132181" x="2759075" y="4564063"/>
          <p14:tracePt t="132199" x="2732088" y="4519613"/>
          <p14:tracePt t="132215" x="2697163" y="4492625"/>
          <p14:tracePt t="132233" x="2687638" y="4492625"/>
          <p14:tracePt t="132249" x="2652713" y="4510088"/>
          <p14:tracePt t="132265" x="2633663" y="4564063"/>
          <p14:tracePt t="132282" x="2652713" y="4662488"/>
          <p14:tracePt t="132298" x="2697163" y="4768850"/>
          <p14:tracePt t="132315" x="2741613" y="4840288"/>
          <p14:tracePt t="132332" x="2751138" y="4867275"/>
          <p14:tracePt t="132364" x="2759075" y="4849813"/>
          <p14:tracePt t="132388" x="2768600" y="4778375"/>
          <p14:tracePt t="132397" x="2768600" y="4662488"/>
          <p14:tracePt t="132414" x="2786063" y="4591050"/>
          <p14:tracePt t="132429" x="2813050" y="4527550"/>
          <p14:tracePt t="132447" x="2857500" y="4483100"/>
          <p14:tracePt t="132464" x="2867025" y="4465638"/>
          <p14:tracePt t="132480" x="2857500" y="4402138"/>
          <p14:tracePt t="132616" x="2840038" y="4340225"/>
          <p14:tracePt t="132626" x="2822575" y="4278313"/>
          <p14:tracePt t="132637" x="2795588" y="4214813"/>
          <p14:tracePt t="132646" x="2786063" y="4206875"/>
          <p14:tracePt t="138808" x="2786063" y="4179888"/>
          <p14:tracePt t="139399" x="2795588" y="4162425"/>
          <p14:tracePt t="139410" x="2813050" y="4125913"/>
          <p14:tracePt t="139422" x="2822575" y="4116388"/>
          <p14:tracePt t="139431" x="2822575" y="4108450"/>
          <p14:tracePt t="139460" x="2822575" y="4098925"/>
          <p14:tracePt t="139470" x="2822575" y="4081463"/>
          <p14:tracePt t="139484" x="2822575" y="4064000"/>
          <p14:tracePt t="139497" x="2822575" y="4010025"/>
          <p14:tracePt t="139514" x="2822575" y="3973513"/>
          <p14:tracePt t="139530" x="2822575" y="3965575"/>
          <p14:tracePt t="139547" x="2822575" y="3948113"/>
          <p14:tracePt t="139564" x="2822575" y="3938588"/>
          <p14:tracePt t="139581" x="2813050" y="3884613"/>
          <p14:tracePt t="139598" x="2795588" y="3759200"/>
          <p14:tracePt t="139598" x="2795588" y="3697288"/>
          <p14:tracePt t="139617" x="2795588" y="3635375"/>
          <p14:tracePt t="139631" x="2840038" y="3500438"/>
          <p14:tracePt t="139649" x="2867025" y="3446463"/>
          <p14:tracePt t="139665" x="2884488" y="3429000"/>
          <p14:tracePt t="139682" x="2884488" y="3411538"/>
          <p14:tracePt t="139697" x="2894013" y="3411538"/>
          <p14:tracePt t="139714" x="2901950" y="3411538"/>
          <p14:tracePt t="139731" x="2928938" y="3394075"/>
          <p14:tracePt t="139748" x="2990850" y="3384550"/>
          <p14:tracePt t="139765" x="3009900" y="3384550"/>
          <p14:tracePt t="139781" x="3017838" y="3384550"/>
          <p14:tracePt t="139814" x="3027363" y="3384550"/>
          <p14:tracePt t="141636" x="3027363" y="3375025"/>
          <p14:tracePt t="141869" x="3027363" y="3367088"/>
          <p14:tracePt t="141880" x="3027363" y="3357563"/>
          <p14:tracePt t="141898" x="3027363" y="3330575"/>
          <p14:tracePt t="141916" x="3027363" y="3303588"/>
          <p14:tracePt t="141934" x="3027363" y="3259138"/>
          <p14:tracePt t="141947" x="3027363" y="3214688"/>
          <p14:tracePt t="141964" x="3044825" y="3152775"/>
          <p14:tracePt t="141981" x="3071813" y="3108325"/>
          <p14:tracePt t="141997" x="3116263" y="3054350"/>
          <p14:tracePt t="142014" x="3152775" y="3027363"/>
          <p14:tracePt t="142031" x="3179763" y="3009900"/>
          <p14:tracePt t="142048" x="3187700" y="3000375"/>
          <p14:tracePt t="142081" x="3205163" y="2965450"/>
          <p14:tracePt t="142097" x="3214688" y="2938463"/>
          <p14:tracePt t="142115" x="3224213" y="2928938"/>
          <p14:tracePt t="142131" x="3241675" y="2928938"/>
          <p14:tracePt t="142160" x="3276600" y="2938463"/>
          <p14:tracePt t="142171" x="3357563" y="2973388"/>
          <p14:tracePt t="142184" x="3394075" y="3009900"/>
          <p14:tracePt t="142200" x="3446463" y="3027363"/>
          <p14:tracePt t="142215" x="3473450" y="3036888"/>
          <p14:tracePt t="142231" x="3500438" y="3054350"/>
          <p14:tracePt t="142248" x="3517900" y="3063875"/>
          <p14:tracePt t="142264" x="3527425" y="3063875"/>
          <p14:tracePt t="142281" x="3517900" y="3063875"/>
          <p14:tracePt t="142339" x="3509963" y="3063875"/>
          <p14:tracePt t="142347" x="3500438" y="3063875"/>
          <p14:tracePt t="142364" x="3490913" y="3063875"/>
          <p14:tracePt t="142381" x="3490913" y="3054350"/>
          <p14:tracePt t="142550" x="3490913" y="3036888"/>
          <p14:tracePt t="142557" x="3490913" y="3000375"/>
          <p14:tracePt t="142565" x="3490913" y="2938463"/>
          <p14:tracePt t="142581" x="3482975" y="2894013"/>
          <p14:tracePt t="142597" x="3465513" y="2849563"/>
          <p14:tracePt t="142617" x="3455988" y="2795588"/>
          <p14:tracePt t="142632" x="3438525" y="2759075"/>
          <p14:tracePt t="142648" x="3438525" y="2714625"/>
          <p14:tracePt t="142666" x="3438525" y="2670175"/>
          <p14:tracePt t="142682" x="3438525" y="2625725"/>
          <p14:tracePt t="142700" x="3438525" y="2616200"/>
          <p14:tracePt t="142716" x="3429000" y="2598738"/>
          <p14:tracePt t="142731" x="3429000" y="2589213"/>
          <p14:tracePt t="142748" x="3429000" y="2571750"/>
          <p14:tracePt t="142764" x="3429000" y="2544763"/>
          <p14:tracePt t="142781" x="3429000" y="2527300"/>
          <p14:tracePt t="142798" x="3429000" y="2509838"/>
          <p14:tracePt t="142815" x="3419475" y="2492375"/>
          <p14:tracePt t="142831" x="3411538" y="2465388"/>
          <p14:tracePt t="142848" x="3402013" y="2438400"/>
          <p14:tracePt t="142864" x="3402013" y="2411413"/>
          <p14:tracePt t="142881" x="3402013" y="2384425"/>
          <p14:tracePt t="142898" x="3402013" y="2374900"/>
          <p14:tracePt t="142915" x="3394075" y="2366963"/>
          <p14:tracePt t="142931" x="3384550" y="2349500"/>
          <p14:tracePt t="142948" x="3384550" y="2339975"/>
          <p14:tracePt t="142964" x="3384550" y="2366963"/>
          <p14:tracePt t="143082" x="3394075" y="2384425"/>
          <p14:tracePt t="143092" x="3411538" y="2438400"/>
          <p14:tracePt t="143106" x="3419475" y="2446338"/>
          <p14:tracePt t="143118" x="3429000" y="2465388"/>
          <p14:tracePt t="143132" x="3438525" y="2473325"/>
          <p14:tracePt t="143148" x="3473450" y="2492375"/>
          <p14:tracePt t="143164" x="3482975" y="2500313"/>
          <p14:tracePt t="143182" x="3500438" y="2517775"/>
          <p14:tracePt t="143200" x="3509963" y="2527300"/>
          <p14:tracePt t="143216" x="3517900" y="2536825"/>
          <p14:tracePt t="143232" x="3536950" y="2554288"/>
          <p14:tracePt t="143249" x="3544888" y="2571750"/>
          <p14:tracePt t="143265" x="3562350" y="2581275"/>
          <p14:tracePt t="143282" x="3562350" y="2589213"/>
          <p14:tracePt t="143298" x="3562350" y="2581275"/>
          <p14:tracePt t="143442" x="3562350" y="2563813"/>
          <p14:tracePt t="143453" x="3554413" y="2536825"/>
          <p14:tracePt t="143466" x="3536950" y="2517775"/>
          <p14:tracePt t="143481" x="3527425" y="2500313"/>
          <p14:tracePt t="143498" x="3517900" y="2500313"/>
          <p14:tracePt t="143515" x="3500438" y="2482850"/>
          <p14:tracePt t="143531" x="3482975" y="2473325"/>
          <p14:tracePt t="143548" x="3465513" y="2455863"/>
          <p14:tracePt t="143565" x="3455988" y="2455863"/>
          <p14:tracePt t="143581" x="3446463" y="2438400"/>
          <p14:tracePt t="143616" x="3438525" y="2428875"/>
          <p14:tracePt t="143818" x="3429000" y="2420938"/>
          <p14:tracePt t="143829" x="3419475" y="2411413"/>
          <p14:tracePt t="143849" x="3394075" y="2393950"/>
          <p14:tracePt t="143920" x="3375025" y="2374900"/>
          <p14:tracePt t="143931" x="3367088" y="2366963"/>
          <p14:tracePt t="143964" x="3357563" y="2366963"/>
          <p14:tracePt t="144318" x="3348038" y="2374900"/>
          <p14:tracePt t="144334" x="3340100" y="2384425"/>
          <p14:tracePt t="144345" x="3330575" y="2393950"/>
          <p14:tracePt t="144358" x="3322638" y="2411413"/>
          <p14:tracePt t="144370" x="3295650" y="2438400"/>
          <p14:tracePt t="144381" x="3251200" y="2473325"/>
          <p14:tracePt t="144398" x="3224213" y="2517775"/>
          <p14:tracePt t="144414" x="3170238" y="2581275"/>
          <p14:tracePt t="144432" x="3116263" y="2660650"/>
          <p14:tracePt t="144448" x="3000375" y="2803525"/>
          <p14:tracePt t="144465" x="2919413" y="2938463"/>
          <p14:tracePt t="144481" x="2847975" y="3054350"/>
          <p14:tracePt t="144498" x="2768600" y="3179763"/>
          <p14:tracePt t="144515" x="2705100" y="3286125"/>
          <p14:tracePt t="144531" x="2643188" y="3411538"/>
          <p14:tracePt t="144548" x="2589213" y="3544888"/>
          <p14:tracePt t="144565" x="2536825" y="3635375"/>
          <p14:tracePt t="144581" x="2509838" y="3714750"/>
          <p14:tracePt t="144598" x="2482850" y="3822700"/>
          <p14:tracePt t="144617" x="2482850" y="3857625"/>
          <p14:tracePt t="144632" x="2482850" y="3876675"/>
          <p14:tracePt t="144665" x="2500313" y="3849688"/>
          <p14:tracePt t="144740" x="2544763" y="3822700"/>
          <p14:tracePt t="144751" x="2616200" y="3795713"/>
          <p14:tracePt t="144765" x="2687638" y="3768725"/>
          <p14:tracePt t="144782" x="2732088" y="3724275"/>
          <p14:tracePt t="144799" x="2759075" y="3679825"/>
          <p14:tracePt t="144815" x="2776538" y="3625850"/>
          <p14:tracePt t="144832" x="2776538" y="3536950"/>
          <p14:tracePt t="144850" x="2751138" y="3455988"/>
          <p14:tracePt t="144866" x="2679700" y="3322638"/>
          <p14:tracePt t="144883" x="2625725" y="3187700"/>
          <p14:tracePt t="144898" x="2571750" y="3063875"/>
          <p14:tracePt t="144915" x="2554288" y="3000375"/>
          <p14:tracePt t="144932" x="2544763" y="2955925"/>
          <p14:tracePt t="144948" x="2490788" y="2874963"/>
          <p14:tracePt t="144965" x="2411413" y="2795588"/>
          <p14:tracePt t="144981" x="2286000" y="2732088"/>
          <p14:tracePt t="144998" x="2224088" y="2724150"/>
          <p14:tracePt t="145015" x="2152650" y="2724150"/>
          <p14:tracePt t="145031" x="2098675" y="2732088"/>
          <p14:tracePt t="145048" x="2081213" y="2759075"/>
          <p14:tracePt t="145065" x="2062163" y="2813050"/>
          <p14:tracePt t="145082" x="2054225" y="2867025"/>
          <p14:tracePt t="145098" x="2054225" y="2973388"/>
          <p14:tracePt t="145116" x="2062163" y="3098800"/>
          <p14:tracePt t="145132" x="2089150" y="3224213"/>
          <p14:tracePt t="145148" x="2133600" y="3349625"/>
          <p14:tracePt t="145165" x="2170113" y="3492500"/>
          <p14:tracePt t="145181" x="2241550" y="3643313"/>
          <p14:tracePt t="145198" x="2295525" y="3786188"/>
          <p14:tracePt t="145215" x="2374900" y="3921125"/>
          <p14:tracePt t="145232" x="2473325" y="4044950"/>
          <p14:tracePt t="145249" x="2536825" y="4143375"/>
          <p14:tracePt t="145265" x="2589213" y="4214813"/>
          <p14:tracePt t="145282" x="2652713" y="4295775"/>
          <p14:tracePt t="145299" x="2705100" y="4376738"/>
          <p14:tracePt t="145315" x="2768600" y="4438650"/>
          <p14:tracePt t="145332" x="2840038" y="4500563"/>
          <p14:tracePt t="145350" x="2911475" y="4519613"/>
          <p14:tracePt t="145366" x="2982913" y="4527550"/>
          <p14:tracePt t="145382" x="3027363" y="4537075"/>
          <p14:tracePt t="145399" x="3044825" y="4537075"/>
          <p14:tracePt t="145416" x="3081338" y="4537075"/>
          <p14:tracePt t="145433" x="3125788" y="4527550"/>
          <p14:tracePt t="145449" x="3179763" y="4473575"/>
          <p14:tracePt t="145465" x="3205163" y="4429125"/>
          <p14:tracePt t="145482" x="3251200" y="4357688"/>
          <p14:tracePt t="145500" x="3295650" y="4286250"/>
          <p14:tracePt t="145516" x="3348038" y="4179888"/>
          <p14:tracePt t="145533" x="3384550" y="4108450"/>
          <p14:tracePt t="145550" x="3402013" y="4044950"/>
          <p14:tracePt t="145566" x="3419475" y="3983038"/>
          <p14:tracePt t="145582" x="3438525" y="3911600"/>
          <p14:tracePt t="145598" x="3446463" y="3830638"/>
          <p14:tracePt t="145617" x="3446463" y="3751263"/>
          <p14:tracePt t="145632" x="3446463" y="3697288"/>
          <p14:tracePt t="145648" x="3429000" y="3643313"/>
          <p14:tracePt t="145665" x="3411538" y="3598863"/>
          <p14:tracePt t="145683" x="3402013" y="3563938"/>
          <p14:tracePt t="145699" x="3394075" y="3544888"/>
          <p14:tracePt t="145716" x="3384550" y="3527425"/>
          <p14:tracePt t="145732" x="3367088" y="3517900"/>
          <p14:tracePt t="145751" x="3348038" y="3509963"/>
          <p14:tracePt t="145767" x="3330575" y="3500438"/>
          <p14:tracePt t="145782" x="3276600" y="3509963"/>
          <p14:tracePt t="145799" x="3232150" y="3536950"/>
          <p14:tracePt t="145817" x="3205163" y="3554413"/>
          <p14:tracePt t="145833" x="3187700" y="3571875"/>
          <p14:tracePt t="145848" x="3160713" y="3608388"/>
          <p14:tracePt t="145866" x="3125788" y="3635375"/>
          <p14:tracePt t="145882" x="3108325" y="3643313"/>
          <p14:tracePt t="145898" x="3089275" y="3662363"/>
          <p14:tracePt t="145915" x="3081338" y="3670300"/>
          <p14:tracePt t="145932" x="3054350" y="3687763"/>
          <p14:tracePt t="145949" x="3027363" y="3724275"/>
          <p14:tracePt t="145966" x="3009900" y="3751263"/>
          <p14:tracePt t="145982" x="2990850" y="3805238"/>
          <p14:tracePt t="145998" x="2955925" y="3894138"/>
          <p14:tracePt t="146016" x="2946400" y="3956050"/>
          <p14:tracePt t="146032" x="2946400" y="4000500"/>
          <p14:tracePt t="146049" x="2955925" y="4054475"/>
          <p14:tracePt t="146065" x="2982913" y="4098925"/>
          <p14:tracePt t="146082" x="3017838" y="4152900"/>
          <p14:tracePt t="146098" x="3044825" y="4179888"/>
          <p14:tracePt t="146116" x="3054350" y="4197350"/>
          <p14:tracePt t="146148" x="3062288" y="4206875"/>
          <p14:tracePt t="146202" x="3071813" y="4214813"/>
          <p14:tracePt t="151486" x="3108325" y="4170363"/>
          <p14:tracePt t="151945" x="3170238" y="4064000"/>
          <p14:tracePt t="151956" x="3251200" y="3921125"/>
          <p14:tracePt t="151969" x="3429000" y="3544888"/>
          <p14:tracePt t="151983" x="3616325" y="3152775"/>
          <p14:tracePt t="152000" x="3795713" y="2874963"/>
          <p14:tracePt t="152017" x="4010025" y="2589213"/>
          <p14:tracePt t="152032" x="4241800" y="2366963"/>
          <p14:tracePt t="152049" x="4446588" y="2152650"/>
          <p14:tracePt t="152066" x="4633913" y="1982788"/>
          <p14:tracePt t="152082" x="4741863" y="1874838"/>
          <p14:tracePt t="152099" x="4776788" y="1812925"/>
          <p14:tracePt t="152099" x="4786313" y="1795463"/>
          <p14:tracePt t="152118" x="4786313" y="1785938"/>
          <p14:tracePt t="152132" x="4786313" y="1776413"/>
          <p14:tracePt t="152149" x="4786313" y="1768475"/>
          <p14:tracePt t="152166" x="4776788" y="1768475"/>
          <p14:tracePt t="152182" x="4759325" y="1768475"/>
          <p14:tracePt t="152199" x="4751388" y="1768475"/>
          <p14:tracePt t="152216" x="4714875" y="1785938"/>
          <p14:tracePt t="152232" x="4670425" y="1795463"/>
          <p14:tracePt t="152250" x="4527550" y="1803400"/>
          <p14:tracePt t="152266" x="4402138" y="1803400"/>
          <p14:tracePt t="152283" x="4295775" y="1785938"/>
          <p14:tracePt t="152300" x="4224338" y="1776413"/>
          <p14:tracePt t="152316" x="4179888" y="1795463"/>
          <p14:tracePt t="152333" x="4125913" y="1822450"/>
          <p14:tracePt t="152350" x="4071938" y="1839913"/>
          <p14:tracePt t="152367" x="4044950" y="1874838"/>
          <p14:tracePt t="152383" x="4037013" y="1911350"/>
          <p14:tracePt t="152400" x="4017963" y="1955800"/>
          <p14:tracePt t="152417" x="4000500" y="1982788"/>
          <p14:tracePt t="152434" x="3990975" y="2009775"/>
          <p14:tracePt t="152450" x="3973513" y="2036763"/>
          <p14:tracePt t="152466" x="3965575" y="2044700"/>
          <p14:tracePt t="152483" x="3946525" y="2063750"/>
          <p14:tracePt t="152501" x="3938588" y="2081213"/>
          <p14:tracePt t="152516" x="3929063" y="2108200"/>
          <p14:tracePt t="152533" x="3894138" y="2160588"/>
          <p14:tracePt t="152550" x="3840163" y="2187575"/>
          <p14:tracePt t="152567" x="3803650" y="2206625"/>
          <p14:tracePt t="152583" x="3776663" y="2224088"/>
          <p14:tracePt t="152599" x="3768725" y="2232025"/>
          <p14:tracePt t="152599" x="3768725" y="2241550"/>
          <p14:tracePt t="152617" x="3768725" y="2251075"/>
          <p14:tracePt t="152632" x="3776663" y="2224088"/>
          <p14:tracePt t="152783" x="3803650" y="2206625"/>
          <p14:tracePt t="152794" x="3884613" y="2143125"/>
          <p14:tracePt t="152806" x="3911600" y="2116138"/>
          <p14:tracePt t="152817" x="3956050" y="2063750"/>
          <p14:tracePt t="152833" x="3990975" y="2017713"/>
          <p14:tracePt t="152850" x="4017963" y="1992313"/>
          <p14:tracePt t="152868" x="4027488" y="1982788"/>
          <p14:tracePt t="152883" x="4017963" y="1982788"/>
          <p14:tracePt t="153087" x="4010025" y="1992313"/>
          <p14:tracePt t="153098" x="4010025" y="2000250"/>
          <p14:tracePt t="153117" x="4000500" y="2000250"/>
          <p14:tracePt t="153190" x="3990975" y="2000250"/>
          <p14:tracePt t="153213" x="4010025" y="2000250"/>
          <p14:tracePt t="153283" x="4010025" y="2009775"/>
          <p14:tracePt t="153369" x="3990975" y="2009775"/>
          <p14:tracePt t="153386" x="3965575" y="2009775"/>
          <p14:tracePt t="153400" x="3938588" y="2000250"/>
          <p14:tracePt t="153434" x="3938588" y="1992313"/>
          <p14:tracePt t="153518" x="3946525" y="1992313"/>
          <p14:tracePt t="153528" x="3956050" y="1992313"/>
          <p14:tracePt t="153540" x="3965575" y="1992313"/>
          <p14:tracePt t="153552" x="3973513" y="1992313"/>
          <p14:tracePt t="153566" x="3983038" y="1992313"/>
          <p14:tracePt t="153681" x="3990975" y="1992313"/>
          <p14:tracePt t="153698" x="4000500" y="1992313"/>
          <p14:tracePt t="153711" x="4000500" y="2000250"/>
          <p14:tracePt t="153808" x="3990975" y="2000250"/>
          <p14:tracePt t="153824" x="3983038" y="2000250"/>
          <p14:tracePt t="153835" x="3973513" y="2000250"/>
          <p14:tracePt t="153850" x="3983038" y="2009775"/>
          <p14:tracePt t="153909" x="3990975" y="2017713"/>
          <p14:tracePt t="153918" x="4000500" y="2017713"/>
          <p14:tracePt t="153934" x="4010025" y="2027238"/>
          <p14:tracePt t="153950" x="4017963" y="2027238"/>
          <p14:tracePt t="153967" x="4027488" y="2027238"/>
          <p14:tracePt t="153983" x="4017963" y="2027238"/>
          <p14:tracePt t="154066" x="4010025" y="2027238"/>
          <p14:tracePt t="154082" x="4000500" y="2027238"/>
          <p14:tracePt t="154096" x="4010025" y="2027238"/>
          <p14:tracePt t="154168" x="4017963" y="2027238"/>
          <p14:tracePt t="154179" x="4054475" y="2036763"/>
          <p14:tracePt t="154189" x="4071938" y="2044700"/>
          <p14:tracePt t="154199" x="4098925" y="2054225"/>
          <p14:tracePt t="154232" x="4098925" y="2071688"/>
          <p14:tracePt t="154558" x="4081463" y="2081213"/>
          <p14:tracePt t="154568" x="4071938" y="2089150"/>
          <p14:tracePt t="154584" x="4054475" y="2098675"/>
          <p14:tracePt t="156373" x="4054475" y="2108200"/>
          <p14:tracePt t="156890" x="4062413" y="2108200"/>
          <p14:tracePt t="157649" x="4071938" y="2116138"/>
          <p14:tracePt t="157662" x="4081463" y="2125663"/>
          <p14:tracePt t="157675" x="4089400" y="2135188"/>
          <p14:tracePt t="157686" x="4098925" y="2135188"/>
          <p14:tracePt t="157836" x="4125913" y="2135188"/>
          <p14:tracePt t="157848" x="4214813" y="2108200"/>
          <p14:tracePt t="157869" x="4286250" y="2089150"/>
          <p14:tracePt t="157884" x="4367213" y="2063750"/>
          <p14:tracePt t="157900" x="4438650" y="2036763"/>
          <p14:tracePt t="157917" x="4510088" y="2009775"/>
          <p14:tracePt t="157934" x="4581525" y="1992313"/>
          <p14:tracePt t="157951" x="4670425" y="1992313"/>
          <p14:tracePt t="157968" x="4751388" y="1992313"/>
          <p14:tracePt t="157985" x="4813300" y="1992313"/>
          <p14:tracePt t="158000" x="4884738" y="1992313"/>
          <p14:tracePt t="158017" x="4956175" y="1982788"/>
          <p14:tracePt t="158034" x="5010150" y="1982788"/>
          <p14:tracePt t="158050" x="5027613" y="1973263"/>
          <p14:tracePt t="158066" x="5045075" y="1965325"/>
          <p14:tracePt t="158083" x="5054600" y="1965325"/>
          <p14:tracePt t="158099" x="5081588" y="1973263"/>
          <p14:tracePt t="158099" x="5099050" y="1982788"/>
          <p14:tracePt t="158117" x="5116513" y="1992313"/>
          <p14:tracePt t="158133" x="5170488" y="2009775"/>
          <p14:tracePt t="158150" x="5197475" y="2027238"/>
          <p14:tracePt t="158167" x="5224463" y="2036763"/>
          <p14:tracePt t="158184" x="5232400" y="2044700"/>
          <p14:tracePt t="158200" x="5232400" y="2054225"/>
          <p14:tracePt t="158217" x="5241925" y="2054225"/>
          <p14:tracePt t="158273" x="5241925" y="2063750"/>
          <p14:tracePt t="158297" x="5259388" y="2081213"/>
          <p14:tracePt t="158311" x="5268913" y="2108200"/>
          <p14:tracePt t="158319" x="5286375" y="2135188"/>
          <p14:tracePt t="158333" x="5313363" y="2170113"/>
          <p14:tracePt t="158350" x="5330825" y="2214563"/>
          <p14:tracePt t="158366" x="5357813" y="2278063"/>
          <p14:tracePt t="158384" x="5375275" y="2303463"/>
          <p14:tracePt t="158400" x="5394325" y="2322513"/>
          <p14:tracePt t="158416" x="5402263" y="2322513"/>
          <p14:tracePt t="158433" x="5411788" y="2330450"/>
          <p14:tracePt t="158450" x="5411788" y="2339975"/>
          <p14:tracePt t="158485" x="5411788" y="2349500"/>
          <p14:tracePt t="158496" x="5421313" y="2357438"/>
          <p14:tracePt t="158508" x="5438775" y="2374900"/>
          <p14:tracePt t="158516" x="5446713" y="2384425"/>
          <p14:tracePt t="158533" x="5456238" y="2393950"/>
          <p14:tracePt t="158550" x="5465763" y="2393950"/>
          <p14:tracePt t="158583" x="5473700" y="2393950"/>
          <p14:tracePt t="158658" x="5483225" y="2393950"/>
          <p14:tracePt t="158670" x="5483225" y="2384425"/>
          <p14:tracePt t="158686" x="5492750" y="2384425"/>
          <p14:tracePt t="158774" x="5518150" y="2357438"/>
          <p14:tracePt t="158791" x="5527675" y="2349500"/>
          <p14:tracePt t="158802" x="5572125" y="2330450"/>
          <p14:tracePt t="158816" x="5608638" y="2322513"/>
          <p14:tracePt t="158833" x="5643563" y="2303463"/>
          <p14:tracePt t="158850" x="5680075" y="2278063"/>
          <p14:tracePt t="158866" x="5724525" y="2241550"/>
          <p14:tracePt t="158884" x="5741988" y="2224088"/>
          <p14:tracePt t="158900" x="5751513" y="2224088"/>
          <p14:tracePt t="158933" x="5759450" y="2224088"/>
          <p14:tracePt t="159016" x="5768975" y="2224088"/>
          <p14:tracePt t="159110" x="5768975" y="2232025"/>
          <p14:tracePt t="159127" x="5778500" y="2241550"/>
          <p14:tracePt t="159138" x="5786438" y="2241550"/>
          <p14:tracePt t="159149" x="5786438" y="2251075"/>
          <p14:tracePt t="159166" x="5786438" y="2259013"/>
          <p14:tracePt t="159183" x="5786438" y="2268538"/>
          <p14:tracePt t="159200" x="5786438" y="2278063"/>
          <p14:tracePt t="159409" x="5813425" y="2286000"/>
          <p14:tracePt t="159419" x="5921375" y="2295525"/>
          <p14:tracePt t="159434" x="6045200" y="2312988"/>
          <p14:tracePt t="159451" x="6108700" y="2322513"/>
          <p14:tracePt t="159467" x="6180138" y="2322513"/>
          <p14:tracePt t="159484" x="6224588" y="2312988"/>
          <p14:tracePt t="159500" x="6278563" y="2295525"/>
          <p14:tracePt t="159516" x="6367463" y="2278063"/>
          <p14:tracePt t="159533" x="6438900" y="2259013"/>
          <p14:tracePt t="159550" x="6510338" y="2251075"/>
          <p14:tracePt t="159566" x="6589713" y="2232025"/>
          <p14:tracePt t="159583" x="6670675" y="2224088"/>
          <p14:tracePt t="159600" x="6724650" y="2224088"/>
          <p14:tracePt t="159600" x="6759575" y="2224088"/>
          <p14:tracePt t="159618" x="6858000" y="2241550"/>
          <p14:tracePt t="159634" x="7018338" y="2268538"/>
          <p14:tracePt t="159650" x="7197725" y="2295525"/>
          <p14:tracePt t="159666" x="7394575" y="2295525"/>
          <p14:tracePt t="159683" x="7572375" y="2295525"/>
          <p14:tracePt t="159700" x="7707313" y="2268538"/>
          <p14:tracePt t="159717" x="7769225" y="2251075"/>
          <p14:tracePt t="159733" x="7786688" y="2241550"/>
          <p14:tracePt t="159750" x="7786688" y="2232025"/>
          <p14:tracePt t="159766" x="7786688" y="2224088"/>
          <p14:tracePt t="159783" x="7786688" y="2241550"/>
          <p14:tracePt t="159814" x="7778750" y="2259013"/>
          <p14:tracePt t="159831" x="7769225" y="2278063"/>
          <p14:tracePt t="159842" x="7759700" y="2295525"/>
          <p14:tracePt t="159853" x="7742238" y="2366963"/>
          <p14:tracePt t="159869" x="7715250" y="2411413"/>
          <p14:tracePt t="159885" x="7688263" y="2465388"/>
          <p14:tracePt t="159900" x="7670800" y="2509838"/>
          <p14:tracePt t="159917" x="7661275" y="2554288"/>
          <p14:tracePt t="159933" x="7643813" y="2589213"/>
          <p14:tracePt t="159950" x="7626350" y="2643188"/>
          <p14:tracePt t="159966" x="7608888" y="2687638"/>
          <p14:tracePt t="159983" x="7599363" y="2732088"/>
          <p14:tracePt t="160000" x="7581900" y="2786063"/>
          <p14:tracePt t="160017" x="7581900" y="2840038"/>
          <p14:tracePt t="160034" x="7581900" y="2849563"/>
          <p14:tracePt t="160067" x="7599363" y="2840038"/>
          <p14:tracePt t="160183" x="7599363" y="2830513"/>
          <p14:tracePt t="160194" x="7608888" y="2822575"/>
          <p14:tracePt t="160205" x="7626350" y="2803525"/>
          <p14:tracePt t="160217" x="7653338" y="2768600"/>
          <p14:tracePt t="160233" x="7707313" y="2724150"/>
          <p14:tracePt t="160251" x="7786688" y="2643188"/>
          <p14:tracePt t="160269" x="7831138" y="2608263"/>
          <p14:tracePt t="160285" x="7850188" y="2589213"/>
          <p14:tracePt t="160301" x="7858125" y="2589213"/>
          <p14:tracePt t="160317" x="7858125" y="2581275"/>
          <p14:tracePt t="160334" x="7850188" y="2581275"/>
          <p14:tracePt t="160363" x="7840663" y="2581275"/>
          <p14:tracePt t="160395" x="7831138" y="2581275"/>
          <p14:tracePt t="160405" x="7831138" y="2571750"/>
          <p14:tracePt t="160481" x="7850188" y="2571750"/>
          <p14:tracePt t="160492" x="7867650" y="2554288"/>
          <p14:tracePt t="160503" x="7875588" y="2544763"/>
          <p14:tracePt t="160518" x="7867650" y="2544763"/>
          <p14:tracePt t="160573" x="7858125" y="2544763"/>
          <p14:tracePt t="160584" x="7850188" y="2554288"/>
          <p14:tracePt t="160601" x="7823200" y="2563813"/>
          <p14:tracePt t="160617" x="7796213" y="2581275"/>
          <p14:tracePt t="160633" x="7786688" y="2589213"/>
          <p14:tracePt t="160650" x="7778750" y="2589213"/>
          <p14:tracePt t="160666" x="7778750" y="2598738"/>
          <p14:tracePt t="160747" x="7786688" y="2598738"/>
          <p14:tracePt t="160761" x="7769225" y="2598738"/>
          <p14:tracePt t="160847" x="7742238" y="2616200"/>
          <p14:tracePt t="160858" x="7724775" y="2635250"/>
          <p14:tracePt t="160869" x="7643813" y="2687638"/>
          <p14:tracePt t="160883" x="7572375" y="2741613"/>
          <p14:tracePt t="160900" x="7537450" y="2778125"/>
          <p14:tracePt t="160933" x="7564438" y="2778125"/>
          <p14:tracePt t="161011" x="7599363" y="2768600"/>
          <p14:tracePt t="161022" x="7653338" y="2751138"/>
          <p14:tracePt t="161035" x="7680325" y="2741613"/>
          <p14:tracePt t="161051" x="7697788" y="2732088"/>
          <p14:tracePt t="161067" x="7697788" y="2724150"/>
          <p14:tracePt t="161101" x="7707313" y="2714625"/>
          <p14:tracePt t="161153" x="7715250" y="2714625"/>
          <p14:tracePt t="161164" x="7715250" y="2706688"/>
          <p14:tracePt t="161355" x="7724775" y="2697163"/>
          <p14:tracePt t="161366" x="7732713" y="2687638"/>
          <p14:tracePt t="161401" x="7742238" y="2679700"/>
          <p14:tracePt t="161582" x="7732713" y="2679700"/>
          <p14:tracePt t="161684" x="7724775" y="2687638"/>
          <p14:tracePt t="161825" x="7724775" y="2697163"/>
          <p14:tracePt t="161841" x="7715250" y="2706688"/>
          <p14:tracePt t="161853" x="7707313" y="2706688"/>
          <p14:tracePt t="161973" x="7707313" y="2714625"/>
          <p14:tracePt t="161984" x="7670800" y="2741613"/>
          <p14:tracePt t="162001" x="7661275" y="2751138"/>
          <p14:tracePt t="162018" x="7643813" y="2759075"/>
          <p14:tracePt t="162034" x="7643813" y="2778125"/>
          <p14:tracePt t="162051" x="7635875" y="2786063"/>
          <p14:tracePt t="162068" x="7626350" y="2786063"/>
          <p14:tracePt t="162255" x="7608888" y="2795588"/>
          <p14:tracePt t="162279" x="7599363" y="2795588"/>
          <p14:tracePt t="162295" x="7599363" y="2803525"/>
          <p14:tracePt t="162306" x="7589838" y="2803525"/>
          <p14:tracePt t="162324" x="7581900" y="2803525"/>
          <p14:tracePt t="162521" x="7572375" y="2813050"/>
          <p14:tracePt t="163077" x="7510463" y="2822575"/>
          <p14:tracePt t="163084" x="7135813" y="2901950"/>
          <p14:tracePt t="163101" x="6313488" y="3036888"/>
          <p14:tracePt t="163118" x="5303838" y="3206750"/>
          <p14:tracePt t="163133" x="4608513" y="3313113"/>
          <p14:tracePt t="163150" x="4027488" y="3384550"/>
          <p14:tracePt t="163167" x="3652838" y="3394075"/>
          <p14:tracePt t="163183" x="3187700" y="3384550"/>
          <p14:tracePt t="163201" x="2973388" y="3313113"/>
          <p14:tracePt t="163218" x="2786063" y="3241675"/>
          <p14:tracePt t="163235" x="2687638" y="3206750"/>
          <p14:tracePt t="163251" x="2616200" y="3187700"/>
          <p14:tracePt t="163268" x="2562225" y="3179763"/>
          <p14:tracePt t="163283" x="2544763" y="3160713"/>
          <p14:tracePt t="163300" x="2536825" y="3152775"/>
          <p14:tracePt t="163318" x="2536825" y="3108325"/>
          <p14:tracePt t="163336" x="2536825" y="3044825"/>
          <p14:tracePt t="163352" x="2517775" y="2965450"/>
          <p14:tracePt t="163368" x="2465388" y="2840038"/>
          <p14:tracePt t="163384" x="2446338" y="2741613"/>
          <p14:tracePt t="163401" x="2438400" y="2679700"/>
          <p14:tracePt t="163418" x="2446338" y="2616200"/>
          <p14:tracePt t="163434" x="2527300" y="2473325"/>
          <p14:tracePt t="163451" x="2608263" y="2393950"/>
          <p14:tracePt t="163467" x="2741613" y="2322513"/>
          <p14:tracePt t="163484" x="2938463" y="2312988"/>
          <p14:tracePt t="163500" x="3205163" y="2312988"/>
          <p14:tracePt t="163517" x="3571875" y="2357438"/>
          <p14:tracePt t="163535" x="3840163" y="2393950"/>
          <p14:tracePt t="163552" x="4081463" y="2420938"/>
          <p14:tracePt t="163569" x="4232275" y="2420938"/>
          <p14:tracePt t="163584" x="4518025" y="2517775"/>
          <p14:tracePt t="163601" x="4751388" y="2608263"/>
          <p14:tracePt t="163618" x="4956175" y="2706688"/>
          <p14:tracePt t="163634" x="5108575" y="2786063"/>
          <p14:tracePt t="163650" x="5170488" y="2822575"/>
          <p14:tracePt t="163667" x="5180013" y="2840038"/>
          <p14:tracePt t="163684" x="5187950" y="2867025"/>
          <p14:tracePt t="163700" x="5313363" y="2965450"/>
          <p14:tracePt t="163717" x="5402263" y="3017838"/>
          <p14:tracePt t="163734" x="5429250" y="3027363"/>
          <p14:tracePt t="163750" x="5456238" y="2955925"/>
          <p14:tracePt t="163827" x="5500688" y="2874963"/>
          <p14:tracePt t="163838" x="5589588" y="2768600"/>
          <p14:tracePt t="163852" x="5688013" y="2687638"/>
          <p14:tracePt t="163868" x="5803900" y="2598738"/>
          <p14:tracePt t="163885" x="5956300" y="2509838"/>
          <p14:tracePt t="163901" x="6143625" y="2438400"/>
          <p14:tracePt t="163917" x="6296025" y="2420938"/>
          <p14:tracePt t="163934" x="6446838" y="2420938"/>
          <p14:tracePt t="163951" x="6527800" y="2428875"/>
          <p14:tracePt t="163967" x="6589713" y="2455863"/>
          <p14:tracePt t="163984" x="6616700" y="2473325"/>
          <p14:tracePt t="164000" x="6635750" y="2482850"/>
          <p14:tracePt t="164017" x="6670675" y="2492375"/>
          <p14:tracePt t="164034" x="6742113" y="2500313"/>
          <p14:tracePt t="164051" x="6858000" y="2536825"/>
          <p14:tracePt t="164067" x="6929438" y="2563813"/>
          <p14:tracePt t="164083" x="6956425" y="2581275"/>
          <p14:tracePt t="164118" x="6965950" y="2571750"/>
          <p14:tracePt t="164195" x="6973888" y="2563813"/>
          <p14:tracePt t="164206" x="6983413" y="2554288"/>
          <p14:tracePt t="164220" x="7000875" y="2544763"/>
          <p14:tracePt t="164235" x="7010400" y="2527300"/>
          <p14:tracePt t="164267" x="7018338" y="2527300"/>
          <p14:tracePt t="164306" x="7037388" y="2527300"/>
          <p14:tracePt t="164316" x="7126288" y="2500313"/>
          <p14:tracePt t="164336" x="7188200" y="2482850"/>
          <p14:tracePt t="164352" x="7251700" y="2465388"/>
          <p14:tracePt t="164368" x="7323138" y="2446338"/>
          <p14:tracePt t="164385" x="7385050" y="2446338"/>
          <p14:tracePt t="164401" x="7456488" y="2446338"/>
          <p14:tracePt t="164418" x="7500938" y="2446338"/>
          <p14:tracePt t="164435" x="7527925" y="2446338"/>
          <p14:tracePt t="164450" x="7545388" y="2446338"/>
          <p14:tracePt t="164467" x="7564438" y="2455863"/>
          <p14:tracePt t="164485" x="7581900" y="2473325"/>
          <p14:tracePt t="164500" x="7599363" y="2492375"/>
          <p14:tracePt t="164517" x="7626350" y="2527300"/>
          <p14:tracePt t="164534" x="7680325" y="2563813"/>
          <p14:tracePt t="164550" x="7715250" y="2571750"/>
          <p14:tracePt t="164567" x="7724775" y="2571750"/>
          <p14:tracePt t="164583" x="7732713" y="2598738"/>
          <p14:tracePt t="164774" x="7769225" y="2635250"/>
          <p14:tracePt t="164785" x="7867650" y="2732088"/>
          <p14:tracePt t="164801" x="7956550" y="2803525"/>
          <p14:tracePt t="164817" x="8010525" y="2884488"/>
          <p14:tracePt t="164834" x="8027988" y="2928938"/>
          <p14:tracePt t="164851" x="8037513" y="2938463"/>
          <p14:tracePt t="164883" x="8027988" y="2928938"/>
          <p14:tracePt t="165080" x="8018463" y="2921000"/>
          <p14:tracePt t="165091" x="8010525" y="2911475"/>
          <p14:tracePt t="165690" x="8001000" y="2901950"/>
          <p14:tracePt t="165700" x="7966075" y="2884488"/>
          <p14:tracePt t="165719" x="7912100" y="2849563"/>
          <p14:tracePt t="165735" x="7875588" y="2830513"/>
          <p14:tracePt t="165752" x="7850188" y="2822575"/>
          <p14:tracePt t="165768" x="7831138" y="2813050"/>
          <p14:tracePt t="165785" x="7804150" y="2786063"/>
          <p14:tracePt t="165801" x="7769225" y="2768600"/>
          <p14:tracePt t="165818" x="7759700" y="2751138"/>
          <p14:tracePt t="165834" x="7751763" y="2751138"/>
          <p14:tracePt t="165867" x="7751763" y="2741613"/>
          <p14:tracePt t="165994" x="7732713" y="2724150"/>
          <p14:tracePt t="166144" x="7715250" y="2714625"/>
          <p14:tracePt t="166155" x="7661275" y="2706688"/>
          <p14:tracePt t="166168" x="7635875" y="2697163"/>
          <p14:tracePt t="166185" x="7616825" y="2697163"/>
          <p14:tracePt t="166217" x="7626350" y="2687638"/>
          <p14:tracePt t="166394" x="7626350" y="2679700"/>
          <p14:tracePt t="166408" x="7653338" y="2660650"/>
          <p14:tracePt t="166420" x="7688263" y="2625725"/>
          <p14:tracePt t="166434" x="7707313" y="2616200"/>
          <p14:tracePt t="166451" x="7715250" y="2598738"/>
          <p14:tracePt t="166467" x="7759700" y="2589213"/>
          <p14:tracePt t="166484" x="7840663" y="2563813"/>
          <p14:tracePt t="166502" x="7894638" y="2544763"/>
          <p14:tracePt t="166518" x="7956550" y="2536825"/>
          <p14:tracePt t="166535" x="8001000" y="2536825"/>
          <p14:tracePt t="166552" x="8045450" y="2536825"/>
          <p14:tracePt t="166569" x="8089900" y="2536825"/>
          <p14:tracePt t="166584" x="8116888" y="2536825"/>
          <p14:tracePt t="166600" x="8126413" y="2536825"/>
          <p14:tracePt t="166618" x="8143875" y="2536825"/>
          <p14:tracePt t="166634" x="8161338" y="2536825"/>
          <p14:tracePt t="166667" x="8180388" y="2544763"/>
          <p14:tracePt t="166722" x="8207375" y="2554288"/>
          <p14:tracePt t="166733" x="8251825" y="2581275"/>
          <p14:tracePt t="166751" x="8278813" y="2616200"/>
          <p14:tracePt t="166769" x="8278813" y="2635250"/>
          <p14:tracePt t="166785" x="8269288" y="2679700"/>
          <p14:tracePt t="166801" x="8259763" y="2724150"/>
          <p14:tracePt t="166818" x="8251825" y="2778125"/>
          <p14:tracePt t="166835" x="8251825" y="2840038"/>
          <p14:tracePt t="166851" x="8259763" y="2911475"/>
          <p14:tracePt t="166867" x="8259763" y="2965450"/>
          <p14:tracePt t="166884" x="8259763" y="3063875"/>
          <p14:tracePt t="166902" x="8251825" y="3116263"/>
          <p14:tracePt t="166917" x="8242300" y="3160713"/>
          <p14:tracePt t="166934" x="8232775" y="3224213"/>
          <p14:tracePt t="166952" x="8224838" y="3278188"/>
          <p14:tracePt t="166968" x="8207375" y="3340100"/>
          <p14:tracePt t="166985" x="8197850" y="3402013"/>
          <p14:tracePt t="167001" x="8197850" y="3500438"/>
          <p14:tracePt t="167018" x="8180388" y="3563938"/>
          <p14:tracePt t="167035" x="8170863" y="3625850"/>
          <p14:tracePt t="167052" x="8161338" y="3670300"/>
          <p14:tracePt t="167067" x="8143875" y="3724275"/>
          <p14:tracePt t="167084" x="8135938" y="3768725"/>
          <p14:tracePt t="167101" x="8126413" y="3822700"/>
          <p14:tracePt t="167101" x="8126413" y="3840163"/>
          <p14:tracePt t="167119" x="8126413" y="3876675"/>
          <p14:tracePt t="167134" x="8143875" y="3965575"/>
          <p14:tracePt t="167153" x="8153400" y="4027488"/>
          <p14:tracePt t="167168" x="8170863" y="4098925"/>
          <p14:tracePt t="167185" x="8188325" y="4152900"/>
          <p14:tracePt t="167202" x="8224838" y="4251325"/>
          <p14:tracePt t="167218" x="8251825" y="4340225"/>
          <p14:tracePt t="167235" x="8259763" y="4394200"/>
          <p14:tracePt t="167251" x="8259763" y="4465638"/>
          <p14:tracePt t="167268" x="8259763" y="4616450"/>
          <p14:tracePt t="167284" x="8259763" y="4751388"/>
          <p14:tracePt t="167301" x="8259763" y="4929188"/>
          <p14:tracePt t="167318" x="8259763" y="5153025"/>
          <p14:tracePt t="167334" x="8259763" y="5402263"/>
          <p14:tracePt t="167351" x="8259763" y="5635625"/>
          <p14:tracePt t="167367" x="8259763" y="5768975"/>
          <p14:tracePt t="167384" x="8232775" y="5884863"/>
          <p14:tracePt t="167402" x="8188325" y="5956300"/>
          <p14:tracePt t="167417" x="8143875" y="6019800"/>
          <p14:tracePt t="167435" x="8099425" y="6099175"/>
          <p14:tracePt t="167452" x="8064500" y="6153150"/>
          <p14:tracePt t="167468" x="8045450" y="6207125"/>
          <p14:tracePt t="167484" x="8037513" y="6242050"/>
          <p14:tracePt t="167501" x="8018463" y="6278563"/>
          <p14:tracePt t="167517" x="7993063" y="6340475"/>
          <p14:tracePt t="167534" x="7921625" y="6519863"/>
          <p14:tracePt t="167551" x="7875588" y="6662738"/>
          <p14:tracePt t="167567" x="7823200" y="6786563"/>
          <p14:tracePt t="167584" x="7769225" y="6850063"/>
          <p14:tracePt t="167601" x="7742238" y="6850063"/>
          <p14:tracePt t="167619" x="7715250" y="6850063"/>
          <p14:tracePt t="167634" x="7688263" y="6850063"/>
          <p14:tracePt t="167651" x="7661275" y="6850063"/>
          <p14:tracePt t="167668" x="7616825" y="6840538"/>
          <p14:tracePt t="167684" x="7564438" y="6778625"/>
          <p14:tracePt t="167701" x="7493000" y="6689725"/>
          <p14:tracePt t="167717" x="7412038" y="6591300"/>
          <p14:tracePt t="167734" x="7269163" y="6492875"/>
          <p14:tracePt t="167751" x="7135813" y="6403975"/>
          <p14:tracePt t="167767" x="6973888" y="6296025"/>
          <p14:tracePt t="167785" x="6759575" y="6170613"/>
          <p14:tracePt t="167802" x="6653213" y="6153150"/>
          <p14:tracePt t="167817" x="6581775" y="6143625"/>
          <p14:tracePt t="167834" x="6527800" y="6143625"/>
          <p14:tracePt t="167851" x="6465888" y="6143625"/>
          <p14:tracePt t="167867" x="6411913" y="6135688"/>
          <p14:tracePt t="167884" x="6313488" y="6108700"/>
          <p14:tracePt t="167902" x="6251575" y="6108700"/>
          <p14:tracePt t="167917" x="6197600" y="6108700"/>
          <p14:tracePt t="167934" x="6153150" y="6118225"/>
          <p14:tracePt t="167951" x="6108700" y="6126163"/>
          <p14:tracePt t="167967" x="6054725" y="6135688"/>
          <p14:tracePt t="167984" x="6037263" y="6135688"/>
          <p14:tracePt t="168001" x="6018213" y="6135688"/>
          <p14:tracePt t="168017" x="6000750" y="6135688"/>
          <p14:tracePt t="168036" x="5983288" y="6135688"/>
          <p14:tracePt t="168053" x="5946775" y="6153150"/>
          <p14:tracePt t="168068" x="5875338" y="6162675"/>
          <p14:tracePt t="168084" x="5786438" y="6162675"/>
          <p14:tracePt t="168100" x="5715000" y="6162675"/>
          <p14:tracePt t="168118" x="5653088" y="6180138"/>
          <p14:tracePt t="168134" x="5599113" y="6180138"/>
          <p14:tracePt t="168151" x="5537200" y="6189663"/>
          <p14:tracePt t="168167" x="5492750" y="6207125"/>
          <p14:tracePt t="168184" x="5421313" y="6207125"/>
          <p14:tracePt t="168200" x="5303838" y="6207125"/>
          <p14:tracePt t="168217" x="5170488" y="6197600"/>
          <p14:tracePt t="168234" x="5027613" y="6170613"/>
          <p14:tracePt t="168250" x="4911725" y="6143625"/>
          <p14:tracePt t="168267" x="4813300" y="6126163"/>
          <p14:tracePt t="168283" x="4705350" y="6126163"/>
          <p14:tracePt t="168301" x="4491038" y="6162675"/>
          <p14:tracePt t="168317" x="4340225" y="6162675"/>
          <p14:tracePt t="168334" x="4160838" y="6153150"/>
          <p14:tracePt t="168350" x="3983038" y="6162675"/>
          <p14:tracePt t="168367" x="3857625" y="6189663"/>
          <p14:tracePt t="168384" x="3732213" y="6242050"/>
          <p14:tracePt t="168400" x="3544888" y="6323013"/>
          <p14:tracePt t="168417" x="3384550" y="6367463"/>
          <p14:tracePt t="168434" x="3214688" y="6411913"/>
          <p14:tracePt t="168450" x="3081338" y="6411913"/>
          <p14:tracePt t="168467" x="3000375" y="6411913"/>
          <p14:tracePt t="168483" x="2919413" y="6421438"/>
          <p14:tracePt t="168500" x="2857500" y="6421438"/>
          <p14:tracePt t="168517" x="2741613" y="6394450"/>
          <p14:tracePt t="168533" x="2625725" y="6367463"/>
          <p14:tracePt t="168551" x="2571750" y="6357938"/>
          <p14:tracePt t="168567" x="2544763" y="6340475"/>
          <p14:tracePt t="168584" x="2517775" y="6323013"/>
          <p14:tracePt t="168600" x="2473325" y="6278563"/>
          <p14:tracePt t="168618" x="2438400" y="6215063"/>
          <p14:tracePt t="168634" x="2401888" y="6126163"/>
          <p14:tracePt t="168652" x="2357438" y="5965825"/>
          <p14:tracePt t="168668" x="2339975" y="5894388"/>
          <p14:tracePt t="168684" x="2322513" y="5849938"/>
          <p14:tracePt t="168701" x="2312988" y="5786438"/>
          <p14:tracePt t="168718" x="2303463" y="5734050"/>
          <p14:tracePt t="168734" x="2295525" y="5662613"/>
          <p14:tracePt t="168751" x="2286000" y="5591175"/>
          <p14:tracePt t="168768" x="2286000" y="5527675"/>
          <p14:tracePt t="168784" x="2295525" y="5448300"/>
          <p14:tracePt t="168802" x="2303463" y="5394325"/>
          <p14:tracePt t="168818" x="2312988" y="5340350"/>
          <p14:tracePt t="168834" x="2312988" y="5286375"/>
          <p14:tracePt t="168851" x="2312988" y="5241925"/>
          <p14:tracePt t="168868" x="2295525" y="5170488"/>
          <p14:tracePt t="168884" x="2276475" y="5045075"/>
          <p14:tracePt t="168901" x="2268538" y="4921250"/>
          <p14:tracePt t="168918" x="2268538" y="4751388"/>
          <p14:tracePt t="168935" x="2303463" y="4625975"/>
          <p14:tracePt t="168951" x="2322513" y="4500563"/>
          <p14:tracePt t="168967" x="2339975" y="4394200"/>
          <p14:tracePt t="168984" x="2357438" y="4313238"/>
          <p14:tracePt t="169001" x="2374900" y="4241800"/>
          <p14:tracePt t="169017" x="2393950" y="4143375"/>
          <p14:tracePt t="169034" x="2393950" y="3992563"/>
          <p14:tracePt t="169052" x="2419350" y="3867150"/>
          <p14:tracePt t="169068" x="2438400" y="3714750"/>
          <p14:tracePt t="169084" x="2473325" y="3581400"/>
          <p14:tracePt t="169102" x="2536825" y="3465513"/>
          <p14:tracePt t="169120" x="2598738" y="3375025"/>
          <p14:tracePt t="169134" x="2643188" y="3303588"/>
          <p14:tracePt t="169151" x="2705100" y="3206750"/>
          <p14:tracePt t="169167" x="2759075" y="3116263"/>
          <p14:tracePt t="169184" x="2840038" y="3000375"/>
          <p14:tracePt t="169201" x="2884488" y="2938463"/>
          <p14:tracePt t="169218" x="2928938" y="2894013"/>
          <p14:tracePt t="169234" x="2946400" y="2867025"/>
          <p14:tracePt t="169250" x="2965450" y="2857500"/>
          <p14:tracePt t="169267" x="2973388" y="2857500"/>
          <p14:tracePt t="169286" x="2990850" y="2874963"/>
          <p14:tracePt t="169303" x="3027363" y="2938463"/>
          <p14:tracePt t="169318" x="3098800" y="3017838"/>
          <p14:tracePt t="169335" x="3205163" y="3116263"/>
          <p14:tracePt t="169351" x="3322638" y="3206750"/>
          <p14:tracePt t="169368" x="3455988" y="3295650"/>
          <p14:tracePt t="169384" x="3554413" y="3375025"/>
          <p14:tracePt t="169401" x="3633788" y="3446463"/>
          <p14:tracePt t="169418" x="3679825" y="3500438"/>
          <p14:tracePt t="169434" x="3705225" y="3563938"/>
          <p14:tracePt t="169451" x="3705225" y="3581400"/>
          <p14:tracePt t="169468" x="3705225" y="3598863"/>
          <p14:tracePt t="169484" x="3697288" y="3616325"/>
          <p14:tracePt t="169502" x="3687763" y="3625850"/>
          <p14:tracePt t="169518" x="3660775" y="3652838"/>
          <p14:tracePt t="169552" x="3652838" y="3652838"/>
          <p14:tracePt t="169568" x="3643313" y="3652838"/>
          <p14:tracePt t="169585" x="3633788" y="3652838"/>
          <p14:tracePt t="169702" x="3625850" y="3643313"/>
          <p14:tracePt t="169713" x="3616325" y="3635375"/>
          <p14:tracePt t="169725" x="3608388" y="3625850"/>
          <p14:tracePt t="169737" x="3598863" y="3616325"/>
          <p14:tracePt t="169752" x="3589338" y="3616325"/>
          <p14:tracePt t="169772" x="3589338" y="3608388"/>
          <p14:tracePt t="169859" x="3589338" y="3598863"/>
          <p14:tracePt t="169874" x="3581400" y="3589338"/>
          <p14:tracePt t="171784" x="3608388" y="3563938"/>
          <p14:tracePt t="171844" x="3652838" y="3465513"/>
          <p14:tracePt t="171852" x="3776663" y="3251200"/>
          <p14:tracePt t="171869" x="3840163" y="3089275"/>
          <p14:tracePt t="171885" x="3848100" y="3036888"/>
          <p14:tracePt t="171901" x="3848100" y="3017838"/>
          <p14:tracePt t="171918" x="3830638" y="3009900"/>
          <p14:tracePt t="171934" x="3724275" y="3071813"/>
          <p14:tracePt t="171952" x="3581400" y="3170238"/>
          <p14:tracePt t="171968" x="3330575" y="3224213"/>
          <p14:tracePt t="171985" x="3108325" y="3098800"/>
          <p14:tracePt t="172001" x="2874963" y="2911475"/>
          <p14:tracePt t="172018" x="2776538" y="2778125"/>
          <p14:tracePt t="172034" x="2776538" y="2741613"/>
          <p14:tracePt t="172051" x="2776538" y="2714625"/>
          <p14:tracePt t="172068" x="2776538" y="2687638"/>
          <p14:tracePt t="172084" x="2759075" y="2679700"/>
          <p14:tracePt t="172118" x="2759075" y="2660650"/>
          <p14:tracePt t="172181" x="2768600" y="2660650"/>
          <p14:tracePt t="172196" x="2768600" y="2652713"/>
          <p14:tracePt t="172221" x="2768600" y="2643188"/>
          <p14:tracePt t="172231" x="2776538" y="2635250"/>
          <p14:tracePt t="172242" x="2786063" y="2635250"/>
          <p14:tracePt t="172266" x="2813050" y="2635250"/>
          <p14:tracePt t="172274" x="2847975" y="2635250"/>
          <p14:tracePt t="172284" x="2894013" y="2635250"/>
          <p14:tracePt t="172301" x="2919413" y="2635250"/>
          <p14:tracePt t="172318" x="2938463" y="2635250"/>
          <p14:tracePt t="172334" x="2946400" y="2652713"/>
          <p14:tracePt t="172351" x="2965450" y="2652713"/>
          <p14:tracePt t="172384" x="2982913" y="2660650"/>
          <p14:tracePt t="172401" x="3000375" y="2679700"/>
          <p14:tracePt t="172417" x="3036888" y="2714625"/>
          <p14:tracePt t="172434" x="3062288" y="2741613"/>
          <p14:tracePt t="172451" x="3081338" y="2751138"/>
          <p14:tracePt t="172469" x="3081338" y="2759075"/>
          <p14:tracePt t="172485" x="3089275" y="2768600"/>
          <p14:tracePt t="172509" x="3098800" y="2768600"/>
          <p14:tracePt t="172525" x="3108325" y="2759075"/>
          <p14:tracePt t="172536" x="3133725" y="2724150"/>
          <p14:tracePt t="172552" x="3170238" y="2687638"/>
          <p14:tracePt t="172568" x="3205163" y="2643188"/>
          <p14:tracePt t="172585" x="3241675" y="2635250"/>
          <p14:tracePt t="172602" x="3251200" y="2635250"/>
          <p14:tracePt t="172619" x="3251200" y="2652713"/>
          <p14:tracePt t="172672" x="3259138" y="2697163"/>
          <p14:tracePt t="172680" x="3259138" y="2759075"/>
          <p14:tracePt t="172688" x="3259138" y="2813050"/>
          <p14:tracePt t="172701" x="3259138" y="2938463"/>
          <p14:tracePt t="172718" x="3259138" y="3000375"/>
          <p14:tracePt t="172734" x="3251200" y="3027363"/>
          <p14:tracePt t="172769" x="3251200" y="3017838"/>
          <p14:tracePt t="172847" x="3276600" y="2946400"/>
          <p14:tracePt t="172859" x="3340100" y="2795588"/>
          <p14:tracePt t="172870" x="3411538" y="2697163"/>
          <p14:tracePt t="172886" x="3465513" y="2635250"/>
          <p14:tracePt t="172902" x="3473450" y="2608263"/>
          <p14:tracePt t="172918" x="3473450" y="2598738"/>
          <p14:tracePt t="172935" x="3465513" y="2643188"/>
          <p14:tracePt t="172979" x="3438525" y="2706688"/>
          <p14:tracePt t="172990" x="3411538" y="2884488"/>
          <p14:tracePt t="173004" x="3402013" y="3027363"/>
          <p14:tracePt t="173019" x="3411538" y="3125788"/>
          <p14:tracePt t="173035" x="3419475" y="3187700"/>
          <p14:tracePt t="173052" x="3419475" y="3224213"/>
          <p14:tracePt t="173084" x="3419475" y="3170238"/>
          <p14:tracePt t="173151" x="3419475" y="3063875"/>
          <p14:tracePt t="173162" x="3429000" y="2955925"/>
          <p14:tracePt t="173173" x="3465513" y="2786063"/>
          <p14:tracePt t="173185" x="3482975" y="2732088"/>
          <p14:tracePt t="173202" x="3482975" y="2724150"/>
          <p14:tracePt t="173218" x="3482975" y="2759075"/>
          <p14:tracePt t="173268" x="3465513" y="2822575"/>
          <p14:tracePt t="173278" x="3438525" y="2921000"/>
          <p14:tracePt t="173289" x="3394075" y="3071813"/>
          <p14:tracePt t="173303" x="3375025" y="3152775"/>
          <p14:tracePt t="173319" x="3367088" y="3187700"/>
          <p14:tracePt t="173351" x="3367088" y="3170238"/>
          <p14:tracePt t="173409" x="3367088" y="3125788"/>
          <p14:tracePt t="173420" x="3367088" y="3009900"/>
          <p14:tracePt t="173436" x="3384550" y="2973388"/>
          <p14:tracePt t="173452" x="3394075" y="2965450"/>
          <p14:tracePt t="173469" x="3429000" y="2992438"/>
          <p14:tracePt t="173511" x="3509963" y="3044825"/>
          <p14:tracePt t="173522" x="3830638" y="3179763"/>
          <p14:tracePt t="173535" x="4562475" y="3278188"/>
          <p14:tracePt t="173552" x="5446713" y="3295650"/>
          <p14:tracePt t="173569" x="6143625" y="3286125"/>
          <p14:tracePt t="173586" x="6608763" y="3224213"/>
          <p14:tracePt t="173602" x="6867525" y="3160713"/>
          <p14:tracePt t="173602" x="6956425" y="3125788"/>
          <p14:tracePt t="173622" x="7027863" y="3081338"/>
          <p14:tracePt t="173635" x="7116763" y="2982913"/>
          <p14:tracePt t="173651" x="7188200" y="2901950"/>
          <p14:tracePt t="173668" x="7278688" y="2830513"/>
          <p14:tracePt t="173685" x="7402513" y="2759075"/>
          <p14:tracePt t="173701" x="7564438" y="2670175"/>
          <p14:tracePt t="173718" x="7670800" y="2589213"/>
          <p14:tracePt t="173735" x="7724775" y="2517775"/>
          <p14:tracePt t="173752" x="7732713" y="2482850"/>
          <p14:tracePt t="173769" x="7751763" y="2446338"/>
          <p14:tracePt t="173785" x="7759700" y="2411413"/>
          <p14:tracePt t="173801" x="7769225" y="2411413"/>
          <p14:tracePt t="173835" x="7769225" y="2401888"/>
          <p14:tracePt t="173886" x="7778750" y="2401888"/>
          <p14:tracePt t="173909" x="7786688" y="2428875"/>
          <p14:tracePt t="173920" x="7804150" y="2509838"/>
          <p14:tracePt t="173936" x="7823200" y="2581275"/>
          <p14:tracePt t="173953" x="7831138" y="2635250"/>
          <p14:tracePt t="173969" x="7850188" y="2660650"/>
          <p14:tracePt t="173987" x="7858125" y="2679700"/>
          <p14:tracePt t="174004" x="7858125" y="2697163"/>
          <p14:tracePt t="174019" x="7840663" y="2706688"/>
          <p14:tracePt t="174036" x="7813675" y="2724150"/>
          <p14:tracePt t="174052" x="7796213" y="2724150"/>
          <p14:tracePt t="174068" x="7786688" y="2724150"/>
          <p14:tracePt t="174085" x="7796213" y="2724150"/>
          <p14:tracePt t="174191" x="7804150" y="2714625"/>
          <p14:tracePt t="174202" x="7840663" y="2714625"/>
          <p14:tracePt t="174219" x="7902575" y="2697163"/>
          <p14:tracePt t="174236" x="8010525" y="2706688"/>
          <p14:tracePt t="174253" x="8064500" y="2714625"/>
          <p14:tracePt t="174270" x="8108950" y="2732088"/>
          <p14:tracePt t="174286" x="8135938" y="2751138"/>
          <p14:tracePt t="174302" x="8161338" y="2768600"/>
          <p14:tracePt t="174319" x="8197850" y="2803525"/>
          <p14:tracePt t="174336" x="8224838" y="2849563"/>
          <p14:tracePt t="174352" x="8242300" y="2884488"/>
          <p14:tracePt t="174368" x="8269288" y="2928938"/>
          <p14:tracePt t="174385" x="8278813" y="2965450"/>
          <p14:tracePt t="174401" x="8304213" y="3044825"/>
          <p14:tracePt t="174418" x="8323263" y="3116263"/>
          <p14:tracePt t="174435" x="8331200" y="3187700"/>
          <p14:tracePt t="174453" x="8331200" y="3251200"/>
          <p14:tracePt t="174469" x="8313738" y="3367088"/>
          <p14:tracePt t="174486" x="8296275" y="3473450"/>
          <p14:tracePt t="174504" x="8296275" y="3527425"/>
          <p14:tracePt t="174520" x="8296275" y="3571875"/>
          <p14:tracePt t="174536" x="8296275" y="3643313"/>
          <p14:tracePt t="174552" x="8286750" y="3733800"/>
          <p14:tracePt t="174569" x="8286750" y="3857625"/>
          <p14:tracePt t="174585" x="8286750" y="3973513"/>
          <p14:tracePt t="174602" x="8286750" y="4054475"/>
          <p14:tracePt t="174602" x="8286750" y="4090988"/>
          <p14:tracePt t="174622" x="8286750" y="4125913"/>
          <p14:tracePt t="174635" x="8296275" y="4278313"/>
          <p14:tracePt t="174654" x="8323263" y="4376738"/>
          <p14:tracePt t="174670" x="8367713" y="4492625"/>
          <p14:tracePt t="174685" x="8385175" y="4616450"/>
          <p14:tracePt t="174702" x="8394700" y="4706938"/>
          <p14:tracePt t="174719" x="8412163" y="4822825"/>
          <p14:tracePt t="174735" x="8439150" y="4929188"/>
          <p14:tracePt t="174752" x="8466138" y="5037138"/>
          <p14:tracePt t="174769" x="8474075" y="5099050"/>
          <p14:tracePt t="174785" x="8483600" y="5162550"/>
          <p14:tracePt t="174802" x="8493125" y="5214938"/>
          <p14:tracePt t="174818" x="8501063" y="5313363"/>
          <p14:tracePt t="174835" x="8518525" y="5411788"/>
          <p14:tracePt t="174852" x="8537575" y="5519738"/>
          <p14:tracePt t="174868" x="8545513" y="5618163"/>
          <p14:tracePt t="174885" x="8537575" y="5724525"/>
          <p14:tracePt t="174904" x="8528050" y="5795963"/>
          <p14:tracePt t="174920" x="8518525" y="5903913"/>
          <p14:tracePt t="174935" x="8501063" y="5983288"/>
          <p14:tracePt t="174952" x="8483600" y="6064250"/>
          <p14:tracePt t="174968" x="8456613" y="6135688"/>
          <p14:tracePt t="174985" x="8412163" y="6215063"/>
          <p14:tracePt t="175001" x="8350250" y="6278563"/>
          <p14:tracePt t="175019" x="8331200" y="6323013"/>
          <p14:tracePt t="175035" x="8313738" y="6340475"/>
          <p14:tracePt t="175053" x="8296275" y="6367463"/>
          <p14:tracePt t="175070" x="8269288" y="6384925"/>
          <p14:tracePt t="175085" x="8232775" y="6403975"/>
          <p14:tracePt t="175102" x="8180388" y="6411913"/>
          <p14:tracePt t="175120" x="8099425" y="6411913"/>
          <p14:tracePt t="175135" x="8037513" y="6403975"/>
          <p14:tracePt t="175152" x="7947025" y="6384925"/>
          <p14:tracePt t="175169" x="7912100" y="6384925"/>
          <p14:tracePt t="175185" x="7867650" y="6403975"/>
          <p14:tracePt t="175202" x="7804150" y="6429375"/>
          <p14:tracePt t="175218" x="7732713" y="6448425"/>
          <p14:tracePt t="175235" x="7653338" y="6465888"/>
          <p14:tracePt t="175252" x="7599363" y="64754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1 – Fetch)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0" y="1166813"/>
            <a:ext cx="6256094" cy="661987"/>
            <a:chOff x="762000" y="1166813"/>
            <a:chExt cx="625609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479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Neo Sans Intel" pitchFamily="34" charset="0"/>
                </a:rPr>
                <a:t>op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6869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rs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rt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19924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Neo Sans Intel" pitchFamily="34" charset="0"/>
                </a:rPr>
                <a:t>immediate</a:t>
              </a:r>
              <a:endParaRPr lang="en-US" sz="1600" b="1">
                <a:latin typeface="Neo Sans Intel" pitchFamily="34" charset="0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30296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4045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252924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Neo Sans Intel" pitchFamily="34" charset="0"/>
              </a:rPr>
              <a:t>30)R2 ;     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3982578"/>
            <a:ext cx="31995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Neo Sans Intel" pitchFamily="34" charset="0"/>
              </a:rPr>
              <a:t>lw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809851" y="2887786"/>
            <a:ext cx="61330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PC+4</a:t>
            </a:r>
          </a:p>
        </p:txBody>
      </p:sp>
      <p:sp>
        <p:nvSpPr>
          <p:cNvPr id="3" name="Rectangle 2"/>
          <p:cNvSpPr/>
          <p:nvPr/>
        </p:nvSpPr>
        <p:spPr>
          <a:xfrm>
            <a:off x="2902559" y="76200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56214"/>
      </p:ext>
    </p:extLst>
  </p:cSld>
  <p:clrMapOvr>
    <a:masterClrMapping/>
  </p:clrMapOvr>
  <p:transition advTm="106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7" presetClass="emph" presetSubtype="0" repeatCount="2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4295" grpId="0"/>
      <p:bldP spid="54276" grpId="0" animBg="1"/>
      <p:bldP spid="54276" grpId="1" animBg="1"/>
      <p:bldP spid="54296" grpId="0" animBg="1"/>
      <p:bldP spid="54296" grpId="1" animBg="1"/>
      <p:bldP spid="3" grpId="0"/>
      <p:bldP spid="19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772" x="4759325" y="3652838"/>
          <p14:tracePt t="4789" x="4510088" y="3517900"/>
          <p14:tracePt t="4806" x="4232275" y="3340100"/>
          <p14:tracePt t="4822" x="4010025" y="3160713"/>
          <p14:tracePt t="4839" x="3751263" y="2938463"/>
          <p14:tracePt t="4856" x="3490913" y="2706688"/>
          <p14:tracePt t="4872" x="3197225" y="2446338"/>
          <p14:tracePt t="4889" x="3036888" y="2278063"/>
          <p14:tracePt t="4906" x="2946400" y="2206625"/>
          <p14:tracePt t="4923" x="2894013" y="2170113"/>
          <p14:tracePt t="4939" x="2884488" y="2160588"/>
          <p14:tracePt t="4956" x="2874963" y="2152650"/>
          <p14:tracePt t="5005" x="2813050" y="2152650"/>
          <p14:tracePt t="5023" x="2608263" y="2241550"/>
          <p14:tracePt t="5038" x="2251075" y="2384425"/>
          <p14:tracePt t="5055" x="1884363" y="2643188"/>
          <p14:tracePt t="5071" x="1608138" y="2894013"/>
          <p14:tracePt t="5088" x="1438275" y="3098800"/>
          <p14:tracePt t="5105" x="1366838" y="3232150"/>
          <p14:tracePt t="5121" x="1339850" y="3402013"/>
          <p14:tracePt t="5138" x="1303338" y="3571875"/>
          <p14:tracePt t="5155" x="1285875" y="3741738"/>
          <p14:tracePt t="5172" x="1258888" y="3884613"/>
          <p14:tracePt t="5188" x="1250950" y="3956050"/>
          <p14:tracePt t="5205" x="1241425" y="3973513"/>
          <p14:tracePt t="5222" x="1241425" y="3983038"/>
          <p14:tracePt t="5488" x="1268413" y="4000500"/>
          <p14:tracePt t="5505" x="1347788" y="4064000"/>
          <p14:tracePt t="5522" x="1401763" y="4108450"/>
          <p14:tracePt t="5538" x="1455738" y="4116388"/>
          <p14:tracePt t="5557" x="1527175" y="4152900"/>
          <p14:tracePt t="5572" x="1544638" y="4170363"/>
          <p14:tracePt t="5589" x="1562100" y="4187825"/>
          <p14:tracePt t="5606" x="1562100" y="4197350"/>
          <p14:tracePt t="5673" x="1581150" y="4187825"/>
          <p14:tracePt t="5688" x="1589088" y="4187825"/>
          <p14:tracePt t="5705" x="1633538" y="4224338"/>
          <p14:tracePt t="5721" x="1660525" y="4259263"/>
          <p14:tracePt t="5738" x="1670050" y="4268788"/>
          <p14:tracePt t="5821" x="1741488" y="4278313"/>
          <p14:tracePt t="5838" x="1847850" y="4259263"/>
          <p14:tracePt t="5855" x="1946275" y="4224338"/>
          <p14:tracePt t="5872" x="2071688" y="4143375"/>
          <p14:tracePt t="5888" x="2160588" y="4054475"/>
          <p14:tracePt t="5905" x="2187575" y="4019550"/>
          <p14:tracePt t="5923" x="2205038" y="3956050"/>
          <p14:tracePt t="5942" x="2214563" y="3929063"/>
          <p14:tracePt t="5960" x="2214563" y="3902075"/>
          <p14:tracePt t="5973" x="2214563" y="3884613"/>
          <p14:tracePt t="5989" x="2214563" y="3867150"/>
          <p14:tracePt t="6005" x="2232025" y="3849688"/>
          <p14:tracePt t="6022" x="2251075" y="3840163"/>
          <p14:tracePt t="6073" x="2286000" y="3902075"/>
          <p14:tracePt t="6089" x="2303463" y="3973513"/>
          <p14:tracePt t="6105" x="2312988" y="3983038"/>
          <p14:tracePt t="6110" x="2322513" y="3983038"/>
          <p14:tracePt t="6308" x="2312988" y="3956050"/>
          <p14:tracePt t="6345" x="2286000" y="3911600"/>
          <p14:tracePt t="6353" x="2268538" y="3876675"/>
          <p14:tracePt t="6362" x="2251075" y="3849688"/>
          <p14:tracePt t="6374" x="2241550" y="3830638"/>
          <p14:tracePt t="6389" x="2224088" y="3795713"/>
          <p14:tracePt t="6406" x="2197100" y="3733800"/>
          <p14:tracePt t="6423" x="2187575" y="3724275"/>
          <p14:tracePt t="6456" x="2187575" y="3733800"/>
          <p14:tracePt t="6565" x="2179638" y="3768725"/>
          <p14:tracePt t="6576" x="2170113" y="3849688"/>
          <p14:tracePt t="6590" x="2170113" y="3921125"/>
          <p14:tracePt t="6606" x="2170113" y="4000500"/>
          <p14:tracePt t="6622" x="2179638" y="4081463"/>
          <p14:tracePt t="6639" x="2197100" y="4152900"/>
          <p14:tracePt t="6655" x="2205038" y="4187825"/>
          <p14:tracePt t="6672" x="2205038" y="4197350"/>
          <p14:tracePt t="6689" x="2205038" y="4187825"/>
          <p14:tracePt t="6776" x="2214563" y="4090988"/>
          <p14:tracePt t="6787" x="2214563" y="3884613"/>
          <p14:tracePt t="6800" x="2179638" y="3786188"/>
          <p14:tracePt t="6809" x="2089150" y="3598863"/>
          <p14:tracePt t="6823" x="1982788" y="3446463"/>
          <p14:tracePt t="6839" x="1884363" y="3330575"/>
          <p14:tracePt t="6856" x="1803400" y="3251200"/>
          <p14:tracePt t="6872" x="1776413" y="3206750"/>
          <p14:tracePt t="6906" x="1785938" y="3206750"/>
          <p14:tracePt t="6925" x="1795463" y="3206750"/>
          <p14:tracePt t="6939" x="1822450" y="3349625"/>
          <p14:tracePt t="6956" x="1847850" y="3544888"/>
          <p14:tracePt t="6972" x="1866900" y="3741738"/>
          <p14:tracePt t="6991" x="1901825" y="3929063"/>
          <p14:tracePt t="7006" x="1938338" y="4125913"/>
          <p14:tracePt t="7022" x="2009775" y="4330700"/>
          <p14:tracePt t="7040" x="2054225" y="4510088"/>
          <p14:tracePt t="7057" x="2116138" y="4706938"/>
          <p14:tracePt t="7073" x="2133600" y="4778375"/>
          <p14:tracePt t="7089" x="2143125" y="4813300"/>
          <p14:tracePt t="7106" x="2143125" y="4822825"/>
          <p14:tracePt t="7122" x="2152650" y="4830763"/>
          <p14:tracePt t="7139" x="2160588" y="4768850"/>
          <p14:tracePt t="7214" x="2187575" y="4662488"/>
          <p14:tracePt t="7228" x="2205038" y="4402138"/>
          <p14:tracePt t="7240" x="2259013" y="4179888"/>
          <p14:tracePt t="7257" x="2259013" y="4044950"/>
          <p14:tracePt t="7272" x="2232025" y="3929063"/>
          <p14:tracePt t="7289" x="2152650" y="3759200"/>
          <p14:tracePt t="7307" x="2116138" y="3670300"/>
          <p14:tracePt t="7323" x="2098675" y="3635375"/>
          <p14:tracePt t="7339" x="2098675" y="3625850"/>
          <p14:tracePt t="7372" x="2098675" y="3635375"/>
          <p14:tracePt t="7434" x="2089150" y="3714750"/>
          <p14:tracePt t="7445" x="2062163" y="3857625"/>
          <p14:tracePt t="7459" x="2044700" y="4010025"/>
          <p14:tracePt t="7473" x="2000250" y="4162425"/>
          <p14:tracePt t="7492" x="1965325" y="4349750"/>
          <p14:tracePt t="7506" x="1938338" y="4500563"/>
          <p14:tracePt t="7523" x="1938338" y="4591050"/>
          <p14:tracePt t="7539" x="1938338" y="4662488"/>
          <p14:tracePt t="7557" x="1938338" y="4670425"/>
          <p14:tracePt t="7589" x="1946275" y="4635500"/>
          <p14:tracePt t="7668" x="1946275" y="4500563"/>
          <p14:tracePt t="7679" x="1973263" y="4170363"/>
          <p14:tracePt t="7691" x="2000250" y="3921125"/>
          <p14:tracePt t="7708" x="2009775" y="3724275"/>
          <p14:tracePt t="7725" x="2009775" y="3589338"/>
          <p14:tracePt t="7740" x="2027238" y="3492500"/>
          <p14:tracePt t="7757" x="2062163" y="3394075"/>
          <p14:tracePt t="7773" x="2081213" y="3303588"/>
          <p14:tracePt t="7789" x="2089150" y="3278188"/>
          <p14:tracePt t="7822" x="2098675" y="3286125"/>
          <p14:tracePt t="7880" x="2108200" y="3349625"/>
          <p14:tracePt t="7891" x="2116138" y="3482975"/>
          <p14:tracePt t="7907" x="2133600" y="3625850"/>
          <p14:tracePt t="7923" x="2125663" y="3778250"/>
          <p14:tracePt t="7939" x="2108200" y="3902075"/>
          <p14:tracePt t="7956" x="2081213" y="4019550"/>
          <p14:tracePt t="7975" x="2062163" y="4071938"/>
          <p14:tracePt t="7989" x="2044700" y="4125913"/>
          <p14:tracePt t="8006" x="2036763" y="4152900"/>
          <p14:tracePt t="8023" x="2036763" y="4170363"/>
          <p14:tracePt t="8040" x="2036763" y="4197350"/>
          <p14:tracePt t="8056" x="2036763" y="4233863"/>
          <p14:tracePt t="8073" x="2009775" y="4295775"/>
          <p14:tracePt t="8090" x="2009775" y="4322763"/>
          <p14:tracePt t="8123" x="2009775" y="4268788"/>
          <p14:tracePt t="8245" x="2009775" y="4197350"/>
          <p14:tracePt t="8253" x="2017713" y="4116388"/>
          <p14:tracePt t="8261" x="2017713" y="4071938"/>
          <p14:tracePt t="8272" x="2027238" y="4019550"/>
          <p14:tracePt t="8289" x="2027238" y="4000500"/>
          <p14:tracePt t="8322" x="2027238" y="4054475"/>
          <p14:tracePt t="8426" x="2017713" y="4143375"/>
          <p14:tracePt t="8437" x="1990725" y="4286250"/>
          <p14:tracePt t="8450" x="1990725" y="4330700"/>
          <p14:tracePt t="8461" x="1990725" y="4429125"/>
          <p14:tracePt t="8476" x="2017713" y="4537075"/>
          <p14:tracePt t="8490" x="2036763" y="4679950"/>
          <p14:tracePt t="8507" x="2044700" y="4813300"/>
          <p14:tracePt t="8523" x="2054225" y="4894263"/>
          <p14:tracePt t="8540" x="2054225" y="4921250"/>
          <p14:tracePt t="8573" x="2054225" y="4876800"/>
          <p14:tracePt t="8684" x="2054225" y="4805363"/>
          <p14:tracePt t="8695" x="2054225" y="4652963"/>
          <p14:tracePt t="8708" x="2044700" y="4554538"/>
          <p14:tracePt t="8725" x="2027238" y="4473575"/>
          <p14:tracePt t="8741" x="2009775" y="4376738"/>
          <p14:tracePt t="8757" x="1990725" y="4259263"/>
          <p14:tracePt t="8773" x="1965325" y="4135438"/>
          <p14:tracePt t="8790" x="1965325" y="4081463"/>
          <p14:tracePt t="8806" x="1965325" y="4019550"/>
          <p14:tracePt t="8823" x="1965325" y="3956050"/>
          <p14:tracePt t="8839" x="1982788" y="3867150"/>
          <p14:tracePt t="8857" x="1990725" y="38401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56094" cy="661987"/>
            <a:chOff x="762000" y="1166813"/>
            <a:chExt cx="625609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479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Neo Sans Intel" pitchFamily="34" charset="0"/>
                </a:rPr>
                <a:t>op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6869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rs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rt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19924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Neo Sans Intel" pitchFamily="34" charset="0"/>
                </a:rPr>
                <a:t>immediate</a:t>
              </a:r>
              <a:endParaRPr lang="en-US" sz="1600" b="1">
                <a:latin typeface="Neo Sans Intel" pitchFamily="34" charset="0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30296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4045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252924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Neo Sans Intel" pitchFamily="34" charset="0"/>
              </a:rPr>
              <a:t>30)R2 ;     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98" name="Rectangle 287"/>
          <p:cNvSpPr>
            <a:spLocks noChangeArrowheads="1"/>
          </p:cNvSpPr>
          <p:nvPr/>
        </p:nvSpPr>
        <p:spPr bwMode="auto">
          <a:xfrm>
            <a:off x="3679803" y="2877626"/>
            <a:ext cx="61330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PC+4</a:t>
            </a:r>
          </a:p>
        </p:txBody>
      </p:sp>
      <p:sp>
        <p:nvSpPr>
          <p:cNvPr id="199" name="Rectangle 266"/>
          <p:cNvSpPr>
            <a:spLocks noChangeArrowheads="1"/>
          </p:cNvSpPr>
          <p:nvPr/>
        </p:nvSpPr>
        <p:spPr bwMode="auto">
          <a:xfrm>
            <a:off x="3733800" y="3726418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[R2]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00" name="Rectangle 266"/>
          <p:cNvSpPr>
            <a:spLocks noChangeArrowheads="1"/>
          </p:cNvSpPr>
          <p:nvPr/>
        </p:nvSpPr>
        <p:spPr bwMode="auto">
          <a:xfrm>
            <a:off x="3810000" y="4922834"/>
            <a:ext cx="36163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30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3878290" y="5314057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203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2 – Dec)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80988"/>
      </p:ext>
    </p:extLst>
  </p:cSld>
  <p:clrMapOvr>
    <a:masterClrMapping/>
  </p:clrMapOvr>
  <p:transition advTm="136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7" x="2000250" y="3840163"/>
          <p14:tracePt t="877" x="2009775" y="3840163"/>
          <p14:tracePt t="887" x="2027238" y="3830638"/>
          <p14:tracePt t="898" x="2089150" y="3830638"/>
          <p14:tracePt t="914" x="2295525" y="3876675"/>
          <p14:tracePt t="932" x="2419350" y="3929063"/>
          <p14:tracePt t="949" x="2536825" y="3956050"/>
          <p14:tracePt t="964" x="2633663" y="3983038"/>
          <p14:tracePt t="980" x="2714625" y="3983038"/>
          <p14:tracePt t="997" x="2822575" y="3983038"/>
          <p14:tracePt t="1013" x="2946400" y="4010025"/>
          <p14:tracePt t="1030" x="3036888" y="4064000"/>
          <p14:tracePt t="1046" x="3081338" y="4081463"/>
          <p14:tracePt t="1064" x="3098800" y="4090988"/>
          <p14:tracePt t="1080" x="3152775" y="4108450"/>
          <p14:tracePt t="1096" x="3224213" y="4108450"/>
          <p14:tracePt t="1114" x="3295650" y="4098925"/>
          <p14:tracePt t="1114" x="3322638" y="4090988"/>
          <p14:tracePt t="1135" x="3348038" y="4071938"/>
          <p14:tracePt t="1147" x="3394075" y="4019550"/>
          <p14:tracePt t="1163" x="3455988" y="3948113"/>
          <p14:tracePt t="1180" x="3598863" y="3741738"/>
          <p14:tracePt t="1196" x="3697288" y="3643313"/>
          <p14:tracePt t="1212" x="3768725" y="3581400"/>
          <p14:tracePt t="1230" x="3803650" y="3527425"/>
          <p14:tracePt t="1247" x="3840163" y="3455988"/>
          <p14:tracePt t="1263" x="3884613" y="3367088"/>
          <p14:tracePt t="1280" x="3938588" y="3259138"/>
          <p14:tracePt t="1298" x="3956050" y="3187700"/>
          <p14:tracePt t="1313" x="3973513" y="3152775"/>
          <p14:tracePt t="1329" x="3983038" y="3125788"/>
          <p14:tracePt t="1346" x="3983038" y="3108325"/>
          <p14:tracePt t="1362" x="3990975" y="3098800"/>
          <p14:tracePt t="1396" x="4000500" y="3089275"/>
          <p14:tracePt t="1526" x="4010025" y="3063875"/>
          <p14:tracePt t="1537" x="4027488" y="3027363"/>
          <p14:tracePt t="1548" x="4037013" y="3017838"/>
          <p14:tracePt t="1563" x="4027488" y="3017838"/>
          <p14:tracePt t="1900" x="4017963" y="3017838"/>
          <p14:tracePt t="1932" x="4000500" y="3036888"/>
          <p14:tracePt t="1943" x="3973513" y="3071813"/>
          <p14:tracePt t="1955" x="3911600" y="3170238"/>
          <p14:tracePt t="1966" x="3830638" y="3278188"/>
          <p14:tracePt t="1980" x="3759200" y="3367088"/>
          <p14:tracePt t="1997" x="3697288" y="3473450"/>
          <p14:tracePt t="2013" x="3608388" y="3589338"/>
          <p14:tracePt t="2030" x="3536950" y="3697288"/>
          <p14:tracePt t="2047" x="3509963" y="3768725"/>
          <p14:tracePt t="2064" x="3527425" y="3768725"/>
          <p14:tracePt t="2080" x="3571875" y="3768725"/>
          <p14:tracePt t="2096" x="3643313" y="3768725"/>
          <p14:tracePt t="2112" x="3679825" y="3768725"/>
          <p14:tracePt t="2130" x="3687763" y="3768725"/>
          <p14:tracePt t="2145" x="3687763" y="3759200"/>
          <p14:tracePt t="2214" x="3660775" y="3724275"/>
          <p14:tracePt t="2225" x="3589338" y="3652838"/>
          <p14:tracePt t="2237" x="3554413" y="3635375"/>
          <p14:tracePt t="2246" x="3455988" y="3616325"/>
          <p14:tracePt t="2262" x="3330575" y="3625850"/>
          <p14:tracePt t="2279" x="3251200" y="3687763"/>
          <p14:tracePt t="2295" x="3187700" y="3795713"/>
          <p14:tracePt t="2313" x="3187700" y="4170363"/>
          <p14:tracePt t="2330" x="3313113" y="4357688"/>
          <p14:tracePt t="2347" x="3527425" y="4510088"/>
          <p14:tracePt t="2364" x="3786188" y="4652963"/>
          <p14:tracePt t="2380" x="4081463" y="4733925"/>
          <p14:tracePt t="2397" x="4259263" y="4741863"/>
          <p14:tracePt t="2413" x="4340225" y="4724400"/>
          <p14:tracePt t="2431" x="4357688" y="4670425"/>
          <p14:tracePt t="2448" x="4375150" y="4608513"/>
          <p14:tracePt t="2464" x="4394200" y="4483100"/>
          <p14:tracePt t="2480" x="4402138" y="4411663"/>
          <p14:tracePt t="2497" x="4411663" y="4349750"/>
          <p14:tracePt t="2512" x="4411663" y="4330700"/>
          <p14:tracePt t="2529" x="4411663" y="4322763"/>
          <p14:tracePt t="2546" x="4411663" y="4305300"/>
          <p14:tracePt t="2562" x="4384675" y="4305300"/>
          <p14:tracePt t="2579" x="4375150" y="4295775"/>
          <p14:tracePt t="2613" x="4384675" y="4295775"/>
          <p14:tracePt t="2706" x="4384675" y="4305300"/>
          <p14:tracePt t="2752" x="4357688" y="4313238"/>
          <p14:tracePt t="2768" x="4313238" y="4322763"/>
          <p14:tracePt t="2780" x="4251325" y="4330700"/>
          <p14:tracePt t="2797" x="4241800" y="4330700"/>
          <p14:tracePt t="2812" x="4251325" y="4322763"/>
          <p14:tracePt t="2854" x="4251325" y="4295775"/>
          <p14:tracePt t="2865" x="4251325" y="4251325"/>
          <p14:tracePt t="2880" x="4241800" y="4179888"/>
          <p14:tracePt t="2897" x="4224338" y="4108450"/>
          <p14:tracePt t="2914" x="4205288" y="4044950"/>
          <p14:tracePt t="2930" x="4179888" y="3973513"/>
          <p14:tracePt t="2948" x="4179888" y="3956050"/>
          <p14:tracePt t="2962" x="4152900" y="3921125"/>
          <p14:tracePt t="2980" x="4143375" y="3911600"/>
          <p14:tracePt t="3012" x="4125913" y="3902075"/>
          <p14:tracePt t="3058" x="4108450" y="3894138"/>
          <p14:tracePt t="3069" x="4098925" y="3894138"/>
          <p14:tracePt t="3083" x="4089400" y="3894138"/>
          <p14:tracePt t="3096" x="4081463" y="3894138"/>
          <p14:tracePt t="3128" x="4071938" y="3894138"/>
          <p14:tracePt t="3139" x="4062413" y="3894138"/>
          <p14:tracePt t="3150" x="4062413" y="3867150"/>
          <p14:tracePt t="3189" x="4054475" y="3830638"/>
          <p14:tracePt t="3198" x="4044950" y="3759200"/>
          <p14:tracePt t="3214" x="4017963" y="3687763"/>
          <p14:tracePt t="3230" x="4000500" y="3643313"/>
          <p14:tracePt t="3246" x="3983038" y="3581400"/>
          <p14:tracePt t="3263" x="3965575" y="3527425"/>
          <p14:tracePt t="3279" x="3938588" y="3465513"/>
          <p14:tracePt t="3295" x="3911600" y="3421063"/>
          <p14:tracePt t="3312" x="3911600" y="3411538"/>
          <p14:tracePt t="3329" x="3911600" y="3438525"/>
          <p14:tracePt t="3534" x="3911600" y="3465513"/>
          <p14:tracePt t="3546" x="3911600" y="3509963"/>
          <p14:tracePt t="3563" x="3911600" y="3563938"/>
          <p14:tracePt t="3580" x="3919538" y="3616325"/>
          <p14:tracePt t="3595" x="3938588" y="3679825"/>
          <p14:tracePt t="3612" x="3956050" y="3768725"/>
          <p14:tracePt t="3630" x="3965575" y="3822700"/>
          <p14:tracePt t="3646" x="3965575" y="3876675"/>
          <p14:tracePt t="3663" x="3956050" y="3929063"/>
          <p14:tracePt t="3681" x="3956050" y="3965575"/>
          <p14:tracePt t="3698" x="3946525" y="3992563"/>
          <p14:tracePt t="3712" x="3946525" y="4037013"/>
          <p14:tracePt t="3730" x="3938588" y="4064000"/>
          <p14:tracePt t="3746" x="3938588" y="4098925"/>
          <p14:tracePt t="3762" x="3938588" y="4125913"/>
          <p14:tracePt t="3780" x="3956050" y="4143375"/>
          <p14:tracePt t="3796" x="3973513" y="4187825"/>
          <p14:tracePt t="3813" x="3983038" y="4224338"/>
          <p14:tracePt t="3830" x="3983038" y="4268788"/>
          <p14:tracePt t="3846" x="3990975" y="4330700"/>
          <p14:tracePt t="3865" x="4000500" y="4367213"/>
          <p14:tracePt t="3880" x="4017963" y="4384675"/>
          <p14:tracePt t="3897" x="4017963" y="4421188"/>
          <p14:tracePt t="3913" x="4017963" y="4473575"/>
          <p14:tracePt t="3931" x="4017963" y="4519613"/>
          <p14:tracePt t="3947" x="4010025" y="4598988"/>
          <p14:tracePt t="3964" x="4017963" y="4670425"/>
          <p14:tracePt t="3980" x="4027488" y="4733925"/>
          <p14:tracePt t="3997" x="4037013" y="4778375"/>
          <p14:tracePt t="4013" x="4037013" y="4822825"/>
          <p14:tracePt t="4030" x="4037013" y="4876800"/>
          <p14:tracePt t="4046" x="4037013" y="4929188"/>
          <p14:tracePt t="4063" x="4037013" y="4973638"/>
          <p14:tracePt t="4079" x="4037013" y="5027613"/>
          <p14:tracePt t="4096" x="4044950" y="5072063"/>
          <p14:tracePt t="4113" x="4071938" y="5143500"/>
          <p14:tracePt t="4131" x="4071938" y="5197475"/>
          <p14:tracePt t="4146" x="4071938" y="5259388"/>
          <p14:tracePt t="4163" x="4071938" y="5340350"/>
          <p14:tracePt t="4179" x="4071938" y="5384800"/>
          <p14:tracePt t="4196" x="4071938" y="5448300"/>
          <p14:tracePt t="4213" x="4071938" y="5537200"/>
          <p14:tracePt t="4231" x="4071938" y="5581650"/>
          <p14:tracePt t="4247" x="4062413" y="5626100"/>
          <p14:tracePt t="4263" x="4054475" y="5653088"/>
          <p14:tracePt t="4280" x="4044950" y="5697538"/>
          <p14:tracePt t="4297" x="4044950" y="5751513"/>
          <p14:tracePt t="4314" x="4044950" y="5795963"/>
          <p14:tracePt t="4330" x="4044950" y="5822950"/>
          <p14:tracePt t="4346" x="4044950" y="5832475"/>
          <p14:tracePt t="4362" x="4044950" y="5849938"/>
          <p14:tracePt t="4396" x="4037013" y="5832475"/>
          <p14:tracePt t="4582" x="4027488" y="5805488"/>
          <p14:tracePt t="4593" x="4017963" y="5778500"/>
          <p14:tracePt t="4604" x="4000500" y="5741988"/>
          <p14:tracePt t="4617" x="3990975" y="5715000"/>
          <p14:tracePt t="4631" x="3965575" y="5670550"/>
          <p14:tracePt t="4646" x="3929063" y="5599113"/>
          <p14:tracePt t="4663" x="3894138" y="5510213"/>
          <p14:tracePt t="4679" x="3840163" y="5438775"/>
          <p14:tracePt t="4696" x="3813175" y="5340350"/>
          <p14:tracePt t="4713" x="3776663" y="5180013"/>
          <p14:tracePt t="4730" x="3724275" y="4921250"/>
          <p14:tracePt t="4747" x="3670300" y="4778375"/>
          <p14:tracePt t="4763" x="3633788" y="4662488"/>
          <p14:tracePt t="4780" x="3608388" y="4554538"/>
          <p14:tracePt t="4797" x="3571875" y="4411663"/>
          <p14:tracePt t="4813" x="3554413" y="4268788"/>
          <p14:tracePt t="4830" x="3536950" y="4206875"/>
          <p14:tracePt t="4848" x="3517900" y="4143375"/>
          <p14:tracePt t="4863" x="3490913" y="4037013"/>
          <p14:tracePt t="4880" x="3473450" y="3948113"/>
          <p14:tracePt t="4896" x="3473450" y="3822700"/>
          <p14:tracePt t="4914" x="3473450" y="3724275"/>
          <p14:tracePt t="4930" x="3473450" y="3662363"/>
          <p14:tracePt t="4947" x="3473450" y="3608388"/>
          <p14:tracePt t="4964" x="3473450" y="3563938"/>
          <p14:tracePt t="4980" x="3500438" y="3455988"/>
          <p14:tracePt t="4997" x="3527425" y="3411538"/>
          <p14:tracePt t="5014" x="3536950" y="3375025"/>
          <p14:tracePt t="5031" x="3554413" y="3367088"/>
          <p14:tracePt t="5048" x="3562350" y="3357563"/>
          <p14:tracePt t="5065" x="3562350" y="3349625"/>
          <p14:tracePt t="5081" x="3571875" y="3349625"/>
          <p14:tracePt t="5147" x="3571875" y="3340100"/>
          <p14:tracePt t="5158" x="3598863" y="3330575"/>
          <p14:tracePt t="5168" x="3633788" y="3322638"/>
          <p14:tracePt t="5181" x="3652838" y="3322638"/>
          <p14:tracePt t="5198" x="3697288" y="3340100"/>
          <p14:tracePt t="5215" x="3813175" y="3438525"/>
          <p14:tracePt t="5231" x="3946525" y="3608388"/>
          <p14:tracePt t="5249" x="4125913" y="3867150"/>
          <p14:tracePt t="5264" x="4179888" y="3948113"/>
          <p14:tracePt t="5281" x="4232275" y="3992563"/>
          <p14:tracePt t="5298" x="4276725" y="4010025"/>
          <p14:tracePt t="5315" x="4295775" y="4019550"/>
          <p14:tracePt t="5330" x="4295775" y="4027488"/>
          <p14:tracePt t="6214" x="4286250" y="4081463"/>
          <p14:tracePt t="6223" x="4276725" y="4090988"/>
          <p14:tracePt t="6247" x="4259263" y="4098925"/>
          <p14:tracePt t="6352" x="4241800" y="4108450"/>
          <p14:tracePt t="6362" x="4205288" y="4116388"/>
          <p14:tracePt t="6382" x="4143375" y="4135438"/>
          <p14:tracePt t="6398" x="4108450" y="4143375"/>
          <p14:tracePt t="6415" x="4089400" y="4143375"/>
          <p14:tracePt t="6449" x="4089400" y="4135438"/>
          <p14:tracePt t="6852" x="4081463" y="4135438"/>
          <p14:tracePt t="6863" x="4071938" y="4125913"/>
          <p14:tracePt t="6881" x="4071938" y="4116388"/>
          <p14:tracePt t="6921" x="4071938" y="4108450"/>
          <p14:tracePt t="6930" x="4044950" y="4090988"/>
          <p14:tracePt t="6938" x="4017963" y="4071938"/>
          <p14:tracePt t="6947" x="4010025" y="4054475"/>
          <p14:tracePt t="6963" x="4010025" y="4081463"/>
          <p14:tracePt t="7712" x="4010025" y="4090988"/>
          <p14:tracePt t="7722" x="4010025" y="4108450"/>
          <p14:tracePt t="7733" x="4010025" y="4143375"/>
          <p14:tracePt t="7748" x="4010025" y="4162425"/>
          <p14:tracePt t="7765" x="4010025" y="4214813"/>
          <p14:tracePt t="7781" x="4081463" y="4376738"/>
          <p14:tracePt t="7798" x="4197350" y="4572000"/>
          <p14:tracePt t="7815" x="4295775" y="4759325"/>
          <p14:tracePt t="7831" x="4348163" y="4876800"/>
          <p14:tracePt t="7848" x="4375150" y="4948238"/>
          <p14:tracePt t="7865" x="4394200" y="5000625"/>
          <p14:tracePt t="7881" x="4411663" y="5054600"/>
          <p14:tracePt t="7897" x="4429125" y="5108575"/>
          <p14:tracePt t="7914" x="4446588" y="5126038"/>
          <p14:tracePt t="7932" x="4446588" y="5135563"/>
          <p14:tracePt t="7948" x="4456113" y="5170488"/>
          <p14:tracePt t="7965" x="4465638" y="5214938"/>
          <p14:tracePt t="7981" x="4465638" y="5251450"/>
          <p14:tracePt t="7998" x="4465638" y="5268913"/>
          <p14:tracePt t="8014" x="4465638" y="5295900"/>
          <p14:tracePt t="8031" x="4465638" y="5305425"/>
          <p14:tracePt t="8048" x="4438650" y="5322888"/>
          <p14:tracePt t="8064" x="4429125" y="5340350"/>
          <p14:tracePt t="8081" x="4411663" y="5340350"/>
          <p14:tracePt t="8097" x="4384675" y="5349875"/>
          <p14:tracePt t="8114" x="4348163" y="5349875"/>
          <p14:tracePt t="8114" x="4340225" y="5357813"/>
          <p14:tracePt t="8134" x="4313238" y="5357813"/>
          <p14:tracePt t="8149" x="4232275" y="5357813"/>
          <p14:tracePt t="8166" x="4179888" y="5340350"/>
          <p14:tracePt t="8182" x="4143375" y="5322888"/>
          <p14:tracePt t="8199" x="4125913" y="5313363"/>
          <p14:tracePt t="8232" x="4116388" y="5313363"/>
          <p14:tracePt t="8910" x="4108450" y="5313363"/>
          <p14:tracePt t="8924" x="4108450" y="5322888"/>
          <p14:tracePt t="9706" x="4098925" y="5330825"/>
          <p14:tracePt t="9722" x="4098925" y="5340350"/>
          <p14:tracePt t="9733" x="4098925" y="5349875"/>
          <p14:tracePt t="9748" x="4098925" y="5357813"/>
          <p14:tracePt t="9765" x="4089400" y="5357813"/>
          <p14:tracePt t="9824" x="4089400" y="5367338"/>
          <p14:tracePt t="9835" x="4081463" y="5376863"/>
          <p14:tracePt t="9848" x="4081463" y="5384800"/>
          <p14:tracePt t="9864" x="4081463" y="5402263"/>
          <p14:tracePt t="9881" x="4081463" y="5411788"/>
          <p14:tracePt t="9897" x="4081463" y="5421313"/>
          <p14:tracePt t="9930" x="4071938" y="5421313"/>
          <p14:tracePt t="10049" x="4071938" y="5429250"/>
          <p14:tracePt t="10065" x="4071938" y="5456238"/>
          <p14:tracePt t="10076" x="4071938" y="5473700"/>
          <p14:tracePt t="10087" x="4071938" y="5537200"/>
          <p14:tracePt t="10098" x="4071938" y="5591175"/>
          <p14:tracePt t="10114" x="4062413" y="5653088"/>
          <p14:tracePt t="10133" x="4044950" y="5697538"/>
          <p14:tracePt t="10148" x="4037013" y="5734050"/>
          <p14:tracePt t="10164" x="4037013" y="5751513"/>
          <p14:tracePt t="10182" x="4037013" y="5761038"/>
          <p14:tracePt t="10198" x="4027488" y="5778500"/>
          <p14:tracePt t="11102" x="4017963" y="5778500"/>
          <p14:tracePt t="11170" x="4010025" y="5761038"/>
          <p14:tracePt t="11183" x="4000500" y="5761038"/>
          <p14:tracePt t="11309" x="3990975" y="5751513"/>
          <p14:tracePt t="11326" x="3983038" y="5741988"/>
          <p14:tracePt t="12213" x="3983038" y="5715000"/>
          <p14:tracePt t="12726" x="3983038" y="5662613"/>
          <p14:tracePt t="12737" x="3973513" y="5599113"/>
          <p14:tracePt t="12748" x="3938588" y="5411788"/>
          <p14:tracePt t="12764" x="3919538" y="5259388"/>
          <p14:tracePt t="12780" x="3867150" y="5045075"/>
          <p14:tracePt t="12797" x="3803650" y="4786313"/>
          <p14:tracePt t="12814" x="3724275" y="4510088"/>
          <p14:tracePt t="12831" x="3633788" y="4241800"/>
          <p14:tracePt t="12848" x="3509963" y="3805238"/>
          <p14:tracePt t="12865" x="3455988" y="3527425"/>
          <p14:tracePt t="12882" x="3419475" y="3313113"/>
          <p14:tracePt t="12898" x="3402013" y="3135313"/>
          <p14:tracePt t="12914" x="3394075" y="2982913"/>
          <p14:tracePt t="12931" x="3394075" y="2857500"/>
          <p14:tracePt t="12948" x="3402013" y="2724150"/>
          <p14:tracePt t="12964" x="3438525" y="2598738"/>
          <p14:tracePt t="12981" x="3465513" y="2438400"/>
          <p14:tracePt t="12998" x="3482975" y="2339975"/>
          <p14:tracePt t="13014" x="3536950" y="2197100"/>
          <p14:tracePt t="13031" x="3589338" y="2081213"/>
          <p14:tracePt t="13048" x="3633788" y="1946275"/>
          <p14:tracePt t="13064" x="3660775" y="1822450"/>
          <p14:tracePt t="13081" x="3705225" y="1731963"/>
          <p14:tracePt t="13098" x="3732213" y="1670050"/>
          <p14:tracePt t="13114" x="3741738" y="1643063"/>
          <p14:tracePt t="13132" x="3751263" y="1643063"/>
          <p14:tracePt t="13210" x="3759200" y="1643063"/>
          <p14:tracePt t="13242" x="3759200" y="1652588"/>
          <p14:tracePt t="13253" x="3768725" y="1670050"/>
          <p14:tracePt t="13266" x="3795713" y="1724025"/>
          <p14:tracePt t="13281" x="3848100" y="1768475"/>
          <p14:tracePt t="13298" x="3894138" y="1822450"/>
          <p14:tracePt t="13314" x="3938588" y="1857375"/>
          <p14:tracePt t="13331" x="3946525" y="1866900"/>
          <p14:tracePt t="13347" x="3946525" y="1884363"/>
          <p14:tracePt t="13373" x="3956050" y="1901825"/>
          <p14:tracePt t="13382" x="3965575" y="1946275"/>
          <p14:tracePt t="13398" x="3965575" y="1992313"/>
          <p14:tracePt t="13414" x="3965575" y="2063750"/>
          <p14:tracePt t="13431" x="3965575" y="2143125"/>
          <p14:tracePt t="13448" x="3965575" y="2259013"/>
          <p14:tracePt t="13464" x="3965575" y="2438400"/>
          <p14:tracePt t="13481" x="3956050" y="2589213"/>
          <p14:tracePt t="13498" x="3956050" y="2778125"/>
          <p14:tracePt t="13516" x="3965575" y="2884488"/>
          <p14:tracePt t="13531" x="3990975" y="2982913"/>
          <p14:tracePt t="13548" x="4010025" y="3054350"/>
          <p14:tracePt t="13564" x="4037013" y="3098800"/>
          <p14:tracePt t="13580" x="4098925" y="3152775"/>
          <p14:tracePt t="13597" x="4125913" y="31797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56094" cy="661987"/>
            <a:chOff x="762000" y="1166813"/>
            <a:chExt cx="625609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479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Neo Sans Intel" pitchFamily="34" charset="0"/>
                </a:rPr>
                <a:t>op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6869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rs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rt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19924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Neo Sans Intel" pitchFamily="34" charset="0"/>
                </a:rPr>
                <a:t>immediate</a:t>
              </a:r>
              <a:endParaRPr lang="en-US" sz="1600" b="1">
                <a:latin typeface="Neo Sans Intel" pitchFamily="34" charset="0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30296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4045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252924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Neo Sans Intel" pitchFamily="34" charset="0"/>
              </a:rPr>
              <a:t>30)R2 ;     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5638800" y="4107650"/>
            <a:ext cx="906658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[R2]+30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02" name="Rectangle 266"/>
          <p:cNvSpPr>
            <a:spLocks noChangeArrowheads="1"/>
          </p:cNvSpPr>
          <p:nvPr/>
        </p:nvSpPr>
        <p:spPr bwMode="auto">
          <a:xfrm>
            <a:off x="5946654" y="5495344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20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3 – EXE)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71944"/>
      </p:ext>
    </p:extLst>
  </p:cSld>
  <p:clrMapOvr>
    <a:masterClrMapping/>
  </p:clrMapOvr>
  <p:transition advTm="100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" x="4133850" y="3187700"/>
          <p14:tracePt t="394" x="4205288" y="3224213"/>
          <p14:tracePt t="405" x="4330700" y="3268663"/>
          <p14:tracePt t="415" x="4554538" y="3394075"/>
          <p14:tracePt t="433" x="4875213" y="3509963"/>
          <p14:tracePt t="451" x="5072063" y="3581400"/>
          <p14:tracePt t="468" x="5278438" y="3679825"/>
          <p14:tracePt t="482" x="5429250" y="3768725"/>
          <p14:tracePt t="498" x="5492750" y="3813175"/>
          <p14:tracePt t="515" x="5500688" y="3830638"/>
          <p14:tracePt t="531" x="5510213" y="3840163"/>
          <p14:tracePt t="548" x="5510213" y="3857625"/>
          <p14:tracePt t="565" x="5545138" y="3894138"/>
          <p14:tracePt t="582" x="5589588" y="3929063"/>
          <p14:tracePt t="598" x="5643563" y="3965575"/>
          <p14:tracePt t="614" x="5688013" y="4010025"/>
          <p14:tracePt t="631" x="5741988" y="4044950"/>
          <p14:tracePt t="648" x="5795963" y="4135438"/>
          <p14:tracePt t="666" x="5813425" y="4206875"/>
          <p14:tracePt t="681" x="5822950" y="4251325"/>
          <p14:tracePt t="698" x="5849938" y="4268788"/>
          <p14:tracePt t="716" x="5884863" y="4305300"/>
          <p14:tracePt t="732" x="5894388" y="4313238"/>
          <p14:tracePt t="765" x="5921375" y="4340225"/>
          <p14:tracePt t="999" x="5983288" y="4357688"/>
          <p14:tracePt t="1009" x="6153150" y="4402138"/>
          <p14:tracePt t="1021" x="6242050" y="4411663"/>
          <p14:tracePt t="1032" x="6411913" y="4429125"/>
          <p14:tracePt t="1048" x="6527800" y="4429125"/>
          <p14:tracePt t="1065" x="6564313" y="4429125"/>
          <p14:tracePt t="1081" x="6572250" y="4429125"/>
          <p14:tracePt t="1098" x="6572250" y="4421188"/>
          <p14:tracePt t="1146" x="6572250" y="4402138"/>
          <p14:tracePt t="1157" x="6564313" y="4384675"/>
          <p14:tracePt t="1168" x="6518275" y="4357688"/>
          <p14:tracePt t="1182" x="6473825" y="4349750"/>
          <p14:tracePt t="1182" x="6446838" y="4349750"/>
          <p14:tracePt t="1200" x="6384925" y="4322763"/>
          <p14:tracePt t="1216" x="6357938" y="4295775"/>
          <p14:tracePt t="1232" x="6330950" y="4278313"/>
          <p14:tracePt t="1249" x="6323013" y="4259263"/>
          <p14:tracePt t="1281" x="6323013" y="4268788"/>
          <p14:tracePt t="1355" x="6313488" y="4286250"/>
          <p14:tracePt t="1372" x="6303963" y="4295775"/>
          <p14:tracePt t="1382" x="6296025" y="4330700"/>
          <p14:tracePt t="1398" x="6278563" y="4357688"/>
          <p14:tracePt t="1415" x="6269038" y="4394200"/>
          <p14:tracePt t="1431" x="6269038" y="4402138"/>
          <p14:tracePt t="1448" x="6259513" y="4402138"/>
          <p14:tracePt t="1739" x="6251575" y="4402138"/>
          <p14:tracePt t="1756" x="6242050" y="4402138"/>
          <p14:tracePt t="1767" x="6242050" y="4394200"/>
          <p14:tracePt t="1865" x="6224588" y="4384675"/>
          <p14:tracePt t="1876" x="6215063" y="4376738"/>
          <p14:tracePt t="1928" x="6207125" y="4367213"/>
          <p14:tracePt t="1944" x="6197600" y="4357688"/>
          <p14:tracePt t="1954" x="6180138" y="4349750"/>
          <p14:tracePt t="1980" x="6170613" y="4349750"/>
          <p14:tracePt t="2021" x="6170613" y="4340225"/>
          <p14:tracePt t="2045" x="6161088" y="4340225"/>
          <p14:tracePt t="2053" x="6153150" y="4330700"/>
          <p14:tracePt t="2064" x="6143625" y="4313238"/>
          <p14:tracePt t="2080" x="6126163" y="4305300"/>
          <p14:tracePt t="2097" x="6089650" y="4286250"/>
          <p14:tracePt t="2115" x="6064250" y="4286250"/>
          <p14:tracePt t="2131" x="6045200" y="4278313"/>
          <p14:tracePt t="2147" x="6018213" y="4268788"/>
          <p14:tracePt t="2165" x="6000750" y="4259263"/>
          <p14:tracePt t="2197" x="6000750" y="4268788"/>
          <p14:tracePt t="2279" x="6010275" y="4286250"/>
          <p14:tracePt t="2404" x="6045200" y="4305300"/>
          <p14:tracePt t="2415" x="6081713" y="4330700"/>
          <p14:tracePt t="2448" x="6081713" y="4340225"/>
          <p14:tracePt t="2756" x="6081713" y="4349750"/>
          <p14:tracePt t="2780" x="6081713" y="4357688"/>
          <p14:tracePt t="2791" x="6081713" y="4367213"/>
          <p14:tracePt t="2803" x="6089650" y="4376738"/>
          <p14:tracePt t="2814" x="6099175" y="4394200"/>
          <p14:tracePt t="2830" x="6116638" y="4421188"/>
          <p14:tracePt t="2847" x="6116638" y="4438650"/>
          <p14:tracePt t="2865" x="6143625" y="4456113"/>
          <p14:tracePt t="2881" x="6153150" y="4465638"/>
          <p14:tracePt t="2897" x="6161088" y="4483100"/>
          <p14:tracePt t="2914" x="6180138" y="4492625"/>
          <p14:tracePt t="2947" x="6180138" y="4500563"/>
          <p14:tracePt t="2965" x="6188075" y="4510088"/>
          <p14:tracePt t="3014" x="6197600" y="4500563"/>
          <p14:tracePt t="3272" x="6197600" y="4473575"/>
          <p14:tracePt t="3282" x="6215063" y="4429125"/>
          <p14:tracePt t="3298" x="6232525" y="4376738"/>
          <p14:tracePt t="3315" x="6242050" y="4330700"/>
          <p14:tracePt t="3331" x="6259513" y="4268788"/>
          <p14:tracePt t="3348" x="6296025" y="4197350"/>
          <p14:tracePt t="3366" x="6313488" y="4152900"/>
          <p14:tracePt t="3382" x="6350000" y="4108450"/>
          <p14:tracePt t="3398" x="6367463" y="4090988"/>
          <p14:tracePt t="3415" x="6375400" y="4090988"/>
          <p14:tracePt t="3431" x="6375400" y="4098925"/>
          <p14:tracePt t="3766" x="6375400" y="4108450"/>
          <p14:tracePt t="3777" x="6375400" y="4116388"/>
          <p14:tracePt t="3796" x="6375400" y="4125913"/>
          <p14:tracePt t="3806" x="6350000" y="4135438"/>
          <p14:tracePt t="4016" x="6286500" y="4135438"/>
          <p14:tracePt t="4028" x="6081713" y="4135438"/>
          <p14:tracePt t="4041" x="5956300" y="4135438"/>
          <p14:tracePt t="4048" x="5751513" y="4135438"/>
          <p14:tracePt t="4064" x="5545138" y="4135438"/>
          <p14:tracePt t="4080" x="5349875" y="4152900"/>
          <p14:tracePt t="4097" x="5180013" y="4170363"/>
          <p14:tracePt t="4114" x="5045075" y="4259263"/>
          <p14:tracePt t="4131" x="5000625" y="4295775"/>
          <p14:tracePt t="4147" x="4956175" y="4313238"/>
          <p14:tracePt t="4166" x="4938713" y="4322763"/>
          <p14:tracePt t="4182" x="4929188" y="4340225"/>
          <p14:tracePt t="4214" x="4946650" y="4340225"/>
          <p14:tracePt t="4360" x="4983163" y="4340225"/>
          <p14:tracePt t="4371" x="5018088" y="4330700"/>
          <p14:tracePt t="4382" x="5135563" y="4233863"/>
          <p14:tracePt t="4399" x="5197475" y="4187825"/>
          <p14:tracePt t="4415" x="5224463" y="4170363"/>
          <p14:tracePt t="4432" x="5232400" y="4162425"/>
          <p14:tracePt t="4448" x="5259388" y="4170363"/>
          <p14:tracePt t="4594" x="5340350" y="4241800"/>
          <p14:tracePt t="4604" x="5438775" y="4340225"/>
          <p14:tracePt t="4615" x="5635625" y="4545013"/>
          <p14:tracePt t="4632" x="5795963" y="4724400"/>
          <p14:tracePt t="4647" x="5946775" y="4992688"/>
          <p14:tracePt t="4665" x="6027738" y="5153025"/>
          <p14:tracePt t="4681" x="6099175" y="5330825"/>
          <p14:tracePt t="4697" x="6188075" y="5448300"/>
          <p14:tracePt t="4714" x="6269038" y="5527675"/>
          <p14:tracePt t="4731" x="6303963" y="5599113"/>
          <p14:tracePt t="4749" x="6313488" y="5662613"/>
          <p14:tracePt t="4766" x="6303963" y="5689600"/>
          <p14:tracePt t="4798" x="6296025" y="5689600"/>
          <p14:tracePt t="5033" x="6286500" y="5680075"/>
          <p14:tracePt t="5046" x="6278563" y="5680075"/>
          <p14:tracePt t="5066" x="6259513" y="5680075"/>
          <p14:tracePt t="5127" x="6224588" y="5680075"/>
          <p14:tracePt t="5138" x="6188075" y="5689600"/>
          <p14:tracePt t="5149" x="6126163" y="5707063"/>
          <p14:tracePt t="5168" x="6116638" y="5724525"/>
          <p14:tracePt t="5183" x="6089650" y="5741988"/>
          <p14:tracePt t="5200" x="6064250" y="5778500"/>
          <p14:tracePt t="5216" x="6018213" y="5832475"/>
          <p14:tracePt t="5233" x="5983288" y="5884863"/>
          <p14:tracePt t="5249" x="5973763" y="5894388"/>
          <p14:tracePt t="5266" x="5973763" y="5911850"/>
          <p14:tracePt t="5298" x="5973763" y="5894388"/>
          <p14:tracePt t="5565" x="5973763" y="5876925"/>
          <p14:tracePt t="5575" x="5973763" y="5840413"/>
          <p14:tracePt t="5586" x="5983288" y="5786438"/>
          <p14:tracePt t="5600" x="5992813" y="5741988"/>
          <p14:tracePt t="5615" x="5992813" y="5734050"/>
          <p14:tracePt t="5632" x="5992813" y="57245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56094" cy="661987"/>
            <a:chOff x="762000" y="1166813"/>
            <a:chExt cx="625609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479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Neo Sans Intel" pitchFamily="34" charset="0"/>
                </a:rPr>
                <a:t>op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6869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rs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rt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19924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Neo Sans Intel" pitchFamily="34" charset="0"/>
                </a:rPr>
                <a:t>immediate</a:t>
              </a:r>
              <a:endParaRPr lang="en-US" sz="1600" b="1">
                <a:latin typeface="Neo Sans Intel" pitchFamily="34" charset="0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30296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4045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252924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Neo Sans Intel" pitchFamily="34" charset="0"/>
              </a:rPr>
              <a:t>30)R2 ;     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7772400" y="4105275"/>
            <a:ext cx="619080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DATA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6" name="Rectangle 266"/>
          <p:cNvSpPr>
            <a:spLocks noChangeArrowheads="1"/>
          </p:cNvSpPr>
          <p:nvPr/>
        </p:nvSpPr>
        <p:spPr bwMode="auto">
          <a:xfrm>
            <a:off x="7974694" y="5507593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19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</a:t>
            </a:r>
            <a:r>
              <a:rPr lang="en-US" sz="3200" dirty="0">
                <a:solidFill>
                  <a:srgbClr val="0070C0"/>
                </a:solidFill>
                <a:latin typeface="Neo Sans Intel" pitchFamily="34" charset="0"/>
              </a:rPr>
              <a:t>4</a:t>
            </a:r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 – MEM)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06173"/>
      </p:ext>
    </p:extLst>
  </p:cSld>
  <p:clrMapOvr>
    <a:masterClrMapping/>
  </p:clrMapOvr>
  <p:transition advTm="2376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" x="5992813" y="5715000"/>
          <p14:tracePt t="735" x="6000750" y="5707063"/>
          <p14:tracePt t="746" x="6010275" y="5707063"/>
          <p14:tracePt t="821" x="6027738" y="5670550"/>
          <p14:tracePt t="832" x="6089650" y="5564188"/>
          <p14:tracePt t="850" x="6153150" y="5492750"/>
          <p14:tracePt t="867" x="6242050" y="5357813"/>
          <p14:tracePt t="884" x="6296025" y="5241925"/>
          <p14:tracePt t="900" x="6350000" y="5170488"/>
          <p14:tracePt t="916" x="6402388" y="5108575"/>
          <p14:tracePt t="933" x="6438900" y="5099050"/>
          <p14:tracePt t="950" x="6465888" y="5091113"/>
          <p14:tracePt t="967" x="6483350" y="5081588"/>
          <p14:tracePt t="983" x="6545263" y="5045075"/>
          <p14:tracePt t="1001" x="6589713" y="5019675"/>
          <p14:tracePt t="1017" x="6661150" y="4983163"/>
          <p14:tracePt t="1034" x="6724650" y="4983163"/>
          <p14:tracePt t="1051" x="6759575" y="4983163"/>
          <p14:tracePt t="1067" x="6786563" y="4992688"/>
          <p14:tracePt t="1083" x="6804025" y="5010150"/>
          <p14:tracePt t="1099" x="6831013" y="5019675"/>
          <p14:tracePt t="1115" x="6875463" y="5019675"/>
          <p14:tracePt t="1115" x="6911975" y="5019675"/>
          <p14:tracePt t="1134" x="6992938" y="5037138"/>
          <p14:tracePt t="1149" x="7081838" y="5054600"/>
          <p14:tracePt t="1165" x="7143750" y="5081588"/>
          <p14:tracePt t="1182" x="7188200" y="5091113"/>
          <p14:tracePt t="1199" x="7232650" y="5091113"/>
          <p14:tracePt t="1215" x="7278688" y="5081588"/>
          <p14:tracePt t="1232" x="7313613" y="5064125"/>
          <p14:tracePt t="1249" x="7340600" y="5045075"/>
          <p14:tracePt t="1266" x="7375525" y="5010150"/>
          <p14:tracePt t="1282" x="7412038" y="4948238"/>
          <p14:tracePt t="1299" x="7446963" y="4857750"/>
          <p14:tracePt t="1315" x="7483475" y="4786313"/>
          <p14:tracePt t="1332" x="7518400" y="4714875"/>
          <p14:tracePt t="1348" x="7545388" y="4652963"/>
          <p14:tracePt t="1365" x="7554913" y="4635500"/>
          <p14:tracePt t="1382" x="7564438" y="4598988"/>
          <p14:tracePt t="1398" x="7599363" y="4527550"/>
          <p14:tracePt t="1415" x="7653338" y="4438650"/>
          <p14:tracePt t="1432" x="7688263" y="4376738"/>
          <p14:tracePt t="1449" x="7707313" y="4357688"/>
          <p14:tracePt t="1465" x="7715250" y="4340225"/>
          <p14:tracePt t="1482" x="7742238" y="4278313"/>
          <p14:tracePt t="1500" x="7751763" y="4268788"/>
          <p14:tracePt t="1532" x="7759700" y="4268788"/>
          <p14:tracePt t="1971" x="7769225" y="4268788"/>
          <p14:tracePt t="1981" x="7867650" y="4411663"/>
          <p14:tracePt t="2001" x="7929563" y="4527550"/>
          <p14:tracePt t="2017" x="7956550" y="4616450"/>
          <p14:tracePt t="2034" x="7974013" y="4706938"/>
          <p14:tracePt t="2049" x="8001000" y="4830763"/>
          <p14:tracePt t="2065" x="8010525" y="5000625"/>
          <p14:tracePt t="2082" x="8054975" y="5197475"/>
          <p14:tracePt t="2099" x="8099425" y="5357813"/>
          <p14:tracePt t="2115" x="8116888" y="5456238"/>
          <p14:tracePt t="2115" x="8126413" y="5492750"/>
          <p14:tracePt t="2134" x="8126413" y="5510213"/>
          <p14:tracePt t="2149" x="8126413" y="5591175"/>
          <p14:tracePt t="2166" x="8099425" y="5662613"/>
          <p14:tracePt t="2182" x="8081963" y="5715000"/>
          <p14:tracePt t="2200" x="8064500" y="5751513"/>
          <p14:tracePt t="2216" x="8027988" y="5795963"/>
          <p14:tracePt t="2233" x="8010525" y="5813425"/>
          <p14:tracePt t="2249" x="8010525" y="5840413"/>
          <p14:tracePt t="2282" x="8001000" y="5867400"/>
          <p14:tracePt t="2299" x="7993063" y="5876925"/>
          <p14:tracePt t="2316" x="7993063" y="5884863"/>
          <p14:tracePt t="2332" x="7993063" y="5876925"/>
          <p14:tracePt t="2455" x="8001000" y="5832475"/>
          <p14:tracePt t="2468" x="8018463" y="5734050"/>
          <p14:tracePt t="2483" x="8037513" y="5697538"/>
          <p14:tracePt t="2516" x="8045450" y="5680075"/>
          <p14:tracePt t="3159" x="8054975" y="5653088"/>
          <p14:tracePt t="3169" x="8064500" y="5626100"/>
          <p14:tracePt t="3183" x="8081963" y="5572125"/>
          <p14:tracePt t="3200" x="8108950" y="5500688"/>
          <p14:tracePt t="3216" x="8161338" y="5411788"/>
          <p14:tracePt t="3234" x="8207375" y="5313363"/>
          <p14:tracePt t="3250" x="8251825" y="5241925"/>
          <p14:tracePt t="3266" x="8286750" y="5153025"/>
          <p14:tracePt t="3283" x="8375650" y="5010150"/>
          <p14:tracePt t="3300" x="8439150" y="4929188"/>
          <p14:tracePt t="3316" x="8493125" y="4857750"/>
          <p14:tracePt t="3333" x="8528050" y="4778375"/>
          <p14:tracePt t="3350" x="8582025" y="4662488"/>
          <p14:tracePt t="3366" x="8643938" y="4564063"/>
          <p14:tracePt t="3384" x="8697913" y="4465638"/>
          <p14:tracePt t="3401" x="8742363" y="4411663"/>
          <p14:tracePt t="3417" x="8751888" y="4394200"/>
          <p14:tracePt t="3434" x="8778875" y="4376738"/>
          <p14:tracePt t="3450" x="8786813" y="4357688"/>
          <p14:tracePt t="3467" x="8786813" y="4340225"/>
          <p14:tracePt t="3484" x="8796338" y="4330700"/>
          <p14:tracePt t="3516" x="8796338" y="4322763"/>
          <p14:tracePt t="3650" x="8786813" y="4305300"/>
          <p14:tracePt t="3658" x="8778875" y="4278313"/>
          <p14:tracePt t="3667" x="8759825" y="4241800"/>
          <p14:tracePt t="3683" x="8742363" y="4206875"/>
          <p14:tracePt t="3698" x="8732838" y="4187825"/>
          <p14:tracePt t="3715" x="8715375" y="4152900"/>
          <p14:tracePt t="3732" x="8697913" y="4116388"/>
          <p14:tracePt t="3748" x="8680450" y="4081463"/>
          <p14:tracePt t="3765" x="8670925" y="4044950"/>
          <p14:tracePt t="3782" x="8661400" y="4019550"/>
          <p14:tracePt t="3798" x="8653463" y="4000500"/>
          <p14:tracePt t="3832" x="8643938" y="4000500"/>
          <p14:tracePt t="4089" x="8636000" y="4000500"/>
          <p14:tracePt t="4113" x="8626475" y="4010025"/>
          <p14:tracePt t="4395" x="8616950" y="4027488"/>
          <p14:tracePt t="4411" x="8609013" y="4037013"/>
          <p14:tracePt t="4422" x="8599488" y="4044950"/>
          <p14:tracePt t="4433" x="8589963" y="4054475"/>
          <p14:tracePt t="4449" x="8589963" y="4071938"/>
          <p14:tracePt t="4482" x="8589963" y="4090988"/>
          <p14:tracePt t="4499" x="8589963" y="4098925"/>
          <p14:tracePt t="4532" x="8589963" y="4108450"/>
          <p14:tracePt t="4637" x="8582025" y="4108450"/>
          <p14:tracePt t="4653" x="8572500" y="4116388"/>
          <p14:tracePt t="4666" x="8582025" y="4108450"/>
          <p14:tracePt t="5060" x="8589963" y="4098925"/>
          <p14:tracePt t="5075" x="8599488" y="4098925"/>
          <p14:tracePt t="5091" x="8599488" y="4116388"/>
          <p14:tracePt t="5169" x="8589963" y="4125913"/>
          <p14:tracePt t="5185" x="8589963" y="4135438"/>
          <p14:tracePt t="5693" x="8589963" y="4116388"/>
          <p14:tracePt t="5857" x="8589963" y="4108450"/>
          <p14:tracePt t="5868" x="8589963" y="4081463"/>
          <p14:tracePt t="5900" x="8589963" y="4064000"/>
          <p14:tracePt t="6037" x="8589963" y="4027488"/>
          <p14:tracePt t="6045" x="8582025" y="4010025"/>
          <p14:tracePt t="6052" x="8582025" y="3973513"/>
          <p14:tracePt t="6066" x="8589963" y="3911600"/>
          <p14:tracePt t="6083" x="8609013" y="3849688"/>
          <p14:tracePt t="6099" x="8626475" y="3778250"/>
          <p14:tracePt t="6116" x="8636000" y="3714750"/>
          <p14:tracePt t="6134" x="8653463" y="3652838"/>
          <p14:tracePt t="6149" x="8661400" y="3616325"/>
          <p14:tracePt t="6167" x="8661400" y="3608388"/>
          <p14:tracePt t="6184" x="8661400" y="3625850"/>
          <p14:tracePt t="6381" x="8661400" y="3652838"/>
          <p14:tracePt t="6391" x="8661400" y="3679825"/>
          <p14:tracePt t="6402" x="8661400" y="3714750"/>
          <p14:tracePt t="6417" x="8661400" y="3759200"/>
          <p14:tracePt t="6435" x="8661400" y="3902075"/>
          <p14:tracePt t="6452" x="8661400" y="3983038"/>
          <p14:tracePt t="6468" x="8653463" y="4037013"/>
          <p14:tracePt t="6483" x="8616950" y="4108450"/>
          <p14:tracePt t="6499" x="8572500" y="4162425"/>
          <p14:tracePt t="6516" x="8528050" y="4224338"/>
          <p14:tracePt t="6533" x="8501063" y="4259263"/>
          <p14:tracePt t="6549" x="8474075" y="4278313"/>
          <p14:tracePt t="6566" x="8466138" y="4278313"/>
          <p14:tracePt t="6583" x="8466138" y="4286250"/>
          <p14:tracePt t="6617" x="8466138" y="4268788"/>
          <p14:tracePt t="6671" x="8466138" y="4214813"/>
          <p14:tracePt t="6682" x="8474075" y="4027488"/>
          <p14:tracePt t="6702" x="8483600" y="3948113"/>
          <p14:tracePt t="6718" x="8501063" y="3840163"/>
          <p14:tracePt t="6733" x="8501063" y="3768725"/>
          <p14:tracePt t="6750" x="8510588" y="3714750"/>
          <p14:tracePt t="6767" x="8510588" y="3679825"/>
          <p14:tracePt t="6783" x="8510588" y="3652838"/>
          <p14:tracePt t="6816" x="8510588" y="3670300"/>
          <p14:tracePt t="6898" x="8510588" y="3714750"/>
          <p14:tracePt t="6908" x="8510588" y="3759200"/>
          <p14:tracePt t="6919" x="8528050" y="3830638"/>
          <p14:tracePt t="6934" x="8545513" y="3921125"/>
          <p14:tracePt t="6952" x="8564563" y="3983038"/>
          <p14:tracePt t="6968" x="8564563" y="4037013"/>
          <p14:tracePt t="6983" x="8572500" y="4071938"/>
          <p14:tracePt t="6999" x="8572500" y="4098925"/>
          <p14:tracePt t="7016" x="8572500" y="4108450"/>
          <p14:tracePt t="7033" x="8572500" y="4116388"/>
          <p14:tracePt t="7049" x="8572500" y="4125913"/>
          <p14:tracePt t="7066" x="8572500" y="4098925"/>
          <p14:tracePt t="7139" x="8582025" y="4064000"/>
          <p14:tracePt t="7147" x="8582025" y="4037013"/>
          <p14:tracePt t="7158" x="8589963" y="4000500"/>
          <p14:tracePt t="7169" x="8609013" y="3948113"/>
          <p14:tracePt t="7184" x="8616950" y="3894138"/>
          <p14:tracePt t="7200" x="8626475" y="3830638"/>
          <p14:tracePt t="7234" x="8636000" y="3830638"/>
          <p14:tracePt t="7352" x="8636000" y="3867150"/>
          <p14:tracePt t="7362" x="8653463" y="3911600"/>
          <p14:tracePt t="7372" x="8670925" y="3983038"/>
          <p14:tracePt t="7383" x="8697913" y="4054475"/>
          <p14:tracePt t="7399" x="8707438" y="4116388"/>
          <p14:tracePt t="7415" x="8707438" y="4162425"/>
          <p14:tracePt t="7432" x="8707438" y="4224338"/>
          <p14:tracePt t="7449" x="8697913" y="4278313"/>
          <p14:tracePt t="7467" x="8670925" y="4322763"/>
          <p14:tracePt t="7484" x="8661400" y="4340225"/>
          <p14:tracePt t="7517" x="8653463" y="4322763"/>
          <p14:tracePt t="7603" x="8636000" y="4241800"/>
          <p14:tracePt t="7613" x="8616950" y="4152900"/>
          <p14:tracePt t="7625" x="8599488" y="3983038"/>
          <p14:tracePt t="7639" x="8599488" y="3911600"/>
          <p14:tracePt t="7651" x="8609013" y="3876675"/>
          <p14:tracePt t="7667" x="8609013" y="3857625"/>
          <p14:tracePt t="7684" x="8626475" y="3840163"/>
          <p14:tracePt t="7700" x="8626475" y="3830638"/>
          <p14:tracePt t="7717" x="8636000" y="3813175"/>
          <p14:tracePt t="7750" x="8643938" y="3822700"/>
          <p14:tracePt t="7798" x="8653463" y="3857625"/>
          <p14:tracePt t="7807" x="8653463" y="3876675"/>
          <p14:tracePt t="7818" x="8653463" y="3938588"/>
          <p14:tracePt t="7834" x="8653463" y="4044950"/>
          <p14:tracePt t="7853" x="8636000" y="4143375"/>
          <p14:tracePt t="7868" x="8626475" y="4214813"/>
          <p14:tracePt t="7884" x="8626475" y="4251325"/>
          <p14:tracePt t="7917" x="8616950" y="4251325"/>
          <p14:tracePt t="8001" x="8609013" y="4214813"/>
          <p14:tracePt t="8011" x="8599488" y="4162425"/>
          <p14:tracePt t="8022" x="8589963" y="4037013"/>
          <p14:tracePt t="8037" x="8582025" y="3973513"/>
          <p14:tracePt t="8050" x="8572500" y="3921125"/>
          <p14:tracePt t="8067" x="8572500" y="3884613"/>
          <p14:tracePt t="8083" x="8572500" y="3876675"/>
          <p14:tracePt t="8100" x="8572500" y="3857625"/>
          <p14:tracePt t="8133" x="8572500" y="3884613"/>
          <p14:tracePt t="8213" x="8572500" y="3911600"/>
          <p14:tracePt t="8223" x="8589963" y="3956050"/>
          <p14:tracePt t="8234" x="8609013" y="4044950"/>
          <p14:tracePt t="8250" x="8609013" y="4098925"/>
          <p14:tracePt t="8267" x="8589963" y="4170363"/>
          <p14:tracePt t="8284" x="8572500" y="4224338"/>
          <p14:tracePt t="8301" x="8545513" y="4268788"/>
          <p14:tracePt t="8316" x="8518525" y="4322763"/>
          <p14:tracePt t="8333" x="8501063" y="4340225"/>
          <p14:tracePt t="8350" x="8493125" y="4340225"/>
          <p14:tracePt t="8366" x="8493125" y="4305300"/>
          <p14:tracePt t="8430" x="8483600" y="4241800"/>
          <p14:tracePt t="8440" x="8466138" y="4162425"/>
          <p14:tracePt t="8451" x="8429625" y="4019550"/>
          <p14:tracePt t="8467" x="8412163" y="3894138"/>
          <p14:tracePt t="8484" x="8402638" y="3786188"/>
          <p14:tracePt t="8501" x="8402638" y="3768725"/>
          <p14:tracePt t="8534" x="8402638" y="3778250"/>
          <p14:tracePt t="8626" x="8402638" y="3805238"/>
          <p14:tracePt t="8636" x="8402638" y="3857625"/>
          <p14:tracePt t="8651" x="8421688" y="3929063"/>
          <p14:tracePt t="8667" x="8439150" y="3992563"/>
          <p14:tracePt t="8683" x="8456613" y="4064000"/>
          <p14:tracePt t="8699" x="8456613" y="4108450"/>
          <p14:tracePt t="8716" x="8456613" y="4152900"/>
          <p14:tracePt t="8733" x="8456613" y="4170363"/>
          <p14:tracePt t="8749" x="8456613" y="4187825"/>
          <p14:tracePt t="8767" x="8447088" y="4206875"/>
          <p14:tracePt t="8783" x="8439150" y="4206875"/>
          <p14:tracePt t="8800" x="8439150" y="4197350"/>
          <p14:tracePt t="8892" x="8439150" y="4179888"/>
          <p14:tracePt t="8902" x="8439150" y="4143375"/>
          <p14:tracePt t="8917" x="8439150" y="4054475"/>
          <p14:tracePt t="8934" x="8439150" y="3973513"/>
          <p14:tracePt t="8950" x="8447088" y="3938588"/>
          <p14:tracePt t="8967" x="8447088" y="3921125"/>
          <p14:tracePt t="8984" x="8447088" y="3948113"/>
          <p14:tracePt t="9194" x="8439150" y="3973513"/>
          <p14:tracePt t="9203" x="8429625" y="3992563"/>
          <p14:tracePt t="9216" x="8421688" y="4044950"/>
          <p14:tracePt t="9233" x="8412163" y="4071938"/>
          <p14:tracePt t="9251" x="8421688" y="4108450"/>
          <p14:tracePt t="9267" x="8429625" y="4170363"/>
          <p14:tracePt t="9283" x="8429625" y="4241800"/>
          <p14:tracePt t="9300" x="8429625" y="4322763"/>
          <p14:tracePt t="9317" x="8429625" y="4367213"/>
          <p14:tracePt t="9333" x="8429625" y="4394200"/>
          <p14:tracePt t="9350" x="8429625" y="4438650"/>
          <p14:tracePt t="9367" x="8412163" y="4465638"/>
          <p14:tracePt t="9384" x="8402638" y="4483100"/>
          <p14:tracePt t="9400" x="8394700" y="4492625"/>
          <p14:tracePt t="9417" x="8394700" y="4500563"/>
          <p14:tracePt t="9449" x="8394700" y="4492625"/>
          <p14:tracePt t="9509" x="8394700" y="4483100"/>
          <p14:tracePt t="9517" x="8394700" y="4465638"/>
          <p14:tracePt t="9525" x="8402638" y="4438650"/>
          <p14:tracePt t="9534" x="8412163" y="4394200"/>
          <p14:tracePt t="9550" x="8429625" y="4340225"/>
          <p14:tracePt t="9567" x="8447088" y="4286250"/>
          <p14:tracePt t="9583" x="8456613" y="4224338"/>
          <p14:tracePt t="9600" x="8466138" y="4170363"/>
          <p14:tracePt t="9617" x="8466138" y="4098925"/>
          <p14:tracePt t="9635" x="8466138" y="4054475"/>
          <p14:tracePt t="9667" x="8474075" y="4081463"/>
          <p14:tracePt t="10128" x="8483600" y="4116388"/>
          <p14:tracePt t="10138" x="8493125" y="4135438"/>
          <p14:tracePt t="10151" x="8493125" y="4206875"/>
          <p14:tracePt t="10168" x="8483600" y="4251325"/>
          <p14:tracePt t="10183" x="8483600" y="4259263"/>
          <p14:tracePt t="10200" x="8474075" y="4268788"/>
          <p14:tracePt t="10216" x="8466138" y="4286250"/>
          <p14:tracePt t="10233" x="8447088" y="4305300"/>
          <p14:tracePt t="10250" x="8429625" y="4322763"/>
          <p14:tracePt t="10268" x="8421688" y="4330700"/>
          <p14:tracePt t="10300" x="8412163" y="4340225"/>
          <p14:tracePt t="10386" x="8402638" y="4357688"/>
          <p14:tracePt t="10396" x="8394700" y="4376738"/>
          <p14:tracePt t="10407" x="8375650" y="4421188"/>
          <p14:tracePt t="10417" x="8358188" y="4465638"/>
          <p14:tracePt t="10433" x="8340725" y="4510088"/>
          <p14:tracePt t="10450" x="8323263" y="4537075"/>
          <p14:tracePt t="10467" x="8313738" y="4554538"/>
          <p14:tracePt t="10483" x="8313738" y="4564063"/>
          <p14:tracePt t="10500" x="8304213" y="4581525"/>
          <p14:tracePt t="10518" x="8296275" y="4598988"/>
          <p14:tracePt t="10534" x="8286750" y="4616450"/>
          <p14:tracePt t="10551" x="8286750" y="4625975"/>
          <p14:tracePt t="10566" x="8286750" y="4635500"/>
          <p14:tracePt t="10583" x="8286750" y="4643438"/>
          <p14:tracePt t="10603" x="8278813" y="4643438"/>
          <p14:tracePt t="10616" x="8269288" y="4662488"/>
          <p14:tracePt t="10616" x="8269288" y="4670425"/>
          <p14:tracePt t="10637" x="8269288" y="4679950"/>
          <p14:tracePt t="10652" x="8269288" y="4687888"/>
          <p14:tracePt t="10668" x="8269288" y="4697413"/>
          <p14:tracePt t="10684" x="8269288" y="4687888"/>
          <p14:tracePt t="10784" x="8269288" y="4670425"/>
          <p14:tracePt t="10794" x="8269288" y="4652963"/>
          <p14:tracePt t="10804" x="8269288" y="4591050"/>
          <p14:tracePt t="10816" x="8251825" y="4545013"/>
          <p14:tracePt t="10833" x="8232775" y="4500563"/>
          <p14:tracePt t="10850" x="8215313" y="4473575"/>
          <p14:tracePt t="10867" x="8207375" y="4456113"/>
          <p14:tracePt t="10884" x="8207375" y="4448175"/>
          <p14:tracePt t="10917" x="8197850" y="4448175"/>
          <p14:tracePt t="10997" x="8188325" y="4448175"/>
          <p14:tracePt t="11007" x="8161338" y="4438650"/>
          <p14:tracePt t="11019" x="8161338" y="4429125"/>
          <p14:tracePt t="11035" x="8143875" y="4402138"/>
          <p14:tracePt t="11050" x="8143875" y="4357688"/>
          <p14:tracePt t="11067" x="8170863" y="4295775"/>
          <p14:tracePt t="11083" x="8215313" y="4233863"/>
          <p14:tracePt t="11100" x="8269288" y="4179888"/>
          <p14:tracePt t="11117" x="8313738" y="4143375"/>
          <p14:tracePt t="11134" x="8350250" y="4125913"/>
          <p14:tracePt t="11150" x="8367713" y="4116388"/>
          <p14:tracePt t="11167" x="8340725" y="4125913"/>
          <p14:tracePt t="11230" x="8323263" y="4143375"/>
          <p14:tracePt t="11241" x="8296275" y="4162425"/>
          <p14:tracePt t="11252" x="8207375" y="4197350"/>
          <p14:tracePt t="11267" x="7974013" y="4268788"/>
          <p14:tracePt t="11284" x="7786688" y="4286250"/>
          <p14:tracePt t="11301" x="7635875" y="4313238"/>
          <p14:tracePt t="11318" x="7564438" y="4322763"/>
          <p14:tracePt t="11334" x="7537450" y="4330700"/>
          <p14:tracePt t="11367" x="7554913" y="4322763"/>
          <p14:tracePt t="11410" x="7616825" y="4305300"/>
          <p14:tracePt t="11421" x="7778750" y="4295775"/>
          <p14:tracePt t="11435" x="7929563" y="4295775"/>
          <p14:tracePt t="11451" x="7993063" y="4278313"/>
          <p14:tracePt t="11467" x="8010525" y="4268788"/>
          <p14:tracePt t="11500" x="8001000" y="4268788"/>
          <p14:tracePt t="11559" x="7983538" y="4278313"/>
          <p14:tracePt t="11569" x="7947025" y="4286250"/>
          <p14:tracePt t="11584" x="7921625" y="4295775"/>
          <p14:tracePt t="11600" x="7912100" y="4305300"/>
          <p14:tracePt t="11616" x="7929563" y="4286250"/>
          <p14:tracePt t="11660" x="7983538" y="4251325"/>
          <p14:tracePt t="11667" x="8099425" y="4170363"/>
          <p14:tracePt t="11685" x="8215313" y="4116388"/>
          <p14:tracePt t="11701" x="8269288" y="4098925"/>
          <p14:tracePt t="11734" x="8259763" y="4116388"/>
          <p14:tracePt t="11754" x="8215313" y="4143375"/>
          <p14:tracePt t="11768" x="8170863" y="4187825"/>
          <p14:tracePt t="11784" x="8081963" y="4251325"/>
          <p14:tracePt t="11800" x="8037513" y="4278313"/>
          <p14:tracePt t="11817" x="8027988" y="4305300"/>
          <p14:tracePt t="11833" x="8027988" y="4313238"/>
          <p14:tracePt t="11850" x="8018463" y="4330700"/>
          <p14:tracePt t="11868" x="8018463" y="4384675"/>
          <p14:tracePt t="11884" x="8018463" y="4492625"/>
          <p14:tracePt t="11903" x="8018463" y="4616450"/>
          <p14:tracePt t="11919" x="8001000" y="4724400"/>
          <p14:tracePt t="11935" x="7974013" y="4840288"/>
          <p14:tracePt t="11951" x="7966075" y="4921250"/>
          <p14:tracePt t="11968" x="7947025" y="5000625"/>
          <p14:tracePt t="11984" x="7939088" y="5064125"/>
          <p14:tracePt t="12001" x="7921625" y="5116513"/>
          <p14:tracePt t="12018" x="7894638" y="5162550"/>
          <p14:tracePt t="12034" x="7875588" y="5197475"/>
          <p14:tracePt t="12050" x="7850188" y="5241925"/>
          <p14:tracePt t="12066" x="7831138" y="5268913"/>
          <p14:tracePt t="12083" x="7823200" y="5278438"/>
          <p14:tracePt t="12100" x="7813675" y="5295900"/>
          <p14:tracePt t="12116" x="7796213" y="5305425"/>
          <p14:tracePt t="12136" x="7778750" y="5322888"/>
          <p14:tracePt t="12151" x="7796213" y="5313363"/>
          <p14:tracePt t="12303" x="7840663" y="5295900"/>
          <p14:tracePt t="12313" x="7902575" y="5278438"/>
          <p14:tracePt t="12324" x="7929563" y="5278438"/>
          <p14:tracePt t="12337" x="7939088" y="5278438"/>
          <p14:tracePt t="12350" x="7921625" y="5278438"/>
          <p14:tracePt t="12467" x="7912100" y="5278438"/>
          <p14:tracePt t="12477" x="7912100" y="5286375"/>
          <p14:tracePt t="12488" x="7921625" y="5286375"/>
          <p14:tracePt t="12552" x="7929563" y="5286375"/>
          <p14:tracePt t="12563" x="7939088" y="5286375"/>
          <p14:tracePt t="12575" x="7947025" y="5295900"/>
          <p14:tracePt t="12586" x="7966075" y="5305425"/>
          <p14:tracePt t="12601" x="7983538" y="5322888"/>
          <p14:tracePt t="12618" x="7993063" y="5322888"/>
          <p14:tracePt t="12635" x="7993063" y="5330825"/>
          <p14:tracePt t="12677" x="7993063" y="5340350"/>
          <p14:tracePt t="12687" x="7974013" y="5349875"/>
          <p14:tracePt t="12702" x="7966075" y="5367338"/>
          <p14:tracePt t="12733" x="7956550" y="5367338"/>
          <p14:tracePt t="12770" x="7956550" y="5357813"/>
          <p14:tracePt t="12826" x="7966075" y="5357813"/>
          <p14:tracePt t="12837" x="7974013" y="5357813"/>
          <p14:tracePt t="12851" x="7966075" y="5357813"/>
          <p14:tracePt t="12935" x="7956550" y="5357813"/>
          <p14:tracePt t="12945" x="7939088" y="5357813"/>
          <p14:tracePt t="12956" x="7912100" y="5357813"/>
          <p14:tracePt t="12967" x="7867650" y="5367338"/>
          <p14:tracePt t="12984" x="7813675" y="5376863"/>
          <p14:tracePt t="13018" x="7813675" y="5367338"/>
          <p14:tracePt t="13069" x="7823200" y="5357813"/>
          <p14:tracePt t="13079" x="7858125" y="5340350"/>
          <p14:tracePt t="13090" x="7867650" y="5330825"/>
          <p14:tracePt t="13101" x="7875588" y="5322888"/>
          <p14:tracePt t="13118" x="7885113" y="5322888"/>
          <p14:tracePt t="13136" x="7894638" y="5313363"/>
          <p14:tracePt t="13278" x="7894638" y="5305425"/>
          <p14:tracePt t="13288" x="7912100" y="5305425"/>
          <p14:tracePt t="13301" x="7974013" y="5278438"/>
          <p14:tracePt t="13319" x="8027988" y="5268913"/>
          <p14:tracePt t="13335" x="8072438" y="5268913"/>
          <p14:tracePt t="13351" x="8135938" y="5278438"/>
          <p14:tracePt t="13367" x="8207375" y="5295900"/>
          <p14:tracePt t="13384" x="8269288" y="5295900"/>
          <p14:tracePt t="13401" x="8304213" y="5295900"/>
          <p14:tracePt t="13418" x="8313738" y="5295900"/>
          <p14:tracePt t="13434" x="8323263" y="5286375"/>
          <p14:tracePt t="13452" x="8331200" y="5259388"/>
          <p14:tracePt t="13468" x="8340725" y="5197475"/>
          <p14:tracePt t="13483" x="8340725" y="5116513"/>
          <p14:tracePt t="13500" x="8331200" y="4992688"/>
          <p14:tracePt t="13518" x="8331200" y="4902200"/>
          <p14:tracePt t="13534" x="8340725" y="4830763"/>
          <p14:tracePt t="13550" x="8358188" y="4768850"/>
          <p14:tracePt t="13567" x="8367713" y="4662488"/>
          <p14:tracePt t="13584" x="8385175" y="4616450"/>
          <p14:tracePt t="13601" x="8402638" y="4564063"/>
          <p14:tracePt t="13618" x="8421688" y="4545013"/>
          <p14:tracePt t="13636" x="8429625" y="4527550"/>
          <p14:tracePt t="13651" x="8447088" y="4519613"/>
          <p14:tracePt t="13667" x="8466138" y="4500563"/>
          <p14:tracePt t="13685" x="8528050" y="4483100"/>
          <p14:tracePt t="13701" x="8582025" y="4465638"/>
          <p14:tracePt t="13717" x="8636000" y="4465638"/>
          <p14:tracePt t="13733" x="8670925" y="4473575"/>
          <p14:tracePt t="13750" x="8688388" y="4483100"/>
          <p14:tracePt t="13767" x="8688388" y="4492625"/>
          <p14:tracePt t="13802" x="8688388" y="4500563"/>
          <p14:tracePt t="13812" x="8680450" y="4500563"/>
          <p14:tracePt t="13822" x="8670925" y="4519613"/>
          <p14:tracePt t="13835" x="8661400" y="4527550"/>
          <p14:tracePt t="13851" x="8643938" y="4545013"/>
          <p14:tracePt t="13868" x="8636000" y="4545013"/>
          <p14:tracePt t="13884" x="8636000" y="4554538"/>
          <p14:tracePt t="13901" x="8636000" y="4572000"/>
          <p14:tracePt t="13918" x="8636000" y="4581525"/>
          <p14:tracePt t="13935" x="8636000" y="4591050"/>
          <p14:tracePt t="13951" x="8653463" y="4608513"/>
          <p14:tracePt t="13984" x="8653463" y="4616450"/>
          <p14:tracePt t="14015" x="8661400" y="4625975"/>
          <p14:tracePt t="14028" x="8697913" y="4670425"/>
          <p14:tracePt t="14041" x="8715375" y="4697413"/>
          <p14:tracePt t="14050" x="8742363" y="4733925"/>
          <p14:tracePt t="14067" x="8769350" y="4786313"/>
          <p14:tracePt t="14084" x="8769350" y="4830763"/>
          <p14:tracePt t="14100" x="8769350" y="4876800"/>
          <p14:tracePt t="14117" x="8778875" y="4929188"/>
          <p14:tracePt t="14136" x="8786813" y="4973638"/>
          <p14:tracePt t="14151" x="8786813" y="5019675"/>
          <p14:tracePt t="14167" x="8804275" y="5045075"/>
          <p14:tracePt t="14185" x="8823325" y="5081588"/>
          <p14:tracePt t="14201" x="8840788" y="5153025"/>
          <p14:tracePt t="14218" x="8858250" y="5207000"/>
          <p14:tracePt t="14234" x="8875713" y="5233988"/>
          <p14:tracePt t="14251" x="8894763" y="5268913"/>
          <p14:tracePt t="14267" x="8902700" y="5313363"/>
          <p14:tracePt t="14284" x="8912225" y="5357813"/>
          <p14:tracePt t="14301" x="8921750" y="5394325"/>
          <p14:tracePt t="14319" x="8921750" y="5448300"/>
          <p14:tracePt t="14335" x="8902700" y="5500688"/>
          <p14:tracePt t="14351" x="8885238" y="5572125"/>
          <p14:tracePt t="14368" x="8885238" y="5618163"/>
          <p14:tracePt t="14384" x="8867775" y="5680075"/>
          <p14:tracePt t="14401" x="8867775" y="5724525"/>
          <p14:tracePt t="14418" x="8858250" y="5741988"/>
          <p14:tracePt t="14435" x="8850313" y="5768975"/>
          <p14:tracePt t="14451" x="8840788" y="5795963"/>
          <p14:tracePt t="14467" x="8823325" y="5832475"/>
          <p14:tracePt t="14484" x="8823325" y="5849938"/>
          <p14:tracePt t="14500" x="8813800" y="5867400"/>
          <p14:tracePt t="14517" x="8804275" y="5884863"/>
          <p14:tracePt t="14534" x="8786813" y="5911850"/>
          <p14:tracePt t="14550" x="8769350" y="5956300"/>
          <p14:tracePt t="14569" x="8751888" y="5983288"/>
          <p14:tracePt t="14585" x="8742363" y="6000750"/>
          <p14:tracePt t="14601" x="8724900" y="6010275"/>
          <p14:tracePt t="14618" x="8715375" y="6019800"/>
          <p14:tracePt t="14637" x="8707438" y="6037263"/>
          <p14:tracePt t="14651" x="8697913" y="6046788"/>
          <p14:tracePt t="14668" x="8688388" y="6064250"/>
          <p14:tracePt t="14685" x="8688388" y="6072188"/>
          <p14:tracePt t="14701" x="8680450" y="6099175"/>
          <p14:tracePt t="14719" x="8670925" y="6126163"/>
          <p14:tracePt t="14734" x="8661400" y="6143625"/>
          <p14:tracePt t="14750" x="8643938" y="6153150"/>
          <p14:tracePt t="14767" x="8636000" y="6170613"/>
          <p14:tracePt t="14784" x="8609013" y="6180138"/>
          <p14:tracePt t="14800" x="8589963" y="6197600"/>
          <p14:tracePt t="14817" x="8572500" y="6215063"/>
          <p14:tracePt t="14834" x="8564563" y="6224588"/>
          <p14:tracePt t="14850" x="8545513" y="6242050"/>
          <p14:tracePt t="14867" x="8537575" y="6242050"/>
          <p14:tracePt t="14884" x="8528050" y="6251575"/>
          <p14:tracePt t="14901" x="8518525" y="6261100"/>
          <p14:tracePt t="14993" x="8518525" y="6269038"/>
          <p14:tracePt t="15003" x="8493125" y="6278563"/>
          <p14:tracePt t="15018" x="8466138" y="6278563"/>
          <p14:tracePt t="15034" x="8439150" y="6286500"/>
          <p14:tracePt t="15050" x="8421688" y="6286500"/>
          <p14:tracePt t="15067" x="8394700" y="6286500"/>
          <p14:tracePt t="15084" x="8385175" y="6286500"/>
          <p14:tracePt t="15117" x="8375650" y="6286500"/>
          <p14:tracePt t="15171" x="8358188" y="6286500"/>
          <p14:tracePt t="15181" x="8331200" y="6286500"/>
          <p14:tracePt t="15192" x="8278813" y="6296025"/>
          <p14:tracePt t="15203" x="8197850" y="6305550"/>
          <p14:tracePt t="15219" x="8099425" y="6305550"/>
          <p14:tracePt t="15235" x="7983538" y="6305550"/>
          <p14:tracePt t="15250" x="7921625" y="6305550"/>
          <p14:tracePt t="15267" x="7840663" y="6305550"/>
          <p14:tracePt t="15283" x="7769225" y="6313488"/>
          <p14:tracePt t="15300" x="7715250" y="6323013"/>
          <p14:tracePt t="15318" x="7653338" y="6340475"/>
          <p14:tracePt t="15334" x="7554913" y="6367463"/>
          <p14:tracePt t="15351" x="7483475" y="6384925"/>
          <p14:tracePt t="15368" x="7412038" y="6394450"/>
          <p14:tracePt t="15385" x="7350125" y="6411913"/>
          <p14:tracePt t="15401" x="7286625" y="6421438"/>
          <p14:tracePt t="15417" x="7242175" y="6429375"/>
          <p14:tracePt t="15434" x="7197725" y="6438900"/>
          <p14:tracePt t="15450" x="7170738" y="6448425"/>
          <p14:tracePt t="15468" x="7116763" y="6475413"/>
          <p14:tracePt t="15485" x="7064375" y="6483350"/>
          <p14:tracePt t="15501" x="7018338" y="6492875"/>
          <p14:tracePt t="15518" x="6983413" y="6500813"/>
          <p14:tracePt t="15534" x="6938963" y="6510338"/>
          <p14:tracePt t="15550" x="6894513" y="6510338"/>
          <p14:tracePt t="15567" x="6840538" y="6519863"/>
          <p14:tracePt t="15584" x="6769100" y="6527800"/>
          <p14:tracePt t="15600" x="6724650" y="6546850"/>
          <p14:tracePt t="15617" x="6661150" y="6564313"/>
          <p14:tracePt t="15636" x="6581775" y="6581775"/>
          <p14:tracePt t="15652" x="6483350" y="6599238"/>
          <p14:tracePt t="15667" x="6357938" y="6618288"/>
          <p14:tracePt t="15683" x="6269038" y="6626225"/>
          <p14:tracePt t="15700" x="6153150" y="6643688"/>
          <p14:tracePt t="15717" x="6010275" y="6662738"/>
          <p14:tracePt t="15734" x="5902325" y="6662738"/>
          <p14:tracePt t="15750" x="5822950" y="6653213"/>
          <p14:tracePt t="15767" x="5697538" y="6626225"/>
          <p14:tracePt t="15783" x="5626100" y="6599238"/>
          <p14:tracePt t="15801" x="5554663" y="6581775"/>
          <p14:tracePt t="15818" x="5492750" y="6564313"/>
          <p14:tracePt t="15834" x="5375275" y="6510338"/>
          <p14:tracePt t="15851" x="5180013" y="6448425"/>
          <p14:tracePt t="15868" x="5010150" y="6394450"/>
          <p14:tracePt t="15885" x="4803775" y="6323013"/>
          <p14:tracePt t="15901" x="4589463" y="6251575"/>
          <p14:tracePt t="15918" x="4402138" y="6180138"/>
          <p14:tracePt t="15935" x="4205288" y="6118225"/>
          <p14:tracePt t="15951" x="3894138" y="6027738"/>
          <p14:tracePt t="15969" x="3705225" y="5965825"/>
          <p14:tracePt t="15986" x="3562350" y="5903913"/>
          <p14:tracePt t="16001" x="3455988" y="5840413"/>
          <p14:tracePt t="16018" x="3375025" y="5778500"/>
          <p14:tracePt t="16035" x="3303588" y="5707063"/>
          <p14:tracePt t="16051" x="3224213" y="5626100"/>
          <p14:tracePt t="16068" x="3143250" y="5510213"/>
          <p14:tracePt t="16084" x="3081338" y="5429250"/>
          <p14:tracePt t="16101" x="3017838" y="5251450"/>
          <p14:tracePt t="16118" x="2982913" y="5126038"/>
          <p14:tracePt t="16136" x="2955925" y="4948238"/>
          <p14:tracePt t="16150" x="2919413" y="4786313"/>
          <p14:tracePt t="16167" x="2874963" y="4662488"/>
          <p14:tracePt t="16184" x="2847975" y="4537075"/>
          <p14:tracePt t="16200" x="2840038" y="4411663"/>
          <p14:tracePt t="16217" x="2840038" y="4295775"/>
          <p14:tracePt t="16235" x="2867025" y="4214813"/>
          <p14:tracePt t="16251" x="2919413" y="4098925"/>
          <p14:tracePt t="16267" x="2946400" y="3965575"/>
          <p14:tracePt t="16284" x="2965450" y="3876675"/>
          <p14:tracePt t="16300" x="2982913" y="3805238"/>
          <p14:tracePt t="16317" x="2990850" y="3724275"/>
          <p14:tracePt t="16334" x="3000375" y="3643313"/>
          <p14:tracePt t="16351" x="3017838" y="3527425"/>
          <p14:tracePt t="16370" x="3027363" y="3455988"/>
          <p14:tracePt t="16385" x="3044825" y="3411538"/>
          <p14:tracePt t="16401" x="3044825" y="3384550"/>
          <p14:tracePt t="16418" x="3054350" y="3375025"/>
          <p14:tracePt t="16435" x="3062288" y="3367088"/>
          <p14:tracePt t="16450" x="3062288" y="3357563"/>
          <p14:tracePt t="16467" x="3081338" y="3384550"/>
          <p14:tracePt t="16533" x="3116263" y="3465513"/>
          <p14:tracePt t="16540" x="3152775" y="3563938"/>
          <p14:tracePt t="16550" x="3232150" y="3706813"/>
          <p14:tracePt t="16567" x="3268663" y="3795713"/>
          <p14:tracePt t="16583" x="3286125" y="3849688"/>
          <p14:tracePt t="16600" x="3295650" y="3867150"/>
          <p14:tracePt t="16617" x="3295650" y="3876675"/>
          <p14:tracePt t="16634" x="3303588" y="3876675"/>
          <p14:tracePt t="16664" x="3313113" y="3857625"/>
          <p14:tracePt t="16672" x="3322638" y="3840163"/>
          <p14:tracePt t="16683" x="3330575" y="3768725"/>
          <p14:tracePt t="16700" x="3340100" y="3687763"/>
          <p14:tracePt t="16717" x="3340100" y="3625850"/>
          <p14:tracePt t="16733" x="3340100" y="3581400"/>
          <p14:tracePt t="16751" x="3340100" y="3571875"/>
          <p14:tracePt t="16768" x="3330575" y="3563938"/>
          <p14:tracePt t="16853" x="3330575" y="3581400"/>
          <p14:tracePt t="16864" x="3330575" y="3598863"/>
          <p14:tracePt t="16875" x="3330575" y="3635375"/>
          <p14:tracePt t="16886" x="3322638" y="3598863"/>
          <p14:tracePt t="16963" x="3313113" y="3536950"/>
          <p14:tracePt t="16974" x="3295650" y="3411538"/>
          <p14:tracePt t="16985" x="3268663" y="3241675"/>
          <p14:tracePt t="17001" x="3224213" y="3098800"/>
          <p14:tracePt t="17018" x="3187700" y="2992438"/>
          <p14:tracePt t="17035" x="3160713" y="2955925"/>
          <p14:tracePt t="17068" x="3152775" y="2955925"/>
          <p14:tracePt t="17111" x="3143250" y="2992438"/>
          <p14:tracePt t="17123" x="3133725" y="3098800"/>
          <p14:tracePt t="17136" x="3133725" y="3251200"/>
          <p14:tracePt t="17151" x="3170238" y="3402013"/>
          <p14:tracePt t="17169" x="3197225" y="3517900"/>
          <p14:tracePt t="17185" x="3214688" y="3544888"/>
          <p14:tracePt t="17218" x="3224213" y="3500438"/>
          <p14:tracePt t="17307" x="3224213" y="3438525"/>
          <p14:tracePt t="17318" x="3224213" y="3340100"/>
          <p14:tracePt t="17335" x="3214688" y="3303588"/>
          <p14:tracePt t="17351" x="3214688" y="3330575"/>
          <p14:tracePt t="17439" x="3224213" y="3411538"/>
          <p14:tracePt t="17450" x="3259138" y="3581400"/>
          <p14:tracePt t="17468" x="3303588" y="3687763"/>
          <p14:tracePt t="17485" x="3313113" y="3714750"/>
          <p14:tracePt t="17501" x="3313113" y="3679825"/>
          <p14:tracePt t="17589" x="3313113" y="3616325"/>
          <p14:tracePt t="17600" x="3295650" y="3421063"/>
          <p14:tracePt t="17620" x="3276600" y="3330575"/>
          <p14:tracePt t="17638" x="3259138" y="3278188"/>
          <p14:tracePt t="17651" x="3241675" y="3251200"/>
          <p14:tracePt t="17684" x="3241675" y="3259138"/>
          <p14:tracePt t="17753" x="3241675" y="3303588"/>
          <p14:tracePt t="17761" x="3241675" y="3384550"/>
          <p14:tracePt t="17768" x="3241675" y="3492500"/>
          <p14:tracePt t="17784" x="3251200" y="3536950"/>
          <p14:tracePt t="17801" x="3251200" y="3544888"/>
          <p14:tracePt t="17817" x="3259138" y="3527425"/>
          <p14:tracePt t="17893" x="3259138" y="3492500"/>
          <p14:tracePt t="17904" x="3276600" y="3411538"/>
          <p14:tracePt t="17917" x="3276600" y="3349625"/>
          <p14:tracePt t="17934" x="3276600" y="3295650"/>
          <p14:tracePt t="17951" x="3276600" y="3286125"/>
          <p14:tracePt t="17967" x="3276600" y="3322638"/>
          <p14:tracePt t="18049" x="3276600" y="3394075"/>
          <p14:tracePt t="18057" x="3286125" y="3455988"/>
          <p14:tracePt t="18067" x="3303588" y="3571875"/>
          <p14:tracePt t="18083" x="3313113" y="3616325"/>
          <p14:tracePt t="18102" x="3322638" y="3616325"/>
          <p14:tracePt t="18118" x="3330575" y="3616325"/>
          <p14:tracePt t="18152" x="3340100" y="3608388"/>
          <p14:tracePt t="18168" x="3340100" y="3589338"/>
          <p14:tracePt t="18178" x="3340100" y="3571875"/>
          <p14:tracePt t="18187" x="3340100" y="3517900"/>
          <p14:tracePt t="18201" x="3340100" y="3473450"/>
          <p14:tracePt t="18217" x="3330575" y="3446463"/>
          <p14:tracePt t="18234" x="3313113" y="3429000"/>
          <p14:tracePt t="18251" x="3313113" y="3421063"/>
          <p14:tracePt t="18267" x="3303588" y="3421063"/>
          <p14:tracePt t="18315" x="3295650" y="3446463"/>
          <p14:tracePt t="18332" x="3286125" y="3455988"/>
          <p14:tracePt t="18343" x="3286125" y="3473450"/>
          <p14:tracePt t="18368" x="3295650" y="3473450"/>
          <p14:tracePt t="18463" x="3295650" y="3465513"/>
          <p14:tracePt t="18512" x="3322638" y="3438525"/>
          <p14:tracePt t="18524" x="3473450" y="3349625"/>
          <p14:tracePt t="18536" x="3795713" y="3241675"/>
          <p14:tracePt t="18552" x="4276725" y="3179763"/>
          <p14:tracePt t="18568" x="4884738" y="3179763"/>
          <p14:tracePt t="18585" x="5527675" y="3187700"/>
          <p14:tracePt t="18602" x="6054725" y="3206750"/>
          <p14:tracePt t="18618" x="6715125" y="3197225"/>
          <p14:tracePt t="18638" x="6983413" y="3224213"/>
          <p14:tracePt t="18652" x="7242175" y="3251200"/>
          <p14:tracePt t="18668" x="7412038" y="3278188"/>
          <p14:tracePt t="18685" x="7537450" y="3303588"/>
          <p14:tracePt t="18702" x="7661275" y="3322638"/>
          <p14:tracePt t="18718" x="7786688" y="3357563"/>
          <p14:tracePt t="18735" x="7956550" y="3411538"/>
          <p14:tracePt t="18752" x="8180388" y="3500438"/>
          <p14:tracePt t="18770" x="8278813" y="3517900"/>
          <p14:tracePt t="18786" x="8350250" y="3544888"/>
          <p14:tracePt t="18802" x="8421688" y="3563938"/>
          <p14:tracePt t="18818" x="8493125" y="3598863"/>
          <p14:tracePt t="18835" x="8572500" y="3616325"/>
          <p14:tracePt t="18851" x="8636000" y="3616325"/>
          <p14:tracePt t="18868" x="8742363" y="3563938"/>
          <p14:tracePt t="18886" x="8796338" y="3509963"/>
          <p14:tracePt t="18902" x="8823325" y="3465513"/>
          <p14:tracePt t="18918" x="8831263" y="3411538"/>
          <p14:tracePt t="18936" x="8831263" y="3349625"/>
          <p14:tracePt t="18952" x="8786813" y="3259138"/>
          <p14:tracePt t="18969" x="8732838" y="3214688"/>
          <p14:tracePt t="18985" x="8707438" y="3170238"/>
          <p14:tracePt t="19001" x="8688388" y="3152775"/>
          <p14:tracePt t="19019" x="8680450" y="3135313"/>
          <p14:tracePt t="19036" x="8670925" y="3125788"/>
          <p14:tracePt t="19052" x="8670925" y="3108325"/>
          <p14:tracePt t="19067" x="8670925" y="3081338"/>
          <p14:tracePt t="19084" x="8670925" y="3027363"/>
          <p14:tracePt t="19101" x="8661400" y="2982913"/>
          <p14:tracePt t="19117" x="8643938" y="2921000"/>
          <p14:tracePt t="19135" x="8626475" y="2830513"/>
          <p14:tracePt t="19151" x="8609013" y="2778125"/>
          <p14:tracePt t="19168" x="8582025" y="2741613"/>
          <p14:tracePt t="19184" x="8564563" y="2724150"/>
          <p14:tracePt t="19201" x="8518525" y="2706688"/>
          <p14:tracePt t="19217" x="8466138" y="2697163"/>
          <p14:tracePt t="19234" x="8394700" y="2697163"/>
          <p14:tracePt t="19251" x="8331200" y="2697163"/>
          <p14:tracePt t="19267" x="8188325" y="2706688"/>
          <p14:tracePt t="19285" x="8081963" y="2724150"/>
          <p14:tracePt t="19302" x="7983538" y="2732088"/>
          <p14:tracePt t="19317" x="7956550" y="2732088"/>
          <p14:tracePt t="19351" x="7956550" y="2741613"/>
          <p14:tracePt t="19379" x="7947025" y="2751138"/>
          <p14:tracePt t="19395" x="7939088" y="2751138"/>
          <p14:tracePt t="19403" x="7921625" y="2751138"/>
          <p14:tracePt t="19458" x="7912100" y="2751138"/>
          <p14:tracePt t="19469" x="7929563" y="2751138"/>
          <p14:tracePt t="19527" x="7939088" y="2741613"/>
          <p14:tracePt t="19539" x="7956550" y="2732088"/>
          <p14:tracePt t="19552" x="7966075" y="2714625"/>
          <p14:tracePt t="19568" x="8010525" y="2679700"/>
          <p14:tracePt t="19584" x="8081963" y="2643188"/>
          <p14:tracePt t="19601" x="8170863" y="2625725"/>
          <p14:tracePt t="19617" x="8232775" y="2608263"/>
          <p14:tracePt t="19636" x="8296275" y="2589213"/>
          <p14:tracePt t="19651" x="8331200" y="2571750"/>
          <p14:tracePt t="19684" x="8340725" y="2571750"/>
          <p14:tracePt t="19769" x="8358188" y="2589213"/>
          <p14:tracePt t="19786" x="8385175" y="2625725"/>
          <p14:tracePt t="19796" x="8402638" y="2670175"/>
          <p14:tracePt t="19806" x="8439150" y="2724150"/>
          <p14:tracePt t="19818" x="8474075" y="2803525"/>
          <p14:tracePt t="19834" x="8501063" y="2874963"/>
          <p14:tracePt t="19851" x="8545513" y="2946400"/>
          <p14:tracePt t="19868" x="8589963" y="3036888"/>
          <p14:tracePt t="19884" x="8643938" y="3135313"/>
          <p14:tracePt t="19901" x="8680450" y="3206750"/>
          <p14:tracePt t="19917" x="8707438" y="3303588"/>
          <p14:tracePt t="19934" x="8724900" y="3349625"/>
          <p14:tracePt t="19951" x="8742363" y="3402013"/>
          <p14:tracePt t="19969" x="8759825" y="3446463"/>
          <p14:tracePt t="19985" x="8769350" y="3509963"/>
          <p14:tracePt t="20001" x="8786813" y="3563938"/>
          <p14:tracePt t="20018" x="8813800" y="3652838"/>
          <p14:tracePt t="20035" x="8831263" y="3697288"/>
          <p14:tracePt t="20051" x="8840788" y="3741738"/>
          <p14:tracePt t="20068" x="8867775" y="3786188"/>
          <p14:tracePt t="20084" x="8875713" y="3840163"/>
          <p14:tracePt t="20100" x="8894763" y="3902075"/>
          <p14:tracePt t="20118" x="8902700" y="4000500"/>
          <p14:tracePt t="20118" x="8902700" y="4064000"/>
          <p14:tracePt t="20138" x="8921750" y="4135438"/>
          <p14:tracePt t="20151" x="8921750" y="4278313"/>
          <p14:tracePt t="20151" x="8921750" y="4330700"/>
          <p14:tracePt t="20170" x="8939213" y="4473575"/>
          <p14:tracePt t="20186" x="8983663" y="4591050"/>
          <p14:tracePt t="20202" x="9010650" y="4697413"/>
          <p14:tracePt t="20218" x="9028113" y="4795838"/>
          <p14:tracePt t="20235" x="9045575" y="4867275"/>
          <p14:tracePt t="20251" x="9045575" y="4929188"/>
          <p14:tracePt t="20268" x="9055100" y="5027613"/>
          <p14:tracePt t="20285" x="9064625" y="5072063"/>
          <p14:tracePt t="20302" x="9072563" y="5126038"/>
          <p14:tracePt t="20318" x="9072563" y="5180013"/>
          <p14:tracePt t="20334" x="9072563" y="5233988"/>
          <p14:tracePt t="20352" x="9072563" y="5305425"/>
          <p14:tracePt t="20368" x="9055100" y="5376863"/>
          <p14:tracePt t="20385" x="9037638" y="5421313"/>
          <p14:tracePt t="20403" x="9010650" y="5537200"/>
          <p14:tracePt t="20420" x="8993188" y="5608638"/>
          <p14:tracePt t="20437" x="8974138" y="5680075"/>
          <p14:tracePt t="20451" x="8956675" y="5734050"/>
          <p14:tracePt t="20468" x="8929688" y="5795963"/>
          <p14:tracePt t="20484" x="8929688" y="5832475"/>
          <p14:tracePt t="20501" x="8912225" y="5876925"/>
          <p14:tracePt t="20518" x="8885238" y="5921375"/>
          <p14:tracePt t="20536" x="8875713" y="5948363"/>
          <p14:tracePt t="20552" x="8858250" y="5983288"/>
          <p14:tracePt t="20568" x="8831263" y="6010275"/>
          <p14:tracePt t="20584" x="8813800" y="6046788"/>
          <p14:tracePt t="20601" x="8786813" y="6081713"/>
          <p14:tracePt t="20618" x="8759825" y="6126163"/>
          <p14:tracePt t="20618" x="8751888" y="6143625"/>
          <p14:tracePt t="20638" x="8742363" y="6170613"/>
          <p14:tracePt t="20651" x="8707438" y="6224588"/>
          <p14:tracePt t="20668" x="8653463" y="6278563"/>
          <p14:tracePt t="20685" x="8599488" y="6350000"/>
          <p14:tracePt t="20701" x="8589963" y="6394450"/>
          <p14:tracePt t="20718" x="8564563" y="6429375"/>
          <p14:tracePt t="20735" x="8528050" y="6475413"/>
          <p14:tracePt t="20752" x="8483600" y="6500813"/>
          <p14:tracePt t="20768" x="8439150" y="6519863"/>
          <p14:tracePt t="20786" x="8385175" y="6546850"/>
          <p14:tracePt t="20802" x="8375650" y="6554788"/>
          <p14:tracePt t="20818" x="8340725" y="6572250"/>
          <p14:tracePt t="20834" x="8313738" y="6591300"/>
          <p14:tracePt t="20851" x="8269288" y="6599238"/>
          <p14:tracePt t="20867" x="8215313" y="6618288"/>
          <p14:tracePt t="20884" x="8143875" y="6626225"/>
          <p14:tracePt t="20901" x="8037513" y="6635750"/>
          <p14:tracePt t="20917" x="7947025" y="6643688"/>
          <p14:tracePt t="20934" x="7867650" y="6653213"/>
          <p14:tracePt t="20951" x="7804150" y="6653213"/>
          <p14:tracePt t="20967" x="7715250" y="6662738"/>
          <p14:tracePt t="20985" x="7599363" y="6680200"/>
          <p14:tracePt t="21002" x="7493000" y="6697663"/>
          <p14:tracePt t="21018" x="7412038" y="6697663"/>
          <p14:tracePt t="21035" x="7323138" y="6697663"/>
          <p14:tracePt t="21052" x="7269163" y="6689725"/>
          <p14:tracePt t="21068" x="7197725" y="6689725"/>
          <p14:tracePt t="21084" x="7116763" y="6689725"/>
          <p14:tracePt t="21101" x="7027863" y="6689725"/>
          <p14:tracePt t="21117" x="6902450" y="6689725"/>
          <p14:tracePt t="21117" x="6831013" y="6697663"/>
          <p14:tracePt t="21138" x="6751638" y="6707188"/>
          <p14:tracePt t="21152" x="6554788" y="6734175"/>
          <p14:tracePt t="21170" x="6446838" y="6742113"/>
          <p14:tracePt t="21186" x="6330950" y="6761163"/>
          <p14:tracePt t="21202" x="6207125" y="6778625"/>
          <p14:tracePt t="21219" x="6099175" y="6805613"/>
          <p14:tracePt t="21235" x="5938838" y="6823075"/>
          <p14:tracePt t="21251" x="5759450" y="6850063"/>
          <p14:tracePt t="21267" x="5589588" y="6850063"/>
          <p14:tracePt t="21284" x="5411788" y="6850063"/>
          <p14:tracePt t="21301" x="5153025" y="6850063"/>
          <p14:tracePt t="21319" x="5010150" y="6850063"/>
          <p14:tracePt t="21335" x="4848225" y="6850063"/>
          <p14:tracePt t="21352" x="4687888" y="6850063"/>
          <p14:tracePt t="21368" x="4562475" y="6850063"/>
          <p14:tracePt t="21385" x="4456113" y="6850063"/>
          <p14:tracePt t="21402" x="4286250" y="6850063"/>
          <p14:tracePt t="21420" x="4160838" y="6850063"/>
          <p14:tracePt t="21437" x="4071938" y="6850063"/>
          <p14:tracePt t="21452" x="3973513" y="6850063"/>
          <p14:tracePt t="21468" x="3894138" y="6840538"/>
          <p14:tracePt t="21484" x="3822700" y="6832600"/>
          <p14:tracePt t="21501" x="3768725" y="6823075"/>
          <p14:tracePt t="21518" x="3724275" y="6823075"/>
          <p14:tracePt t="21535" x="3670300" y="6823075"/>
          <p14:tracePt t="21551" x="3625850" y="6823075"/>
          <p14:tracePt t="21567" x="3616325" y="6823075"/>
          <p14:tracePt t="21584" x="3589338" y="6813550"/>
          <p14:tracePt t="21601" x="3562350" y="6805613"/>
          <p14:tracePt t="21618" x="3536950" y="6796088"/>
          <p14:tracePt t="21636" x="3490913" y="6769100"/>
          <p14:tracePt t="21651" x="3473450" y="6751638"/>
          <p14:tracePt t="21668" x="3465513" y="6751638"/>
          <p14:tracePt t="21684" x="3465513" y="6742113"/>
          <p14:tracePt t="21796" x="3429000" y="6707188"/>
          <p14:tracePt t="21806" x="3394075" y="6680200"/>
          <p14:tracePt t="21818" x="3330575" y="6626225"/>
          <p14:tracePt t="21834" x="3313113" y="6618288"/>
          <p14:tracePt t="21851" x="3303588" y="6599238"/>
          <p14:tracePt t="21868" x="3276600" y="6564313"/>
          <p14:tracePt t="21884" x="3268663" y="6527800"/>
          <p14:tracePt t="21901" x="3224213" y="6456363"/>
          <p14:tracePt t="21920" x="3170238" y="6403975"/>
          <p14:tracePt t="21937" x="3081338" y="6313488"/>
          <p14:tracePt t="21952" x="2938463" y="6215063"/>
          <p14:tracePt t="21969" x="2813050" y="6135688"/>
          <p14:tracePt t="21985" x="2714625" y="6081713"/>
          <p14:tracePt t="22002" x="2643188" y="6027738"/>
          <p14:tracePt t="22019" x="2608263" y="6000750"/>
          <p14:tracePt t="22035" x="2608263" y="5983288"/>
          <p14:tracePt t="22051" x="2608263" y="5965825"/>
          <p14:tracePt t="22067" x="2608263" y="5921375"/>
          <p14:tracePt t="22084" x="2581275" y="5849938"/>
          <p14:tracePt t="22101" x="2527300" y="5805488"/>
          <p14:tracePt t="22118" x="2482850" y="5751513"/>
          <p14:tracePt t="22135" x="2455863" y="5689600"/>
          <p14:tracePt t="22152" x="2446338" y="5643563"/>
          <p14:tracePt t="22168" x="2428875" y="5572125"/>
          <p14:tracePt t="22187" x="2411413" y="5510213"/>
          <p14:tracePt t="22203" x="2393950" y="5448300"/>
          <p14:tracePt t="22219" x="2393950" y="5402263"/>
          <p14:tracePt t="22236" x="2393950" y="5349875"/>
          <p14:tracePt t="22252" x="2411413" y="5286375"/>
          <p14:tracePt t="22268" x="2428875" y="5233988"/>
          <p14:tracePt t="22285" x="2428875" y="5214938"/>
          <p14:tracePt t="22301" x="2428875" y="5180013"/>
          <p14:tracePt t="22318" x="2419350" y="5116513"/>
          <p14:tracePt t="22335" x="2393950" y="5019675"/>
          <p14:tracePt t="22351" x="2384425" y="4948238"/>
          <p14:tracePt t="22368" x="2384425" y="4884738"/>
          <p14:tracePt t="22384" x="2384425" y="4813300"/>
          <p14:tracePt t="22401" x="2384425" y="4751388"/>
          <p14:tracePt t="22418" x="2366963" y="4687888"/>
          <p14:tracePt t="22435" x="2339975" y="4591050"/>
          <p14:tracePt t="22452" x="2312988" y="4519613"/>
          <p14:tracePt t="22468" x="2295525" y="4429125"/>
          <p14:tracePt t="22484" x="2276475" y="4367213"/>
          <p14:tracePt t="22502" x="2276475" y="4305300"/>
          <p14:tracePt t="22518" x="2276475" y="4251325"/>
          <p14:tracePt t="22535" x="2276475" y="4197350"/>
          <p14:tracePt t="22551" x="2259013" y="4152900"/>
          <p14:tracePt t="22568" x="2251075" y="4125913"/>
          <p14:tracePt t="22584" x="2251075" y="4081463"/>
          <p14:tracePt t="22602" x="2251075" y="4027488"/>
          <p14:tracePt t="22617" x="2259013" y="4010025"/>
          <p14:tracePt t="22637" x="2268538" y="3992563"/>
          <p14:tracePt t="22652" x="2276475" y="3973513"/>
          <p14:tracePt t="22669" x="2276475" y="3965575"/>
          <p14:tracePt t="22686" x="2276475" y="3902075"/>
          <p14:tracePt t="22703" x="2295525" y="3867150"/>
          <p14:tracePt t="22719" x="2312988" y="3813175"/>
          <p14:tracePt t="22735" x="2322513" y="3778250"/>
          <p14:tracePt t="22751" x="2339975" y="3733800"/>
          <p14:tracePt t="22768" x="2347913" y="3697288"/>
          <p14:tracePt t="22785" x="2374900" y="3643313"/>
          <p14:tracePt t="22801" x="2428875" y="3581400"/>
          <p14:tracePt t="22818" x="2465388" y="3517900"/>
          <p14:tracePt t="22835" x="2536825" y="3421063"/>
          <p14:tracePt t="22852" x="2589213" y="3367088"/>
          <p14:tracePt t="22868" x="2616200" y="3322638"/>
          <p14:tracePt t="22885" x="2633663" y="3295650"/>
          <p14:tracePt t="22901" x="2633663" y="3286125"/>
          <p14:tracePt t="22918" x="2652713" y="3278188"/>
          <p14:tracePt t="22935" x="2687638" y="3232150"/>
          <p14:tracePt t="22952" x="2724150" y="3214688"/>
          <p14:tracePt t="22969" x="2751138" y="3197225"/>
          <p14:tracePt t="22986" x="2751138" y="3187700"/>
          <p14:tracePt t="23002" x="2759075" y="3187700"/>
          <p14:tracePt t="23018" x="2776538" y="3187700"/>
          <p14:tracePt t="23035" x="2803525" y="3179763"/>
          <p14:tracePt t="23051" x="2847975" y="3179763"/>
          <p14:tracePt t="23068" x="2965450" y="3197225"/>
          <p14:tracePt t="23085" x="3044825" y="3232150"/>
          <p14:tracePt t="23102" x="3098800" y="3259138"/>
          <p14:tracePt t="23118" x="3170238" y="3278188"/>
          <p14:tracePt t="23136" x="3268663" y="3295650"/>
          <p14:tracePt t="23151" x="3394075" y="3330575"/>
          <p14:tracePt t="23168" x="3465513" y="3367088"/>
          <p14:tracePt t="23185" x="3517900" y="3411538"/>
          <p14:tracePt t="23201" x="3581400" y="3473450"/>
          <p14:tracePt t="23218" x="3589338" y="3517900"/>
          <p14:tracePt t="23235" x="3608388" y="3536950"/>
          <p14:tracePt t="23251" x="3616325" y="3554413"/>
          <p14:tracePt t="23268" x="3633788" y="3571875"/>
          <p14:tracePt t="23285" x="3643313" y="3598863"/>
          <p14:tracePt t="23302" x="3652838" y="3608388"/>
          <p14:tracePt t="23318" x="3652838" y="3625850"/>
          <p14:tracePt t="23335" x="3652838" y="3635375"/>
          <p14:tracePt t="23368" x="3652838" y="3643313"/>
          <p14:tracePt t="23414" x="3652838" y="3652838"/>
          <p14:tracePt t="23430" x="3660775" y="3662363"/>
          <p14:tracePt t="23441" x="3670300" y="3670300"/>
          <p14:tracePt t="23594" x="3741738" y="3714750"/>
          <p14:tracePt t="23604" x="3956050" y="3822700"/>
          <p14:tracePt t="23619" x="4303713" y="3902075"/>
          <p14:tracePt t="23638" x="4633913" y="3983038"/>
          <p14:tracePt t="23652" x="5089525" y="4125913"/>
          <p14:tracePt t="23669" x="5751513" y="4384675"/>
          <p14:tracePt t="23686" x="6402388" y="4652963"/>
          <p14:tracePt t="23702" x="7153275" y="4921250"/>
          <p14:tracePt t="23721" x="7367588" y="4983163"/>
          <p14:tracePt t="23736" x="7429500" y="499268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56094" cy="661987"/>
            <a:chOff x="762000" y="1166813"/>
            <a:chExt cx="625609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479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Neo Sans Intel" pitchFamily="34" charset="0"/>
                </a:rPr>
                <a:t>op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6869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rs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rt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19924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Neo Sans Intel" pitchFamily="34" charset="0"/>
                </a:rPr>
                <a:t>immediate</a:t>
              </a:r>
              <a:endParaRPr lang="en-US" sz="1600" b="1">
                <a:latin typeface="Neo Sans Intel" pitchFamily="34" charset="0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30296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4045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252924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Neo Sans Intel" pitchFamily="34" charset="0"/>
              </a:rPr>
              <a:t>30)R2 ;     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2200320" y="4431268"/>
            <a:ext cx="619080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DATA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6" name="Rectangle 266"/>
          <p:cNvSpPr>
            <a:spLocks noChangeArrowheads="1"/>
          </p:cNvSpPr>
          <p:nvPr/>
        </p:nvSpPr>
        <p:spPr bwMode="auto">
          <a:xfrm>
            <a:off x="2592415" y="4127480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19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5 – WB)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5618"/>
      </p:ext>
    </p:extLst>
  </p:cSld>
  <p:clrMapOvr>
    <a:masterClrMapping/>
  </p:clrMapOvr>
  <p:transition advTm="450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1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31995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Neo Sans Intel" pitchFamily="34" charset="0"/>
              </a:rPr>
              <a:t>lw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935480" y="1668585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4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325919" y="2490812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4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54755"/>
      </p:ext>
    </p:extLst>
  </p:cSld>
  <p:clrMapOvr>
    <a:masterClrMapping/>
  </p:clrMapOvr>
  <p:transition advTm="3308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69" x="7000875" y="5108575"/>
          <p14:tracePt t="2576" x="6340475" y="5286375"/>
          <p14:tracePt t="2586" x="5715000" y="5421313"/>
          <p14:tracePt t="2597" x="4857750" y="5581650"/>
          <p14:tracePt t="2612" x="4589463" y="5599113"/>
          <p14:tracePt t="2628" x="4510088" y="5599113"/>
          <p14:tracePt t="2646" x="4438650" y="5618163"/>
          <p14:tracePt t="2663" x="4367213" y="5626100"/>
          <p14:tracePt t="2679" x="4241800" y="5618163"/>
          <p14:tracePt t="2695" x="4000500" y="5581650"/>
          <p14:tracePt t="2711" x="3652838" y="5500688"/>
          <p14:tracePt t="2727" x="3394075" y="5421313"/>
          <p14:tracePt t="2744" x="3276600" y="5376863"/>
          <p14:tracePt t="2760" x="3268663" y="5367338"/>
          <p14:tracePt t="2795" x="3251200" y="5349875"/>
          <p14:tracePt t="2842" x="3205163" y="5322888"/>
          <p14:tracePt t="2851" x="3133725" y="5278438"/>
          <p14:tracePt t="2860" x="2965450" y="5180013"/>
          <p14:tracePt t="2877" x="2741613" y="5081588"/>
          <p14:tracePt t="2895" x="2347913" y="4956175"/>
          <p14:tracePt t="2912" x="2143125" y="4902200"/>
          <p14:tracePt t="2928" x="1973263" y="4857750"/>
          <p14:tracePt t="2944" x="1857375" y="4786313"/>
          <p14:tracePt t="2960" x="1795463" y="4733925"/>
          <p14:tracePt t="2978" x="1768475" y="4724400"/>
          <p14:tracePt t="3010" x="1751013" y="4733925"/>
          <p14:tracePt t="3320" x="1724025" y="4778375"/>
          <p14:tracePt t="3329" x="1660525" y="4849813"/>
          <p14:tracePt t="3344" x="1616075" y="4929188"/>
          <p14:tracePt t="3361" x="1581150" y="4973638"/>
          <p14:tracePt t="3377" x="1562100" y="5027613"/>
          <p14:tracePt t="3394" x="1544638" y="5091113"/>
          <p14:tracePt t="3411" x="1536700" y="5126038"/>
          <p14:tracePt t="3428" x="1527175" y="5126038"/>
          <p14:tracePt t="3444" x="1527175" y="5135563"/>
          <p14:tracePt t="3538" x="1527175" y="5143500"/>
          <p14:tracePt t="3547" x="1571625" y="5187950"/>
          <p14:tracePt t="3562" x="1633538" y="5278438"/>
          <p14:tracePt t="3578" x="1704975" y="5357813"/>
          <p14:tracePt t="3594" x="1768475" y="5438775"/>
          <p14:tracePt t="3611" x="1866900" y="5546725"/>
          <p14:tracePt t="3628" x="1982788" y="5670550"/>
          <p14:tracePt t="3644" x="2054225" y="5751513"/>
          <p14:tracePt t="3661" x="2116138" y="5840413"/>
          <p14:tracePt t="3678" x="2133600" y="5876925"/>
          <p14:tracePt t="3694" x="2133600" y="5903913"/>
          <p14:tracePt t="3727" x="2125663" y="5903913"/>
          <p14:tracePt t="4045" x="2098675" y="5876925"/>
          <p14:tracePt t="4053" x="2071688" y="5857875"/>
          <p14:tracePt t="4061" x="2017713" y="5805488"/>
          <p14:tracePt t="4077" x="1973263" y="5741988"/>
          <p14:tracePt t="4093" x="1955800" y="5697538"/>
          <p14:tracePt t="4111" x="1938338" y="5662613"/>
          <p14:tracePt t="4127" x="1919288" y="5643563"/>
          <p14:tracePt t="4144" x="1911350" y="5608638"/>
          <p14:tracePt t="4161" x="1901825" y="5591175"/>
          <p14:tracePt t="4177" x="1893888" y="5581650"/>
          <p14:tracePt t="4194" x="1884363" y="5554663"/>
          <p14:tracePt t="4390" x="1874838" y="5510213"/>
          <p14:tracePt t="4399" x="1857375" y="5465763"/>
          <p14:tracePt t="4410" x="1795463" y="5367338"/>
          <p14:tracePt t="4427" x="1758950" y="5286375"/>
          <p14:tracePt t="4443" x="1741488" y="5224463"/>
          <p14:tracePt t="4460" x="1724025" y="5180013"/>
          <p14:tracePt t="4476" x="1687513" y="5126038"/>
          <p14:tracePt t="4494" x="1670050" y="5081588"/>
          <p14:tracePt t="4511" x="1633538" y="5027613"/>
          <p14:tracePt t="4529" x="1625600" y="4965700"/>
          <p14:tracePt t="4546" x="1589088" y="4894263"/>
          <p14:tracePt t="4562" x="1571625" y="4849813"/>
          <p14:tracePt t="4578" x="1544638" y="4778375"/>
          <p14:tracePt t="4594" x="1509713" y="4697413"/>
          <p14:tracePt t="4611" x="1428750" y="4581525"/>
          <p14:tracePt t="4628" x="1339850" y="4448175"/>
          <p14:tracePt t="4644" x="1250950" y="4313238"/>
          <p14:tracePt t="4661" x="1160463" y="4179888"/>
          <p14:tracePt t="4678" x="1044575" y="4044950"/>
          <p14:tracePt t="4695" x="919163" y="3857625"/>
          <p14:tracePt t="4712" x="839788" y="3733800"/>
          <p14:tracePt t="4728" x="723900" y="3598863"/>
          <p14:tracePt t="4745" x="588963" y="3446463"/>
          <p14:tracePt t="4762" x="465138" y="3349625"/>
          <p14:tracePt t="4778" x="330200" y="3259138"/>
          <p14:tracePt t="4778" x="231775" y="3197225"/>
          <p14:tracePt t="4798" x="26988" y="3098800"/>
          <p14:tracePt t="4813" x="0" y="3027363"/>
          <p14:tracePt t="4829" x="0" y="2982913"/>
          <p14:tracePt t="4845" x="0" y="2921000"/>
          <p14:tracePt t="4862" x="0" y="2840038"/>
          <p14:tracePt t="4878" x="0" y="2768600"/>
          <p14:tracePt t="4894" x="0" y="2724150"/>
          <p14:tracePt t="4911" x="0" y="2714625"/>
          <p14:tracePt t="4927" x="9525" y="2714625"/>
          <p14:tracePt t="5085" x="17463" y="2714625"/>
          <p14:tracePt t="5094" x="17463" y="2724150"/>
          <p14:tracePt t="5241" x="44450" y="2741613"/>
          <p14:tracePt t="5257" x="80963" y="2768600"/>
          <p14:tracePt t="5265" x="115888" y="2795588"/>
          <p14:tracePt t="5277" x="187325" y="2840038"/>
          <p14:tracePt t="5295" x="231775" y="2867025"/>
          <p14:tracePt t="5310" x="285750" y="2894013"/>
          <p14:tracePt t="5328" x="339725" y="2928938"/>
          <p14:tracePt t="5344" x="428625" y="2992438"/>
          <p14:tracePt t="5362" x="517525" y="3044825"/>
          <p14:tracePt t="5378" x="633413" y="3116263"/>
          <p14:tracePt t="5395" x="714375" y="3170238"/>
          <p14:tracePt t="5412" x="776288" y="3224213"/>
          <p14:tracePt t="5428" x="857250" y="3286125"/>
          <p14:tracePt t="5445" x="1081088" y="3421063"/>
          <p14:tracePt t="5463" x="1214438" y="3500438"/>
          <p14:tracePt t="5479" x="1303338" y="3527425"/>
          <p14:tracePt t="5495" x="1374775" y="3563938"/>
          <p14:tracePt t="5512" x="1438275" y="3581400"/>
          <p14:tracePt t="5528" x="1482725" y="3598863"/>
          <p14:tracePt t="5545" x="1500188" y="3598863"/>
          <p14:tracePt t="5561" x="1517650" y="3589338"/>
          <p14:tracePt t="5580" x="1536700" y="3563938"/>
          <p14:tracePt t="5595" x="1554163" y="3536950"/>
          <p14:tracePt t="5612" x="1581150" y="3500438"/>
          <p14:tracePt t="5629" x="1589088" y="3473450"/>
          <p14:tracePt t="5645" x="1608138" y="3446463"/>
          <p14:tracePt t="5663" x="1625600" y="3429000"/>
          <p14:tracePt t="5679" x="1670050" y="3384550"/>
          <p14:tracePt t="5695" x="1714500" y="3349625"/>
          <p14:tracePt t="5713" x="1724025" y="3340100"/>
          <p14:tracePt t="5729" x="1724025" y="3330575"/>
          <p14:tracePt t="5759" x="1731963" y="3303588"/>
          <p14:tracePt t="5769" x="1741488" y="3278188"/>
          <p14:tracePt t="5780" x="1758950" y="3241675"/>
          <p14:tracePt t="5795" x="1768475" y="3197225"/>
          <p14:tracePt t="5811" x="1768475" y="3152775"/>
          <p14:tracePt t="5828" x="1768475" y="3098800"/>
          <p14:tracePt t="5845" x="1758950" y="3081338"/>
          <p14:tracePt t="5862" x="1758950" y="3044825"/>
          <p14:tracePt t="5878" x="1776413" y="2992438"/>
          <p14:tracePt t="5897" x="1795463" y="2965450"/>
          <p14:tracePt t="5912" x="1795463" y="2955925"/>
          <p14:tracePt t="5945" x="1803400" y="2955925"/>
          <p14:tracePt t="6033" x="1812925" y="2955925"/>
          <p14:tracePt t="6043" x="1812925" y="2965450"/>
          <p14:tracePt t="6061" x="1822450" y="2965450"/>
          <p14:tracePt t="6081" x="1839913" y="2973388"/>
          <p14:tracePt t="6095" x="1847850" y="2982913"/>
          <p14:tracePt t="6112" x="1857375" y="2992438"/>
          <p14:tracePt t="6128" x="1857375" y="3000375"/>
          <p14:tracePt t="6299" x="1866900" y="3000375"/>
          <p14:tracePt t="6331" x="1857375" y="3000375"/>
          <p14:tracePt t="6447" x="1830388" y="2992438"/>
          <p14:tracePt t="6456" x="1803400" y="2982913"/>
          <p14:tracePt t="6466" x="1795463" y="2973388"/>
          <p14:tracePt t="6479" x="1785938" y="2973388"/>
          <p14:tracePt t="6495" x="1795463" y="2973388"/>
          <p14:tracePt t="6925" x="1803400" y="2973388"/>
          <p14:tracePt t="6934" x="1803400" y="2982913"/>
          <p14:tracePt t="6945" x="1812925" y="2982913"/>
          <p14:tracePt t="6962" x="1822450" y="2982913"/>
          <p14:tracePt t="6979" x="1839913" y="2982913"/>
          <p14:tracePt t="7105" x="1847850" y="2982913"/>
          <p14:tracePt t="7121" x="1847850" y="2992438"/>
          <p14:tracePt t="7131" x="1874838" y="3009900"/>
          <p14:tracePt t="7145" x="1884363" y="3009900"/>
          <p14:tracePt t="7162" x="1893888" y="3017838"/>
          <p14:tracePt t="7179" x="1901825" y="3027363"/>
          <p14:tracePt t="7195" x="1919288" y="3036888"/>
          <p14:tracePt t="7229" x="1919288" y="3044825"/>
          <p14:tracePt t="7315" x="1919288" y="3017838"/>
          <p14:tracePt t="7848" x="1919288" y="2955925"/>
          <p14:tracePt t="7859" x="1919288" y="2778125"/>
          <p14:tracePt t="7880" x="1919288" y="2652713"/>
          <p14:tracePt t="7896" x="1919288" y="2473325"/>
          <p14:tracePt t="7913" x="1938338" y="2330450"/>
          <p14:tracePt t="7929" x="1938338" y="2179638"/>
          <p14:tracePt t="7945" x="1938338" y="2063750"/>
          <p14:tracePt t="7962" x="1946275" y="1955800"/>
          <p14:tracePt t="7979" x="1955800" y="1830388"/>
          <p14:tracePt t="7995" x="1965325" y="1714500"/>
          <p14:tracePt t="8012" x="1965325" y="1660525"/>
          <p14:tracePt t="8028" x="1965325" y="1652588"/>
          <p14:tracePt t="8044" x="1965325" y="1643063"/>
          <p14:tracePt t="8061" x="1973263" y="1652588"/>
          <p14:tracePt t="8183" x="1982788" y="1660525"/>
          <p14:tracePt t="8193" x="1982788" y="1679575"/>
          <p14:tracePt t="8212" x="1982788" y="1687513"/>
          <p14:tracePt t="8229" x="1982788" y="1704975"/>
          <p14:tracePt t="8262" x="1982788" y="1714500"/>
          <p14:tracePt t="9148" x="1990725" y="1758950"/>
          <p14:tracePt t="9163" x="1990725" y="1803400"/>
          <p14:tracePt t="9179" x="1990725" y="1866900"/>
          <p14:tracePt t="9196" x="1973263" y="1911350"/>
          <p14:tracePt t="9212" x="1965325" y="1946275"/>
          <p14:tracePt t="9229" x="1965325" y="1955800"/>
          <p14:tracePt t="9245" x="1955800" y="1965325"/>
          <p14:tracePt t="9278" x="1946275" y="1965325"/>
          <p14:tracePt t="9406" x="1928813" y="1955800"/>
          <p14:tracePt t="9420" x="1911350" y="1955800"/>
          <p14:tracePt t="9429" x="1874838" y="1946275"/>
          <p14:tracePt t="9446" x="1830388" y="1946275"/>
          <p14:tracePt t="9462" x="1785938" y="1928813"/>
          <p14:tracePt t="9479" x="1776413" y="1928813"/>
          <p14:tracePt t="9495" x="1785938" y="1938338"/>
          <p14:tracePt t="9685" x="1785938" y="1946275"/>
          <p14:tracePt t="9694" x="1803400" y="1955800"/>
          <p14:tracePt t="9728" x="1812925" y="1955800"/>
          <p14:tracePt t="10365" x="1830388" y="1955800"/>
          <p14:tracePt t="10382" x="1839913" y="1946275"/>
          <p14:tracePt t="10391" x="1839913" y="1938338"/>
          <p14:tracePt t="10405" x="1839913" y="1928813"/>
          <p14:tracePt t="10876" x="1822450" y="1920875"/>
          <p14:tracePt t="10885" x="1776413" y="1901825"/>
          <p14:tracePt t="10897" x="1741488" y="1901825"/>
          <p14:tracePt t="10912" x="1625600" y="1911350"/>
          <p14:tracePt t="10929" x="1527175" y="1946275"/>
          <p14:tracePt t="10946" x="1465263" y="1955800"/>
          <p14:tracePt t="10962" x="1419225" y="1955800"/>
          <p14:tracePt t="10995" x="1411288" y="1955800"/>
          <p14:tracePt t="11011" x="1411288" y="1965325"/>
          <p14:tracePt t="11790" x="1428750" y="1992313"/>
          <p14:tracePt t="11799" x="1455738" y="2009775"/>
          <p14:tracePt t="11814" x="1465263" y="2017713"/>
          <p14:tracePt t="11830" x="1473200" y="2027238"/>
          <p14:tracePt t="11846" x="1482725" y="2036763"/>
          <p14:tracePt t="12759" x="1509713" y="2044700"/>
          <p14:tracePt t="12870" x="1527175" y="2054225"/>
          <p14:tracePt t="12879" x="1598613" y="2071688"/>
          <p14:tracePt t="12896" x="1679575" y="2071688"/>
          <p14:tracePt t="12913" x="1795463" y="2071688"/>
          <p14:tracePt t="12930" x="1973263" y="2081213"/>
          <p14:tracePt t="12946" x="2224088" y="2108200"/>
          <p14:tracePt t="12964" x="2357438" y="2116138"/>
          <p14:tracePt t="12981" x="2473325" y="2116138"/>
          <p14:tracePt t="12996" x="2625725" y="2116138"/>
          <p14:tracePt t="13013" x="2822575" y="2125663"/>
          <p14:tracePt t="13029" x="3036888" y="2152650"/>
          <p14:tracePt t="13046" x="3241675" y="2152650"/>
          <p14:tracePt t="13063" x="3598863" y="2170113"/>
          <p14:tracePt t="13080" x="3795713" y="2187575"/>
          <p14:tracePt t="13096" x="3973513" y="2197100"/>
          <p14:tracePt t="13113" x="4187825" y="2214563"/>
          <p14:tracePt t="13129" x="4429125" y="2241550"/>
          <p14:tracePt t="13146" x="4679950" y="2278063"/>
          <p14:tracePt t="13162" x="4938713" y="2312988"/>
          <p14:tracePt t="13179" x="5224463" y="2366963"/>
          <p14:tracePt t="13195" x="5421313" y="2401888"/>
          <p14:tracePt t="13212" x="5527675" y="2420938"/>
          <p14:tracePt t="13229" x="5661025" y="2446338"/>
          <p14:tracePt t="13245" x="5786438" y="2473325"/>
          <p14:tracePt t="13261" x="5956300" y="2492375"/>
          <p14:tracePt t="13277" x="6135688" y="2517775"/>
          <p14:tracePt t="13296" x="6286500" y="2527300"/>
          <p14:tracePt t="13312" x="6411913" y="2527300"/>
          <p14:tracePt t="13328" x="6581775" y="2536825"/>
          <p14:tracePt t="13346" x="6643688" y="2536825"/>
          <p14:tracePt t="13363" x="6697663" y="2536825"/>
          <p14:tracePt t="13379" x="6751638" y="2536825"/>
          <p14:tracePt t="13395" x="6840538" y="2517775"/>
          <p14:tracePt t="13412" x="6929438" y="2500313"/>
          <p14:tracePt t="13428" x="7027863" y="2482850"/>
          <p14:tracePt t="13445" x="7089775" y="2465388"/>
          <p14:tracePt t="13461" x="7170738" y="2438400"/>
          <p14:tracePt t="13479" x="7232650" y="2420938"/>
          <p14:tracePt t="13495" x="7296150" y="2401888"/>
          <p14:tracePt t="13512" x="7394575" y="2384425"/>
          <p14:tracePt t="13528" x="7483475" y="2339975"/>
          <p14:tracePt t="13545" x="7616825" y="2295525"/>
          <p14:tracePt t="13561" x="7732713" y="2251075"/>
          <p14:tracePt t="13577" x="7885113" y="2179638"/>
          <p14:tracePt t="13595" x="8001000" y="2116138"/>
          <p14:tracePt t="13611" x="8135938" y="2044700"/>
          <p14:tracePt t="13628" x="8304213" y="1955800"/>
          <p14:tracePt t="13644" x="8528050" y="1866900"/>
          <p14:tracePt t="13661" x="8724900" y="1795463"/>
          <p14:tracePt t="13677" x="8831263" y="1741488"/>
          <p14:tracePt t="13694" x="8875713" y="1704975"/>
          <p14:tracePt t="13711" x="8885238" y="1679575"/>
          <p14:tracePt t="13729" x="8885238" y="1652588"/>
          <p14:tracePt t="13745" x="8885238" y="1608138"/>
          <p14:tracePt t="13761" x="8885238" y="1589088"/>
          <p14:tracePt t="13778" x="8885238" y="1562100"/>
          <p14:tracePt t="13795" x="8885238" y="1527175"/>
          <p14:tracePt t="13811" x="8885238" y="1465263"/>
          <p14:tracePt t="13828" x="8875713" y="1419225"/>
          <p14:tracePt t="13845" x="8867775" y="1357313"/>
          <p14:tracePt t="13862" x="8858250" y="1285875"/>
          <p14:tracePt t="13878" x="8850313" y="1223963"/>
          <p14:tracePt t="13896" x="8850313" y="1169988"/>
          <p14:tracePt t="13912" x="8850313" y="1125538"/>
          <p14:tracePt t="13928" x="8840788" y="1081088"/>
          <p14:tracePt t="13945" x="8831263" y="1027113"/>
          <p14:tracePt t="13962" x="8804275" y="955675"/>
          <p14:tracePt t="13979" x="8786813" y="901700"/>
          <p14:tracePt t="13996" x="8769350" y="866775"/>
          <p14:tracePt t="14012" x="8759825" y="830263"/>
          <p14:tracePt t="14028" x="8732838" y="822325"/>
          <p14:tracePt t="14044" x="8707438" y="803275"/>
          <p14:tracePt t="14061" x="8661400" y="785813"/>
          <p14:tracePt t="14077" x="8616950" y="768350"/>
          <p14:tracePt t="14094" x="8582025" y="750888"/>
          <p14:tracePt t="14111" x="8572500" y="741363"/>
          <p14:tracePt t="14128" x="8545513" y="731838"/>
          <p14:tracePt t="14145" x="8493125" y="714375"/>
          <p14:tracePt t="14162" x="8412163" y="696913"/>
          <p14:tracePt t="14178" x="8269288" y="679450"/>
          <p14:tracePt t="14195" x="8072438" y="652463"/>
          <p14:tracePt t="14213" x="7786688" y="571500"/>
          <p14:tracePt t="14229" x="7581900" y="517525"/>
          <p14:tracePt t="14246" x="7429500" y="482600"/>
          <p14:tracePt t="14262" x="7242175" y="446088"/>
          <p14:tracePt t="14278" x="7064375" y="419100"/>
          <p14:tracePt t="14297" x="6867525" y="401638"/>
          <p14:tracePt t="14312" x="6670675" y="374650"/>
          <p14:tracePt t="14328" x="6456363" y="357188"/>
          <p14:tracePt t="14345" x="6207125" y="339725"/>
          <p14:tracePt t="14362" x="5732463" y="312738"/>
          <p14:tracePt t="14379" x="5330825" y="285750"/>
          <p14:tracePt t="14395" x="4965700" y="285750"/>
          <p14:tracePt t="14412" x="4456113" y="312738"/>
          <p14:tracePt t="14428" x="4098925" y="347663"/>
          <p14:tracePt t="14445" x="3732213" y="393700"/>
          <p14:tracePt t="14462" x="3000375" y="500063"/>
          <p14:tracePt t="14480" x="2589213" y="588963"/>
          <p14:tracePt t="14495" x="2170113" y="679450"/>
          <p14:tracePt t="14512" x="1633538" y="812800"/>
          <p14:tracePt t="14528" x="946150" y="965200"/>
          <p14:tracePt t="14545" x="384175" y="1081088"/>
          <p14:tracePt t="14562" x="0" y="1133475"/>
          <p14:tracePt t="14578" x="0" y="1160463"/>
          <p14:tracePt t="14595" x="0" y="1179513"/>
          <p14:tracePt t="14628" x="0" y="1169988"/>
          <p14:tracePt t="14645" x="0" y="1160463"/>
          <p14:tracePt t="14662" x="0" y="1143000"/>
          <p14:tracePt t="14678" x="0" y="1125538"/>
          <p14:tracePt t="14696" x="0" y="1116013"/>
          <p14:tracePt t="14712" x="0" y="1108075"/>
          <p14:tracePt t="14800" x="9525" y="1108075"/>
          <p14:tracePt t="14809" x="115888" y="1108075"/>
          <p14:tracePt t="14829" x="241300" y="1108075"/>
          <p14:tracePt t="14845" x="366713" y="1116013"/>
          <p14:tracePt t="14862" x="527050" y="1116013"/>
          <p14:tracePt t="14879" x="633413" y="1116013"/>
          <p14:tracePt t="14895" x="750888" y="1125538"/>
          <p14:tracePt t="14912" x="884238" y="1214438"/>
          <p14:tracePt t="14929" x="1017588" y="1357313"/>
          <p14:tracePt t="14945" x="1125538" y="1500188"/>
          <p14:tracePt t="14962" x="1196975" y="1687513"/>
          <p14:tracePt t="14979" x="1241425" y="1768475"/>
          <p14:tracePt t="14996" x="1276350" y="1822450"/>
          <p14:tracePt t="15012" x="1330325" y="1866900"/>
          <p14:tracePt t="15029" x="1374775" y="1893888"/>
          <p14:tracePt t="15046" x="1393825" y="1893888"/>
          <p14:tracePt t="15061" x="1401763" y="1893888"/>
          <p14:tracePt t="15078" x="1393825" y="1893888"/>
          <p14:tracePt t="15167" x="1393825" y="1884363"/>
          <p14:tracePt t="15177" x="1393825" y="1893888"/>
          <p14:tracePt t="15433" x="1401763" y="1893888"/>
          <p14:tracePt t="15443" x="1411288" y="1893888"/>
          <p14:tracePt t="15462" x="1411288" y="1901825"/>
          <p14:tracePt t="15504" x="1419225" y="1901825"/>
          <p14:tracePt t="15520" x="1419225" y="1911350"/>
          <p14:tracePt t="15661" x="1428750" y="1911350"/>
          <p14:tracePt t="15708" x="1438275" y="1911350"/>
          <p14:tracePt t="15724" x="1446213" y="1911350"/>
          <p14:tracePt t="15734" x="1455738" y="1911350"/>
          <p14:tracePt t="15745" x="1490663" y="1901825"/>
          <p14:tracePt t="15761" x="1509713" y="1893888"/>
          <p14:tracePt t="15777" x="1527175" y="1874838"/>
          <p14:tracePt t="15795" x="1554163" y="1866900"/>
          <p14:tracePt t="15811" x="1571625" y="1849438"/>
          <p14:tracePt t="15828" x="1581150" y="1849438"/>
          <p14:tracePt t="15844" x="1589088" y="1830388"/>
          <p14:tracePt t="15861" x="1598613" y="1822450"/>
          <p14:tracePt t="15878" x="1598613" y="1812925"/>
          <p14:tracePt t="15958" x="1598613" y="1803400"/>
          <p14:tracePt t="15967" x="1598613" y="1795463"/>
          <p14:tracePt t="15978" x="1589088" y="1768475"/>
          <p14:tracePt t="15995" x="1571625" y="1724025"/>
          <p14:tracePt t="16011" x="1562100" y="1704975"/>
          <p14:tracePt t="16029" x="1554163" y="1687513"/>
          <p14:tracePt t="16045" x="1554163" y="1670050"/>
          <p14:tracePt t="16061" x="1544638" y="1652588"/>
          <p14:tracePt t="16094" x="1536700" y="1633538"/>
          <p14:tracePt t="16111" x="1527175" y="1625600"/>
          <p14:tracePt t="16128" x="1500188" y="1598613"/>
          <p14:tracePt t="16145" x="1473200" y="1589088"/>
          <p14:tracePt t="16162" x="1455738" y="1571625"/>
          <p14:tracePt t="16178" x="1438275" y="1562100"/>
          <p14:tracePt t="16195" x="1411288" y="1544638"/>
          <p14:tracePt t="16211" x="1401763" y="1536700"/>
          <p14:tracePt t="16228" x="1384300" y="1527175"/>
          <p14:tracePt t="16244" x="1374775" y="1509713"/>
          <p14:tracePt t="16262" x="1357313" y="1490663"/>
          <p14:tracePt t="16279" x="1339850" y="1473200"/>
          <p14:tracePt t="16297" x="1322388" y="1465263"/>
          <p14:tracePt t="16312" x="1322388" y="1455738"/>
          <p14:tracePt t="16345" x="1303338" y="1455738"/>
          <p14:tracePt t="16396" x="1295400" y="1446213"/>
          <p14:tracePt t="16405" x="1285875" y="1438275"/>
          <p14:tracePt t="16415" x="1258888" y="1411288"/>
          <p14:tracePt t="16428" x="1231900" y="1384300"/>
          <p14:tracePt t="16445" x="1187450" y="1357313"/>
          <p14:tracePt t="16461" x="1133475" y="1330325"/>
          <p14:tracePt t="16478" x="1054100" y="1285875"/>
          <p14:tracePt t="16495" x="965200" y="1223963"/>
          <p14:tracePt t="16511" x="812800" y="1169988"/>
          <p14:tracePt t="16530" x="679450" y="1133475"/>
          <p14:tracePt t="16546" x="527050" y="1116013"/>
          <p14:tracePt t="16561" x="347663" y="1116013"/>
          <p14:tracePt t="16578" x="160338" y="1133475"/>
          <p14:tracePt t="16594" x="0" y="1169988"/>
          <p14:tracePt t="16612" x="0" y="1214438"/>
          <p14:tracePt t="16629" x="0" y="1295400"/>
          <p14:tracePt t="16646" x="0" y="1322388"/>
          <p14:tracePt t="16662" x="0" y="1339850"/>
          <p14:tracePt t="16679" x="0" y="1357313"/>
          <p14:tracePt t="16695" x="0" y="1374775"/>
          <p14:tracePt t="16712" x="0" y="1384300"/>
          <p14:tracePt t="16729" x="0" y="1401763"/>
          <p14:tracePt t="16802" x="0" y="1411288"/>
          <p14:tracePt t="16811" x="17463" y="1428750"/>
          <p14:tracePt t="16829" x="26988" y="1438275"/>
          <p14:tracePt t="16845" x="36513" y="1473200"/>
          <p14:tracePt t="16863" x="61913" y="1517650"/>
          <p14:tracePt t="16879" x="71438" y="1554163"/>
          <p14:tracePt t="16896" x="98425" y="1608138"/>
          <p14:tracePt t="16911" x="115888" y="1652588"/>
          <p14:tracePt t="16928" x="133350" y="1697038"/>
          <p14:tracePt t="16944" x="142875" y="1741488"/>
          <p14:tracePt t="16961" x="152400" y="1785938"/>
          <p14:tracePt t="16978" x="169863" y="1839913"/>
          <p14:tracePt t="16995" x="179388" y="1884363"/>
          <p14:tracePt t="17011" x="204788" y="1965325"/>
          <p14:tracePt t="17030" x="204788" y="2009775"/>
          <p14:tracePt t="17047" x="223838" y="2054225"/>
          <p14:tracePt t="17061" x="241300" y="2108200"/>
          <p14:tracePt t="17078" x="250825" y="2152650"/>
          <p14:tracePt t="17095" x="268288" y="2206625"/>
          <p14:tracePt t="17111" x="285750" y="2251075"/>
          <p14:tracePt t="17128" x="322263" y="2312988"/>
          <p14:tracePt t="17145" x="330200" y="2330450"/>
          <p14:tracePt t="17162" x="347663" y="2349500"/>
          <p14:tracePt t="17179" x="347663" y="2366963"/>
          <p14:tracePt t="17195" x="357188" y="2374900"/>
          <p14:tracePt t="17212" x="366713" y="2384425"/>
          <p14:tracePt t="17229" x="366713" y="2393950"/>
          <p14:tracePt t="17246" x="374650" y="2401888"/>
          <p14:tracePt t="17262" x="374650" y="2420938"/>
          <p14:tracePt t="17280" x="384175" y="2446338"/>
          <p14:tracePt t="17298" x="419100" y="2500313"/>
          <p14:tracePt t="17312" x="446088" y="2554288"/>
          <p14:tracePt t="17329" x="465138" y="2598738"/>
          <p14:tracePt t="17345" x="473075" y="2652713"/>
          <p14:tracePt t="17362" x="490538" y="2660650"/>
          <p14:tracePt t="17379" x="500063" y="2670175"/>
          <p14:tracePt t="17412" x="490538" y="2652713"/>
          <p14:tracePt t="17968" x="465138" y="2635250"/>
          <p14:tracePt t="17977" x="411163" y="2608263"/>
          <p14:tracePt t="17996" x="374650" y="2571750"/>
          <p14:tracePt t="18012" x="357188" y="2554288"/>
          <p14:tracePt t="18030" x="339725" y="2536825"/>
          <p14:tracePt t="18047" x="339725" y="2527300"/>
          <p14:tracePt t="18062" x="330200" y="2527300"/>
          <p14:tracePt t="18095" x="330200" y="2544763"/>
          <p14:tracePt t="18194" x="339725" y="2563813"/>
          <p14:tracePt t="18203" x="339725" y="2571750"/>
          <p14:tracePt t="18213" x="357188" y="2608263"/>
          <p14:tracePt t="18229" x="374650" y="2643188"/>
          <p14:tracePt t="18247" x="393700" y="2687638"/>
          <p14:tracePt t="18263" x="393700" y="2714625"/>
          <p14:tracePt t="18297" x="401638" y="2714625"/>
          <p14:tracePt t="18342" x="411163" y="2697163"/>
          <p14:tracePt t="18352" x="419100" y="2679700"/>
          <p14:tracePt t="18362" x="419100" y="2660650"/>
          <p14:tracePt t="18395" x="419100" y="2679700"/>
          <p14:tracePt t="18484" x="411163" y="2687638"/>
          <p14:tracePt t="18493" x="393700" y="2724150"/>
          <p14:tracePt t="18512" x="366713" y="2795588"/>
          <p14:tracePt t="18530" x="357188" y="2849563"/>
          <p14:tracePt t="18547" x="357188" y="2894013"/>
          <p14:tracePt t="18562" x="357188" y="2911475"/>
          <p14:tracePt t="18579" x="366713" y="2921000"/>
          <p14:tracePt t="18596" x="384175" y="2938463"/>
          <p14:tracePt t="18628" x="393700" y="2928938"/>
          <p14:tracePt t="18694" x="401638" y="2911475"/>
          <p14:tracePt t="18703" x="411163" y="2911475"/>
          <p14:tracePt t="18713" x="411163" y="2901950"/>
          <p14:tracePt t="18729" x="411163" y="2894013"/>
          <p14:tracePt t="18976" x="411163" y="2884488"/>
          <p14:tracePt t="18985" x="411163" y="2874963"/>
          <p14:tracePt t="19086" x="419100" y="2867025"/>
          <p14:tracePt t="19250" x="428625" y="2840038"/>
          <p14:tracePt t="19260" x="465138" y="2795588"/>
          <p14:tracePt t="19279" x="527050" y="2751138"/>
          <p14:tracePt t="19279" x="544513" y="2732088"/>
          <p14:tracePt t="19299" x="615950" y="2714625"/>
          <p14:tracePt t="19313" x="669925" y="2706688"/>
          <p14:tracePt t="19329" x="687388" y="2697163"/>
          <p14:tracePt t="19346" x="696913" y="2687638"/>
          <p14:tracePt t="19362" x="704850" y="2706688"/>
          <p14:tracePt t="19869" x="731838" y="2759075"/>
          <p14:tracePt t="19878" x="741363" y="2803525"/>
          <p14:tracePt t="19896" x="758825" y="2840038"/>
          <p14:tracePt t="19913" x="768350" y="2849563"/>
          <p14:tracePt t="19929" x="768350" y="2857500"/>
          <p14:tracePt t="19962" x="768350" y="2867025"/>
          <p14:tracePt t="20127" x="795338" y="2884488"/>
          <p14:tracePt t="20143" x="822325" y="2894013"/>
          <p14:tracePt t="20153" x="830263" y="2901950"/>
          <p14:tracePt t="20163" x="866775" y="2921000"/>
          <p14:tracePt t="20196" x="866775" y="2894013"/>
          <p14:tracePt t="20502" x="866775" y="2867025"/>
          <p14:tracePt t="20512" x="874713" y="2813050"/>
          <p14:tracePt t="20529" x="893763" y="2768600"/>
          <p14:tracePt t="20546" x="911225" y="2679700"/>
          <p14:tracePt t="20562" x="928688" y="2554288"/>
          <p14:tracePt t="20581" x="938213" y="2492375"/>
          <p14:tracePt t="20597" x="938213" y="2446338"/>
          <p14:tracePt t="20613" x="938213" y="2393950"/>
          <p14:tracePt t="20629" x="928688" y="2339975"/>
          <p14:tracePt t="20646" x="911225" y="2312988"/>
          <p14:tracePt t="20662" x="901700" y="2295525"/>
          <p14:tracePt t="20679" x="822325" y="2251075"/>
          <p14:tracePt t="20696" x="776288" y="2232025"/>
          <p14:tracePt t="20712" x="758825" y="2214563"/>
          <p14:tracePt t="20746" x="758825" y="2224088"/>
          <p14:tracePt t="20775" x="795338" y="2259013"/>
          <p14:tracePt t="20786" x="847725" y="2312988"/>
          <p14:tracePt t="20796" x="1017588" y="2411413"/>
          <p14:tracePt t="20812" x="1241425" y="2492375"/>
          <p14:tracePt t="20828" x="1500188" y="2527300"/>
          <p14:tracePt t="20846" x="1982788" y="2581275"/>
          <p14:tracePt t="20862" x="2276475" y="2616200"/>
          <p14:tracePt t="20878" x="2589213" y="2643188"/>
          <p14:tracePt t="20895" x="2911475" y="2643188"/>
          <p14:tracePt t="20912" x="3108325" y="2589213"/>
          <p14:tracePt t="20928" x="3214688" y="2527300"/>
          <p14:tracePt t="20945" x="3286125" y="2401888"/>
          <p14:tracePt t="20962" x="3330575" y="2278063"/>
          <p14:tracePt t="20978" x="3348038" y="2108200"/>
          <p14:tracePt t="20995" x="3286125" y="1938338"/>
          <p14:tracePt t="21012" x="3160713" y="1741488"/>
          <p14:tracePt t="21029" x="3009900" y="1544638"/>
          <p14:tracePt t="21045" x="2751138" y="1339850"/>
          <p14:tracePt t="21062" x="2482850" y="1152525"/>
          <p14:tracePt t="21078" x="2259013" y="1071563"/>
          <p14:tracePt t="21096" x="1874838" y="955675"/>
          <p14:tracePt t="21112" x="1562100" y="919163"/>
          <p14:tracePt t="21128" x="1312863" y="919163"/>
          <p14:tracePt t="21146" x="1081088" y="946150"/>
          <p14:tracePt t="21162" x="866775" y="1009650"/>
          <p14:tracePt t="21179" x="714375" y="1054100"/>
          <p14:tracePt t="21196" x="571500" y="1143000"/>
          <p14:tracePt t="21212" x="490538" y="1214438"/>
          <p14:tracePt t="21230" x="419100" y="1276350"/>
          <p14:tracePt t="21246" x="347663" y="1339850"/>
          <p14:tracePt t="21262" x="312738" y="1374775"/>
          <p14:tracePt t="21279" x="295275" y="1401763"/>
          <p14:tracePt t="21296" x="295275" y="1446213"/>
          <p14:tracePt t="21312" x="295275" y="1517650"/>
          <p14:tracePt t="21328" x="347663" y="1643063"/>
          <p14:tracePt t="21345" x="554038" y="1946275"/>
          <p14:tracePt t="21362" x="714375" y="2108200"/>
          <p14:tracePt t="21378" x="830263" y="2206625"/>
          <p14:tracePt t="21395" x="965200" y="2303463"/>
          <p14:tracePt t="21412" x="1071563" y="2393950"/>
          <p14:tracePt t="21428" x="1143000" y="2446338"/>
          <p14:tracePt t="21445" x="1204913" y="2509838"/>
          <p14:tracePt t="21461" x="1339850" y="2598738"/>
          <p14:tracePt t="21478" x="1473200" y="2625725"/>
          <p14:tracePt t="21495" x="1616075" y="2635250"/>
          <p14:tracePt t="21512" x="1714500" y="2635250"/>
          <p14:tracePt t="21528" x="1776413" y="2625725"/>
          <p14:tracePt t="21545" x="1822450" y="2608263"/>
          <p14:tracePt t="21561" x="1822450" y="2598738"/>
          <p14:tracePt t="21594" x="1822450" y="2589213"/>
          <p14:tracePt t="21723" x="1812925" y="2581275"/>
          <p14:tracePt t="21732" x="1803400" y="2581275"/>
          <p14:tracePt t="21746" x="1795463" y="2581275"/>
          <p14:tracePt t="21839" x="1803400" y="2581275"/>
          <p14:tracePt t="22412" x="1822450" y="2581275"/>
          <p14:tracePt t="22421" x="1839913" y="2581275"/>
          <p14:tracePt t="22432" x="1847850" y="2589213"/>
          <p14:tracePt t="22446" x="1893888" y="2598738"/>
          <p14:tracePt t="22462" x="1973263" y="2616200"/>
          <p14:tracePt t="22479" x="2044700" y="2635250"/>
          <p14:tracePt t="22495" x="2152650" y="2652713"/>
          <p14:tracePt t="22513" x="2295525" y="2643188"/>
          <p14:tracePt t="22529" x="2527300" y="2616200"/>
          <p14:tracePt t="22545" x="2759075" y="2589213"/>
          <p14:tracePt t="22562" x="2990850" y="2571750"/>
          <p14:tracePt t="22579" x="3276600" y="2500313"/>
          <p14:tracePt t="22596" x="3419475" y="2455863"/>
          <p14:tracePt t="22613" x="3517900" y="2420938"/>
          <p14:tracePt t="22629" x="3608388" y="2401888"/>
          <p14:tracePt t="22645" x="3670300" y="2384425"/>
          <p14:tracePt t="22662" x="3724275" y="2374900"/>
          <p14:tracePt t="22679" x="3741738" y="2366963"/>
          <p14:tracePt t="22695" x="3768725" y="2349500"/>
          <p14:tracePt t="22712" x="3795713" y="2330450"/>
          <p14:tracePt t="22729" x="3867150" y="2303463"/>
          <p14:tracePt t="22746" x="3902075" y="2286000"/>
          <p14:tracePt t="22763" x="3956050" y="2278063"/>
          <p14:tracePt t="22779" x="4017963" y="2278063"/>
          <p14:tracePt t="22797" x="4152900" y="2303463"/>
          <p14:tracePt t="22812" x="4276725" y="2366963"/>
          <p14:tracePt t="22829" x="4384675" y="2411413"/>
          <p14:tracePt t="22846" x="4643438" y="2455863"/>
          <p14:tracePt t="22863" x="4929188" y="2517775"/>
          <p14:tracePt t="22879" x="5214938" y="2589213"/>
          <p14:tracePt t="22896" x="5518150" y="2660650"/>
          <p14:tracePt t="22912" x="5715000" y="2679700"/>
          <p14:tracePt t="22929" x="5813425" y="2687638"/>
          <p14:tracePt t="22945" x="5875338" y="2697163"/>
          <p14:tracePt t="22962" x="5929313" y="2706688"/>
          <p14:tracePt t="22979" x="6000750" y="2714625"/>
          <p14:tracePt t="22996" x="6099175" y="2714625"/>
          <p14:tracePt t="23013" x="6143625" y="2697163"/>
          <p14:tracePt t="23029" x="6197600" y="2652713"/>
          <p14:tracePt t="23045" x="6251575" y="2616200"/>
          <p14:tracePt t="23062" x="6313488" y="2581275"/>
          <p14:tracePt t="23079" x="6357938" y="2527300"/>
          <p14:tracePt t="23095" x="6456363" y="2446338"/>
          <p14:tracePt t="23113" x="6492875" y="2401888"/>
          <p14:tracePt t="23129" x="6518275" y="2384425"/>
          <p14:tracePt t="23145" x="6537325" y="2349500"/>
          <p14:tracePt t="23162" x="6554788" y="2330450"/>
          <p14:tracePt t="23179" x="6581775" y="2303463"/>
          <p14:tracePt t="23195" x="6626225" y="2259013"/>
          <p14:tracePt t="23212" x="6661150" y="2214563"/>
          <p14:tracePt t="23229" x="6688138" y="2187575"/>
          <p14:tracePt t="23262" x="6688138" y="2179638"/>
          <p14:tracePt t="23309" x="6697663" y="2170113"/>
          <p14:tracePt t="23317" x="6697663" y="2160588"/>
          <p14:tracePt t="23329" x="6697663" y="2108200"/>
          <p14:tracePt t="23345" x="6697663" y="2044700"/>
          <p14:tracePt t="23362" x="6680200" y="1938338"/>
          <p14:tracePt t="23379" x="6661150" y="1857375"/>
          <p14:tracePt t="23395" x="6643688" y="1785938"/>
          <p14:tracePt t="23412" x="6626225" y="1724025"/>
          <p14:tracePt t="23430" x="6616700" y="1652588"/>
          <p14:tracePt t="23446" x="6608763" y="1589088"/>
          <p14:tracePt t="23463" x="6599238" y="1473200"/>
          <p14:tracePt t="23481" x="6599238" y="1401763"/>
          <p14:tracePt t="23497" x="6581775" y="1322388"/>
          <p14:tracePt t="23513" x="6554788" y="1250950"/>
          <p14:tracePt t="23530" x="6537325" y="1187450"/>
          <p14:tracePt t="23546" x="6518275" y="1125538"/>
          <p14:tracePt t="23562" x="6500813" y="1081088"/>
          <p14:tracePt t="23579" x="6465888" y="1044575"/>
          <p14:tracePt t="23595" x="6429375" y="1017588"/>
          <p14:tracePt t="23612" x="6375400" y="990600"/>
          <p14:tracePt t="23629" x="6330950" y="973138"/>
          <p14:tracePt t="23645" x="6278563" y="955675"/>
          <p14:tracePt t="23662" x="6224588" y="938213"/>
          <p14:tracePt t="23679" x="6161088" y="911225"/>
          <p14:tracePt t="23695" x="6089650" y="893763"/>
          <p14:tracePt t="23712" x="5992813" y="874713"/>
          <p14:tracePt t="23729" x="5902325" y="866775"/>
          <p14:tracePt t="23746" x="5803900" y="866775"/>
          <p14:tracePt t="23763" x="5724525" y="874713"/>
          <p14:tracePt t="23780" x="5653088" y="884238"/>
          <p14:tracePt t="23798" x="5589588" y="884238"/>
          <p14:tracePt t="23813" x="5527675" y="884238"/>
          <p14:tracePt t="23830" x="5473700" y="884238"/>
          <p14:tracePt t="23847" x="5402263" y="884238"/>
          <p14:tracePt t="23863" x="5322888" y="866775"/>
          <p14:tracePt t="23882" x="5286375" y="866775"/>
          <p14:tracePt t="23897" x="5232400" y="857250"/>
          <p14:tracePt t="23913" x="5170488" y="839788"/>
          <p14:tracePt t="23930" x="5099050" y="830263"/>
          <p14:tracePt t="23946" x="5018088" y="822325"/>
          <p14:tracePt t="23963" x="4956175" y="822325"/>
          <p14:tracePt t="23981" x="4830763" y="822325"/>
          <p14:tracePt t="23998" x="4759325" y="822325"/>
          <p14:tracePt t="24013" x="4705350" y="822325"/>
          <p14:tracePt t="24031" x="4652963" y="822325"/>
          <p14:tracePt t="24046" x="4598988" y="830263"/>
          <p14:tracePt t="24063" x="4545013" y="830263"/>
          <p14:tracePt t="24080" x="4465638" y="830263"/>
          <p14:tracePt t="24096" x="4367213" y="839788"/>
          <p14:tracePt t="24113" x="4303713" y="847725"/>
          <p14:tracePt t="24131" x="4197350" y="874713"/>
          <p14:tracePt t="24146" x="4125913" y="893763"/>
          <p14:tracePt t="24164" x="3990975" y="911225"/>
          <p14:tracePt t="24180" x="3822700" y="938213"/>
          <p14:tracePt t="24196" x="3660775" y="973138"/>
          <p14:tracePt t="24213" x="3500438" y="1017588"/>
          <p14:tracePt t="24231" x="3394075" y="1044575"/>
          <p14:tracePt t="24248" x="3303588" y="1071563"/>
          <p14:tracePt t="24264" x="3224213" y="1089025"/>
          <p14:tracePt t="24280" x="3152775" y="1116013"/>
          <p14:tracePt t="24298" x="3062288" y="1143000"/>
          <p14:tracePt t="24313" x="2955925" y="1160463"/>
          <p14:tracePt t="24330" x="2830513" y="1187450"/>
          <p14:tracePt t="24346" x="2705100" y="1204913"/>
          <p14:tracePt t="24363" x="2608263" y="1223963"/>
          <p14:tracePt t="24381" x="2465388" y="1250950"/>
          <p14:tracePt t="24397" x="2339975" y="1276350"/>
          <p14:tracePt t="24413" x="2224088" y="1295400"/>
          <p14:tracePt t="24429" x="2125663" y="1312863"/>
          <p14:tracePt t="24446" x="2062163" y="1322388"/>
          <p14:tracePt t="24463" x="1990725" y="1322388"/>
          <p14:tracePt t="24479" x="1911350" y="1322388"/>
          <p14:tracePt t="24497" x="1866900" y="1322388"/>
          <p14:tracePt t="24513" x="1795463" y="1312863"/>
          <p14:tracePt t="24530" x="1741488" y="1303338"/>
          <p14:tracePt t="24546" x="1670050" y="1295400"/>
          <p14:tracePt t="24563" x="1608138" y="1295400"/>
          <p14:tracePt t="24580" x="1544638" y="1295400"/>
          <p14:tracePt t="24595" x="1490663" y="1285875"/>
          <p14:tracePt t="24612" x="1428750" y="1285875"/>
          <p14:tracePt t="24631" x="1357313" y="1258888"/>
          <p14:tracePt t="24648" x="1312863" y="1250950"/>
          <p14:tracePt t="24664" x="1258888" y="1250950"/>
          <p14:tracePt t="24680" x="1196975" y="1241425"/>
          <p14:tracePt t="24696" x="1125538" y="1231900"/>
          <p14:tracePt t="24713" x="1081088" y="1214438"/>
          <p14:tracePt t="24730" x="1027113" y="1214438"/>
          <p14:tracePt t="24747" x="990600" y="1204913"/>
          <p14:tracePt t="24764" x="982663" y="1204913"/>
          <p14:tracePt t="24797" x="982663" y="1223963"/>
          <p14:tracePt t="25123" x="982663" y="1241425"/>
          <p14:tracePt t="25139" x="982663" y="1250950"/>
          <p14:tracePt t="25149" x="982663" y="1285875"/>
          <p14:tracePt t="25163" x="973138" y="1312863"/>
          <p14:tracePt t="25179" x="955675" y="1339850"/>
          <p14:tracePt t="25196" x="946150" y="1357313"/>
          <p14:tracePt t="25212" x="938213" y="1366838"/>
          <p14:tracePt t="25229" x="928688" y="1393825"/>
          <p14:tracePt t="25246" x="928688" y="1411288"/>
          <p14:tracePt t="25263" x="928688" y="1465263"/>
          <p14:tracePt t="25280" x="928688" y="1509713"/>
          <p14:tracePt t="25299" x="928688" y="1536700"/>
          <p14:tracePt t="25313" x="928688" y="1581150"/>
          <p14:tracePt t="25330" x="911225" y="1625600"/>
          <p14:tracePt t="25346" x="901700" y="1670050"/>
          <p14:tracePt t="25363" x="901700" y="1724025"/>
          <p14:tracePt t="25381" x="911225" y="1822450"/>
          <p14:tracePt t="25398" x="928688" y="1884363"/>
          <p14:tracePt t="25415" x="938213" y="1920875"/>
          <p14:tracePt t="25430" x="955675" y="1946275"/>
          <p14:tracePt t="25446" x="955675" y="1955800"/>
          <p14:tracePt t="25463" x="946150" y="1965325"/>
          <p14:tracePt t="25791" x="938213" y="1973263"/>
          <p14:tracePt t="25799" x="919163" y="1992313"/>
          <p14:tracePt t="25813" x="919163" y="2036763"/>
          <p14:tracePt t="25829" x="919163" y="2098675"/>
          <p14:tracePt t="25846" x="938213" y="2143125"/>
          <p14:tracePt t="25862" x="955675" y="2197100"/>
          <p14:tracePt t="25880" x="973138" y="2241550"/>
          <p14:tracePt t="25897" x="990600" y="2286000"/>
          <p14:tracePt t="25913" x="990600" y="2295525"/>
          <p14:tracePt t="25946" x="973138" y="2303463"/>
          <p14:tracePt t="26147" x="965200" y="2312988"/>
          <p14:tracePt t="26157" x="938213" y="2312988"/>
          <p14:tracePt t="26168" x="874713" y="2330450"/>
          <p14:tracePt t="26180" x="830263" y="2349500"/>
          <p14:tracePt t="26196" x="795338" y="2374900"/>
          <p14:tracePt t="26212" x="785813" y="2401888"/>
          <p14:tracePt t="26229" x="776288" y="2428875"/>
          <p14:tracePt t="26246" x="776288" y="2492375"/>
          <p14:tracePt t="26262" x="776288" y="2536825"/>
          <p14:tracePt t="26279" x="768350" y="2589213"/>
          <p14:tracePt t="26279" x="758825" y="2608263"/>
          <p14:tracePt t="26298" x="750888" y="2670175"/>
          <p14:tracePt t="26313" x="731838" y="2732088"/>
          <p14:tracePt t="26329" x="714375" y="2795588"/>
          <p14:tracePt t="26346" x="696913" y="2849563"/>
          <p14:tracePt t="26362" x="679450" y="2894013"/>
          <p14:tracePt t="26379" x="669925" y="2901950"/>
          <p14:tracePt t="26396" x="660400" y="2921000"/>
          <p14:tracePt t="26429" x="660400" y="2928938"/>
          <p14:tracePt t="26602" x="669925" y="2928938"/>
          <p14:tracePt t="26634" x="687388" y="2928938"/>
          <p14:tracePt t="26643" x="696913" y="2928938"/>
          <p14:tracePt t="26656" x="704850" y="2928938"/>
          <p14:tracePt t="26666" x="723900" y="2928938"/>
          <p14:tracePt t="26680" x="741363" y="2928938"/>
          <p14:tracePt t="26712" x="750888" y="2928938"/>
          <p14:tracePt t="26729" x="768350" y="2921000"/>
          <p14:tracePt t="26745" x="812800" y="2911475"/>
          <p14:tracePt t="26762" x="866775" y="2911475"/>
          <p14:tracePt t="26779" x="928688" y="2884488"/>
          <p14:tracePt t="26799" x="946150" y="2874963"/>
          <p14:tracePt t="26814" x="946150" y="2867025"/>
          <p14:tracePt t="26830" x="955675" y="2867025"/>
          <p14:tracePt t="26969" x="973138" y="2857500"/>
          <p14:tracePt t="26979" x="1017588" y="2840038"/>
          <p14:tracePt t="26996" x="1036638" y="2830513"/>
          <p14:tracePt t="27013" x="1054100" y="2813050"/>
          <p14:tracePt t="27030" x="1089025" y="2795588"/>
          <p14:tracePt t="27048" x="1108075" y="2778125"/>
          <p14:tracePt t="27064" x="1116013" y="2778125"/>
          <p14:tracePt t="27080" x="1133475" y="2778125"/>
          <p14:tracePt t="27282" x="1143000" y="2795588"/>
          <p14:tracePt t="27292" x="1143000" y="2803525"/>
          <p14:tracePt t="27301" x="1152525" y="2813050"/>
          <p14:tracePt t="27315" x="1169988" y="2822575"/>
          <p14:tracePt t="27330" x="1179513" y="2840038"/>
          <p14:tracePt t="27347" x="1187450" y="2849563"/>
          <p14:tracePt t="27363" x="1196975" y="2849563"/>
          <p14:tracePt t="27380" x="1204913" y="2849563"/>
          <p14:tracePt t="27642" x="1179513" y="2840038"/>
          <p14:tracePt t="27689" x="1133475" y="2813050"/>
          <p14:tracePt t="27699" x="1108075" y="2786063"/>
          <p14:tracePt t="27714" x="1098550" y="2786063"/>
          <p14:tracePt t="27730" x="1098550" y="2778125"/>
          <p14:tracePt t="27814" x="1089025" y="2778125"/>
          <p14:tracePt t="27892" x="1071563" y="2768600"/>
          <p14:tracePt t="27908" x="1044575" y="2759075"/>
          <p14:tracePt t="27918" x="1017588" y="2751138"/>
          <p14:tracePt t="27930" x="955675" y="2724150"/>
          <p14:tracePt t="27948" x="893763" y="2706688"/>
          <p14:tracePt t="27964" x="776288" y="2687638"/>
          <p14:tracePt t="27980" x="714375" y="2679700"/>
          <p14:tracePt t="27997" x="660400" y="2687638"/>
          <p14:tracePt t="28013" x="633413" y="2697163"/>
          <p14:tracePt t="28029" x="598488" y="2741613"/>
          <p14:tracePt t="28046" x="588963" y="2759075"/>
          <p14:tracePt t="28063" x="571500" y="2768600"/>
          <p14:tracePt t="28095" x="571500" y="2778125"/>
          <p14:tracePt t="28424" x="571500" y="2795588"/>
          <p14:tracePt t="28440" x="571500" y="2803525"/>
          <p14:tracePt t="28450" x="581025" y="2830513"/>
          <p14:tracePt t="28465" x="588963" y="2857500"/>
          <p14:tracePt t="28480" x="588963" y="2894013"/>
          <p14:tracePt t="28497" x="598488" y="2955925"/>
          <p14:tracePt t="28514" x="633413" y="3054350"/>
          <p14:tracePt t="28530" x="660400" y="3135313"/>
          <p14:tracePt t="28547" x="687388" y="3232150"/>
          <p14:tracePt t="28564" x="704850" y="3268663"/>
          <p14:tracePt t="28580" x="704850" y="3286125"/>
          <p14:tracePt t="28597" x="704850" y="3295650"/>
          <p14:tracePt t="28614" x="714375" y="3313113"/>
          <p14:tracePt t="28630" x="723900" y="3367088"/>
          <p14:tracePt t="28646" x="731838" y="3384550"/>
          <p14:tracePt t="28663" x="731838" y="3394075"/>
          <p14:tracePt t="28679" x="731838" y="340201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2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464230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sub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935480" y="1668585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8</a:t>
            </a: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325919" y="2490812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8</a:t>
            </a:r>
          </a:p>
        </p:txBody>
      </p:sp>
      <p:sp>
        <p:nvSpPr>
          <p:cNvPr id="178" name="Rectangle 287"/>
          <p:cNvSpPr>
            <a:spLocks noChangeArrowheads="1"/>
          </p:cNvSpPr>
          <p:nvPr/>
        </p:nvSpPr>
        <p:spPr bwMode="auto">
          <a:xfrm>
            <a:off x="3881222" y="1642348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4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9" name="Rectangle 287"/>
          <p:cNvSpPr>
            <a:spLocks noChangeArrowheads="1"/>
          </p:cNvSpPr>
          <p:nvPr/>
        </p:nvSpPr>
        <p:spPr bwMode="auto">
          <a:xfrm>
            <a:off x="3810000" y="406608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3" name="Rectangle 287"/>
          <p:cNvSpPr>
            <a:spLocks noChangeArrowheads="1"/>
          </p:cNvSpPr>
          <p:nvPr/>
        </p:nvSpPr>
        <p:spPr bwMode="auto">
          <a:xfrm>
            <a:off x="3762072" y="251460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[R1]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4" name="Rectangle 287"/>
          <p:cNvSpPr>
            <a:spLocks noChangeArrowheads="1"/>
          </p:cNvSpPr>
          <p:nvPr/>
        </p:nvSpPr>
        <p:spPr bwMode="auto">
          <a:xfrm>
            <a:off x="3872501" y="3669810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9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74550"/>
      </p:ext>
    </p:extLst>
  </p:cSld>
  <p:clrMapOvr>
    <a:masterClrMapping/>
  </p:clrMapOvr>
  <p:transition advTm="192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94" x="741363" y="3402013"/>
          <p14:tracePt t="920" x="741363" y="3411538"/>
          <p14:tracePt t="927" x="803275" y="3446463"/>
          <p14:tracePt t="941" x="1081088" y="3589338"/>
          <p14:tracePt t="960" x="1223963" y="3598863"/>
          <p14:tracePt t="975" x="1357313" y="3589338"/>
          <p14:tracePt t="992" x="1536700" y="3517900"/>
          <p14:tracePt t="1009" x="1660525" y="3465513"/>
          <p14:tracePt t="1025" x="1741488" y="3402013"/>
          <p14:tracePt t="1042" x="1830388" y="3278188"/>
          <p14:tracePt t="1062" x="1866900" y="3197225"/>
          <p14:tracePt t="1076" x="1874838" y="3143250"/>
          <p14:tracePt t="1092" x="1874838" y="3108325"/>
          <p14:tracePt t="1108" x="1874838" y="3089275"/>
          <p14:tracePt t="1124" x="1874838" y="3081338"/>
          <p14:tracePt t="1141" x="1874838" y="3054350"/>
          <p14:tracePt t="1158" x="1866900" y="3009900"/>
          <p14:tracePt t="1174" x="1857375" y="2992438"/>
          <p14:tracePt t="1190" x="1847850" y="2946400"/>
          <p14:tracePt t="1207" x="1830388" y="2840038"/>
          <p14:tracePt t="1224" x="1822450" y="2786063"/>
          <p14:tracePt t="1240" x="1822450" y="2768600"/>
          <p14:tracePt t="1273" x="1785938" y="2759075"/>
          <p14:tracePt t="1427" x="1697038" y="2759075"/>
          <p14:tracePt t="1437" x="1589088" y="2768600"/>
          <p14:tracePt t="1447" x="1490663" y="2778125"/>
          <p14:tracePt t="1457" x="1295400" y="2786063"/>
          <p14:tracePt t="1475" x="1108075" y="2795588"/>
          <p14:tracePt t="1490" x="1062038" y="2795588"/>
          <p14:tracePt t="1507" x="1027113" y="2795588"/>
          <p14:tracePt t="1524" x="1000125" y="2803525"/>
          <p14:tracePt t="1540" x="965200" y="2803525"/>
          <p14:tracePt t="1558" x="847725" y="2803525"/>
          <p14:tracePt t="1575" x="731838" y="2803525"/>
          <p14:tracePt t="1591" x="652463" y="2803525"/>
          <p14:tracePt t="1608" x="598488" y="2822575"/>
          <p14:tracePt t="1624" x="554038" y="2840038"/>
          <p14:tracePt t="1641" x="490538" y="2857500"/>
          <p14:tracePt t="1659" x="438150" y="2857500"/>
          <p14:tracePt t="1675" x="393700" y="2840038"/>
          <p14:tracePt t="1691" x="374650" y="2830513"/>
          <p14:tracePt t="1707" x="366713" y="2830513"/>
          <p14:tracePt t="1724" x="357188" y="2830513"/>
          <p14:tracePt t="1811" x="330200" y="2822575"/>
          <p14:tracePt t="1825" x="322263" y="2813050"/>
          <p14:tracePt t="1836" x="322263" y="2803525"/>
          <p14:tracePt t="2722" x="330200" y="2803525"/>
          <p14:tracePt t="2812" x="357188" y="2822575"/>
          <p14:tracePt t="2821" x="384175" y="2840038"/>
          <p14:tracePt t="2832" x="411163" y="2849563"/>
          <p14:tracePt t="2841" x="446088" y="2867025"/>
          <p14:tracePt t="2859" x="465138" y="2874963"/>
          <p14:tracePt t="2874" x="490538" y="2894013"/>
          <p14:tracePt t="2890" x="517525" y="2894013"/>
          <p14:tracePt t="2907" x="554038" y="2894013"/>
          <p14:tracePt t="2925" x="598488" y="2894013"/>
          <p14:tracePt t="2941" x="642938" y="2874963"/>
          <p14:tracePt t="2958" x="704850" y="2867025"/>
          <p14:tracePt t="2976" x="731838" y="2867025"/>
          <p14:tracePt t="2992" x="750888" y="2867025"/>
          <p14:tracePt t="3008" x="776288" y="2874963"/>
          <p14:tracePt t="3025" x="785813" y="2874963"/>
          <p14:tracePt t="3042" x="812800" y="2884488"/>
          <p14:tracePt t="3058" x="839788" y="2884488"/>
          <p14:tracePt t="3073" x="884238" y="2884488"/>
          <p14:tracePt t="3090" x="919163" y="2894013"/>
          <p14:tracePt t="3108" x="990600" y="2901950"/>
          <p14:tracePt t="3125" x="1027113" y="2911475"/>
          <p14:tracePt t="3141" x="1054100" y="2911475"/>
          <p14:tracePt t="3158" x="1089025" y="2901950"/>
          <p14:tracePt t="3175" x="1143000" y="2894013"/>
          <p14:tracePt t="3191" x="1152525" y="2894013"/>
          <p14:tracePt t="3208" x="1160463" y="2894013"/>
          <p14:tracePt t="3226" x="1187450" y="2901950"/>
          <p14:tracePt t="3242" x="1214438" y="2921000"/>
          <p14:tracePt t="3258" x="1250950" y="2938463"/>
          <p14:tracePt t="3274" x="1268413" y="2946400"/>
          <p14:tracePt t="3291" x="1285875" y="2946400"/>
          <p14:tracePt t="3308" x="1322388" y="2946400"/>
          <p14:tracePt t="3324" x="1366838" y="2946400"/>
          <p14:tracePt t="3341" x="1393825" y="2955925"/>
          <p14:tracePt t="3358" x="1446213" y="2955925"/>
          <p14:tracePt t="3376" x="1500188" y="2955925"/>
          <p14:tracePt t="3391" x="1598613" y="2955925"/>
          <p14:tracePt t="3408" x="1679575" y="2955925"/>
          <p14:tracePt t="3426" x="1731963" y="2955925"/>
          <p14:tracePt t="3441" x="1785938" y="2973388"/>
          <p14:tracePt t="3458" x="1847850" y="3000375"/>
          <p14:tracePt t="3476" x="1857375" y="3009900"/>
          <p14:tracePt t="3492" x="1874838" y="3036888"/>
          <p14:tracePt t="3508" x="1893888" y="3089275"/>
          <p14:tracePt t="3524" x="1901825" y="3179763"/>
          <p14:tracePt t="3540" x="1901825" y="3322638"/>
          <p14:tracePt t="3558" x="1884363" y="3482975"/>
          <p14:tracePt t="3574" x="1839913" y="3724275"/>
          <p14:tracePt t="3590" x="1741488" y="4098925"/>
          <p14:tracePt t="3607" x="1589088" y="4510088"/>
          <p14:tracePt t="3624" x="1419225" y="4929188"/>
          <p14:tracePt t="3641" x="1357313" y="5091113"/>
          <p14:tracePt t="3657" x="1339850" y="5197475"/>
          <p14:tracePt t="3674" x="1322388" y="5278438"/>
          <p14:tracePt t="3690" x="1312863" y="5330825"/>
          <p14:tracePt t="3707" x="1303338" y="5349875"/>
          <p14:tracePt t="3724" x="1303338" y="5376863"/>
          <p14:tracePt t="3741" x="1303338" y="5384800"/>
          <p14:tracePt t="3757" x="1303338" y="5394325"/>
          <p14:tracePt t="3790" x="1285875" y="5394325"/>
          <p14:tracePt t="3962" x="1258888" y="5421313"/>
          <p14:tracePt t="3971" x="1250950" y="5438775"/>
          <p14:tracePt t="3981" x="1241425" y="5448300"/>
          <p14:tracePt t="3991" x="1214438" y="5492750"/>
          <p14:tracePt t="4008" x="1204913" y="5519738"/>
          <p14:tracePt t="4025" x="1196975" y="5546725"/>
          <p14:tracePt t="4041" x="1187450" y="5554663"/>
          <p14:tracePt t="4059" x="1187450" y="5564188"/>
          <p14:tracePt t="4260" x="1214438" y="5581650"/>
          <p14:tracePt t="4274" x="1231900" y="5599113"/>
          <p14:tracePt t="4283" x="1250950" y="5618163"/>
          <p14:tracePt t="4293" x="1285875" y="5626100"/>
          <p14:tracePt t="4307" x="1295400" y="5643563"/>
          <p14:tracePt t="4324" x="1303338" y="5653088"/>
          <p14:tracePt t="4341" x="1322388" y="5662613"/>
          <p14:tracePt t="4358" x="1330325" y="5670550"/>
          <p14:tracePt t="4391" x="1339850" y="5670550"/>
          <p14:tracePt t="4469" x="1347788" y="5653088"/>
          <p14:tracePt t="4477" x="1357313" y="5643563"/>
          <p14:tracePt t="4490" x="1366838" y="5618163"/>
          <p14:tracePt t="4524" x="1339850" y="5618163"/>
          <p14:tracePt t="4932" x="1295400" y="5618163"/>
          <p14:tracePt t="4941" x="1187450" y="5599113"/>
          <p14:tracePt t="4958" x="1062038" y="5581650"/>
          <p14:tracePt t="4974" x="982663" y="5564188"/>
          <p14:tracePt t="4991" x="911225" y="5537200"/>
          <p14:tracePt t="5008" x="857250" y="5510213"/>
          <p14:tracePt t="5025" x="785813" y="5483225"/>
          <p14:tracePt t="5041" x="768350" y="5473700"/>
          <p14:tracePt t="5059" x="741363" y="5456238"/>
          <p14:tracePt t="5074" x="723900" y="5438775"/>
          <p14:tracePt t="5091" x="714375" y="5429250"/>
          <p14:tracePt t="5107" x="704850" y="5429250"/>
          <p14:tracePt t="5322" x="696913" y="5421313"/>
          <p14:tracePt t="5331" x="669925" y="5421313"/>
          <p14:tracePt t="5341" x="642938" y="5421313"/>
          <p14:tracePt t="5358" x="625475" y="5421313"/>
          <p14:tracePt t="5375" x="608013" y="5421313"/>
          <p14:tracePt t="5393" x="598488" y="5438775"/>
          <p14:tracePt t="5407" x="581025" y="5448300"/>
          <p14:tracePt t="5425" x="581025" y="5456238"/>
          <p14:tracePt t="5458" x="581025" y="5438775"/>
          <p14:tracePt t="5542" x="581025" y="5429250"/>
          <p14:tracePt t="5551" x="588963" y="5402263"/>
          <p14:tracePt t="5558" x="615950" y="5376863"/>
          <p14:tracePt t="5575" x="652463" y="5330825"/>
          <p14:tracePt t="5592" x="669925" y="5278438"/>
          <p14:tracePt t="5608" x="687388" y="5233988"/>
          <p14:tracePt t="5625" x="704850" y="5162550"/>
          <p14:tracePt t="5642" x="750888" y="4992688"/>
          <p14:tracePt t="5659" x="776288" y="4849813"/>
          <p14:tracePt t="5675" x="839788" y="4706938"/>
          <p14:tracePt t="5692" x="901700" y="4572000"/>
          <p14:tracePt t="5708" x="982663" y="4456113"/>
          <p14:tracePt t="5724" x="1044575" y="4349750"/>
          <p14:tracePt t="5741" x="1116013" y="4259263"/>
          <p14:tracePt t="5758" x="1179513" y="4135438"/>
          <p14:tracePt t="5775" x="1241425" y="4010025"/>
          <p14:tracePt t="5792" x="1357313" y="3805238"/>
          <p14:tracePt t="5808" x="1401763" y="3687763"/>
          <p14:tracePt t="5824" x="1465263" y="3563938"/>
          <p14:tracePt t="5843" x="1517650" y="3429000"/>
          <p14:tracePt t="5859" x="1581150" y="3295650"/>
          <p14:tracePt t="5876" x="1643063" y="3179763"/>
          <p14:tracePt t="5892" x="1704975" y="3000375"/>
          <p14:tracePt t="5909" x="1714500" y="2921000"/>
          <p14:tracePt t="5926" x="1724025" y="2849563"/>
          <p14:tracePt t="5942" x="1731963" y="2795588"/>
          <p14:tracePt t="5959" x="1731963" y="2751138"/>
          <p14:tracePt t="5976" x="1731963" y="2724150"/>
          <p14:tracePt t="5992" x="1731963" y="2706688"/>
          <p14:tracePt t="6008" x="1731963" y="2697163"/>
          <p14:tracePt t="6025" x="1741488" y="2706688"/>
          <p14:tracePt t="6215" x="1751013" y="2714625"/>
          <p14:tracePt t="6225" x="1768475" y="2759075"/>
          <p14:tracePt t="6243" x="1812925" y="2822575"/>
          <p14:tracePt t="6259" x="1847850" y="2884488"/>
          <p14:tracePt t="6275" x="1874838" y="2946400"/>
          <p14:tracePt t="6293" x="1893888" y="2992438"/>
          <p14:tracePt t="6309" x="1901825" y="3017838"/>
          <p14:tracePt t="6325" x="1901825" y="3027363"/>
          <p14:tracePt t="6342" x="1901825" y="3036888"/>
          <p14:tracePt t="6375" x="1919288" y="3009900"/>
          <p14:tracePt t="6419" x="1928813" y="2982913"/>
          <p14:tracePt t="6429" x="1965325" y="2901950"/>
          <p14:tracePt t="6442" x="2000250" y="2857500"/>
          <p14:tracePt t="6459" x="2027238" y="2803525"/>
          <p14:tracePt t="6476" x="2036763" y="2778125"/>
          <p14:tracePt t="6493" x="2054225" y="2751138"/>
          <p14:tracePt t="6509" x="2071688" y="2714625"/>
          <p14:tracePt t="6528" x="2071688" y="2697163"/>
          <p14:tracePt t="6544" x="2081213" y="2687638"/>
          <p14:tracePt t="6560" x="2081213" y="2670175"/>
          <p14:tracePt t="6593" x="2081213" y="2643188"/>
          <p14:tracePt t="6661" x="2071688" y="2616200"/>
          <p14:tracePt t="6671" x="2062163" y="2598738"/>
          <p14:tracePt t="6681" x="2054225" y="2544763"/>
          <p14:tracePt t="6693" x="2036763" y="2473325"/>
          <p14:tracePt t="6708" x="2017713" y="2411413"/>
          <p14:tracePt t="6725" x="1965325" y="2303463"/>
          <p14:tracePt t="6742" x="1928813" y="2232025"/>
          <p14:tracePt t="6759" x="1893888" y="2116138"/>
          <p14:tracePt t="6775" x="1857375" y="1982788"/>
          <p14:tracePt t="6793" x="1847850" y="1928813"/>
          <p14:tracePt t="6809" x="1830388" y="1884363"/>
          <p14:tracePt t="6825" x="1822450" y="1839913"/>
          <p14:tracePt t="6842" x="1812925" y="1803400"/>
          <p14:tracePt t="6875" x="1812925" y="1795463"/>
          <p14:tracePt t="6943" x="1812925" y="1785938"/>
          <p14:tracePt t="6990" x="1822450" y="1768475"/>
          <p14:tracePt t="7059" x="1830388" y="1758950"/>
          <p14:tracePt t="7067" x="1839913" y="1751013"/>
          <p14:tracePt t="7075" x="1847850" y="1751013"/>
          <p14:tracePt t="7129" x="1874838" y="1751013"/>
          <p14:tracePt t="7145" x="1884363" y="1751013"/>
          <p14:tracePt t="7155" x="1893888" y="1758950"/>
          <p14:tracePt t="7165" x="1901825" y="1758950"/>
          <p14:tracePt t="7178" x="1911350" y="1768475"/>
          <p14:tracePt t="7247" x="1919288" y="1768475"/>
          <p14:tracePt t="7257" x="1919288" y="1758950"/>
          <p14:tracePt t="7451" x="1919288" y="1751013"/>
          <p14:tracePt t="7467" x="1928813" y="1751013"/>
          <p14:tracePt t="7537" x="1928813" y="1741488"/>
          <p14:tracePt t="7547" x="1938338" y="1741488"/>
          <p14:tracePt t="7693" x="1946275" y="1741488"/>
          <p14:tracePt t="7710" x="1946275" y="1751013"/>
          <p14:tracePt t="7721" x="1955800" y="1751013"/>
          <p14:tracePt t="7732" x="1965325" y="1758950"/>
          <p14:tracePt t="7747" x="1965325" y="1768475"/>
          <p14:tracePt t="7763" x="1973263" y="1768475"/>
          <p14:tracePt t="7775" x="1990725" y="1776413"/>
          <p14:tracePt t="7792" x="2000250" y="1785938"/>
          <p14:tracePt t="7825" x="2000250" y="1795463"/>
          <p14:tracePt t="7858" x="2009775" y="1803400"/>
          <p14:tracePt t="7890" x="2009775" y="1812925"/>
          <p14:tracePt t="7899" x="2009775" y="1822450"/>
          <p14:tracePt t="7912" x="2000250" y="1839913"/>
          <p14:tracePt t="7929" x="1990725" y="1866900"/>
          <p14:tracePt t="7944" x="1973263" y="1874838"/>
          <p14:tracePt t="7960" x="1965325" y="1884363"/>
          <p14:tracePt t="7976" x="1965325" y="1893888"/>
          <p14:tracePt t="8010" x="1955800" y="1901825"/>
          <p14:tracePt t="8026" x="1955800" y="1911350"/>
          <p14:tracePt t="8043" x="1955800" y="1955800"/>
          <p14:tracePt t="8061" x="1982788" y="2027238"/>
          <p14:tracePt t="8076" x="2000250" y="2071688"/>
          <p14:tracePt t="8093" x="2009775" y="2125663"/>
          <p14:tracePt t="8110" x="2027238" y="2160588"/>
          <p14:tracePt t="8126" x="2044700" y="2187575"/>
          <p14:tracePt t="8143" x="2062163" y="2224088"/>
          <p14:tracePt t="8159" x="2071688" y="2278063"/>
          <p14:tracePt t="8178" x="2081213" y="2303463"/>
          <p14:tracePt t="8194" x="2089150" y="2349500"/>
          <p14:tracePt t="8209" x="2108200" y="2393950"/>
          <p14:tracePt t="8225" x="2125663" y="2446338"/>
          <p14:tracePt t="8242" x="2152650" y="2500313"/>
          <p14:tracePt t="8259" x="2160588" y="2563813"/>
          <p14:tracePt t="8275" x="2179638" y="2625725"/>
          <p14:tracePt t="8292" x="2197100" y="2670175"/>
          <p14:tracePt t="8309" x="2214563" y="2724150"/>
          <p14:tracePt t="8325" x="2251075" y="2803525"/>
          <p14:tracePt t="8342" x="2268538" y="2849563"/>
          <p14:tracePt t="8359" x="2276475" y="2894013"/>
          <p14:tracePt t="8375" x="2276475" y="2921000"/>
          <p14:tracePt t="8392" x="2286000" y="2938463"/>
          <p14:tracePt t="8408" x="2295525" y="2973388"/>
          <p14:tracePt t="8426" x="2295525" y="2992438"/>
          <p14:tracePt t="8442" x="2303463" y="3017838"/>
          <p14:tracePt t="8459" x="2312988" y="3027363"/>
          <p14:tracePt t="8476" x="2330450" y="3063875"/>
          <p14:tracePt t="8493" x="2339975" y="3081338"/>
          <p14:tracePt t="8509" x="2357438" y="3089275"/>
          <p14:tracePt t="8526" x="2357438" y="3108325"/>
          <p14:tracePt t="8558" x="2357438" y="3116263"/>
          <p14:tracePt t="8575" x="2357438" y="3125788"/>
          <p14:tracePt t="8592" x="2347913" y="3125788"/>
          <p14:tracePt t="9062" x="2330450" y="3116263"/>
          <p14:tracePt t="9071" x="2322513" y="3108325"/>
          <p14:tracePt t="9081" x="2286000" y="3098800"/>
          <p14:tracePt t="9094" x="2241550" y="3089275"/>
          <p14:tracePt t="9110" x="2170113" y="3071813"/>
          <p14:tracePt t="9126" x="2098675" y="3054350"/>
          <p14:tracePt t="9142" x="2017713" y="3036888"/>
          <p14:tracePt t="9159" x="1893888" y="3017838"/>
          <p14:tracePt t="9175" x="1741488" y="3009900"/>
          <p14:tracePt t="9192" x="1544638" y="2982913"/>
          <p14:tracePt t="9209" x="1419225" y="2955925"/>
          <p14:tracePt t="9226" x="1295400" y="2938463"/>
          <p14:tracePt t="9242" x="1169988" y="2921000"/>
          <p14:tracePt t="9258" x="1027113" y="2884488"/>
          <p14:tracePt t="9274" x="901700" y="2849563"/>
          <p14:tracePt t="9291" x="795338" y="2786063"/>
          <p14:tracePt t="9308" x="679450" y="2741613"/>
          <p14:tracePt t="9324" x="490538" y="2643188"/>
          <p14:tracePt t="9342" x="401638" y="2598738"/>
          <p14:tracePt t="9359" x="357188" y="2571750"/>
          <p14:tracePt t="9375" x="295275" y="2554288"/>
          <p14:tracePt t="9392" x="268288" y="2544763"/>
          <p14:tracePt t="9408" x="258763" y="2527300"/>
          <p14:tracePt t="9441" x="258763" y="2517775"/>
          <p14:tracePt t="9647" x="268288" y="2500313"/>
          <p14:tracePt t="9663" x="276225" y="2500313"/>
          <p14:tracePt t="9676" x="276225" y="2492375"/>
          <p14:tracePt t="9693" x="285750" y="2492375"/>
          <p14:tracePt t="9708" x="303213" y="2482850"/>
          <p14:tracePt t="9773" x="322263" y="2482850"/>
          <p14:tracePt t="9782" x="347663" y="2473325"/>
          <p14:tracePt t="9792" x="374650" y="2473325"/>
          <p14:tracePt t="9810" x="393700" y="2473325"/>
          <p14:tracePt t="9825" x="419100" y="2473325"/>
          <p14:tracePt t="9842" x="428625" y="2473325"/>
          <p14:tracePt t="9859" x="438150" y="2473325"/>
          <p14:tracePt t="9875" x="455613" y="2473325"/>
          <p14:tracePt t="9892" x="455613" y="2482850"/>
          <p14:tracePt t="9909" x="455613" y="2473325"/>
          <p14:tracePt t="10069" x="455613" y="2482850"/>
          <p14:tracePt t="10249" x="455613" y="2500313"/>
          <p14:tracePt t="10258" x="455613" y="2544763"/>
          <p14:tracePt t="10276" x="446088" y="2581275"/>
          <p14:tracePt t="10292" x="446088" y="2616200"/>
          <p14:tracePt t="10308" x="446088" y="2652713"/>
          <p14:tracePt t="10325" x="455613" y="2714625"/>
          <p14:tracePt t="10342" x="455613" y="2759075"/>
          <p14:tracePt t="10359" x="465138" y="2813050"/>
          <p14:tracePt t="10375" x="465138" y="2857500"/>
          <p14:tracePt t="10391" x="455613" y="2911475"/>
          <p14:tracePt t="10409" x="446088" y="2955925"/>
          <p14:tracePt t="10426" x="428625" y="3009900"/>
          <p14:tracePt t="10442" x="428625" y="3054350"/>
          <p14:tracePt t="10459" x="438150" y="3071813"/>
          <p14:tracePt t="10475" x="446088" y="3089275"/>
          <p14:tracePt t="10493" x="455613" y="3089275"/>
          <p14:tracePt t="10523" x="455613" y="3071813"/>
          <p14:tracePt t="10587" x="455613" y="3036888"/>
          <p14:tracePt t="10597" x="419100" y="2965450"/>
          <p14:tracePt t="10609" x="339725" y="2849563"/>
          <p14:tracePt t="10626" x="268288" y="2751138"/>
          <p14:tracePt t="10642" x="223838" y="2679700"/>
          <p14:tracePt t="10660" x="204788" y="2598738"/>
          <p14:tracePt t="10676" x="169863" y="2492375"/>
          <p14:tracePt t="10692" x="142875" y="2411413"/>
          <p14:tracePt t="10709" x="107950" y="2312988"/>
          <p14:tracePt t="10727" x="107950" y="2278063"/>
          <p14:tracePt t="10743" x="107950" y="2268538"/>
          <p14:tracePt t="10759" x="107950" y="2259013"/>
          <p14:tracePt t="10775" x="107950" y="2268538"/>
          <p14:tracePt t="10829" x="115888" y="2295525"/>
          <p14:tracePt t="10840" x="142875" y="2366963"/>
          <p14:tracePt t="10859" x="152400" y="2420938"/>
          <p14:tracePt t="10876" x="196850" y="2465388"/>
          <p14:tracePt t="10893" x="250825" y="2527300"/>
          <p14:tracePt t="10909" x="303213" y="2598738"/>
          <p14:tracePt t="10926" x="366713" y="2660650"/>
          <p14:tracePt t="10942" x="411163" y="2714625"/>
          <p14:tracePt t="10959" x="465138" y="2759075"/>
          <p14:tracePt t="10976" x="544513" y="2813050"/>
          <p14:tracePt t="10993" x="588963" y="2840038"/>
          <p14:tracePt t="11010" x="625475" y="2857500"/>
          <p14:tracePt t="11025" x="669925" y="2874963"/>
          <p14:tracePt t="11042" x="723900" y="2884488"/>
          <p14:tracePt t="11060" x="785813" y="2901950"/>
          <p14:tracePt t="11075" x="857250" y="2921000"/>
          <p14:tracePt t="11091" x="1089025" y="2955925"/>
          <p14:tracePt t="11109" x="1285875" y="2973388"/>
          <p14:tracePt t="11125" x="1500188" y="3009900"/>
          <p14:tracePt t="11141" x="1724025" y="3044825"/>
          <p14:tracePt t="11158" x="1990725" y="3071813"/>
          <p14:tracePt t="11175" x="2241550" y="3098800"/>
          <p14:tracePt t="11191" x="2509838" y="3125788"/>
          <p14:tracePt t="11208" x="2751138" y="3125788"/>
          <p14:tracePt t="11225" x="3062288" y="3125788"/>
          <p14:tracePt t="11243" x="3276600" y="3108325"/>
          <p14:tracePt t="11259" x="3438525" y="3098800"/>
          <p14:tracePt t="11276" x="3562350" y="3071813"/>
          <p14:tracePt t="11292" x="3732213" y="3063875"/>
          <p14:tracePt t="11309" x="3911600" y="3054350"/>
          <p14:tracePt t="11325" x="4037013" y="3044825"/>
          <p14:tracePt t="11342" x="4108450" y="3017838"/>
          <p14:tracePt t="11359" x="4116388" y="3009900"/>
          <p14:tracePt t="11375" x="4116388" y="3000375"/>
          <p14:tracePt t="11469" x="4116388" y="2982913"/>
          <p14:tracePt t="11478" x="4116388" y="2946400"/>
          <p14:tracePt t="11493" x="4125913" y="2921000"/>
          <p14:tracePt t="11509" x="4125913" y="2874963"/>
          <p14:tracePt t="11526" x="4125913" y="2830513"/>
          <p14:tracePt t="11543" x="4133850" y="2803525"/>
          <p14:tracePt t="11561" x="4133850" y="2786063"/>
          <p14:tracePt t="11576" x="4152900" y="2759075"/>
          <p14:tracePt t="11592" x="4152900" y="2741613"/>
          <p14:tracePt t="11625" x="4152900" y="2732088"/>
          <p14:tracePt t="11735" x="4143375" y="2724150"/>
          <p14:tracePt t="11745" x="4143375" y="2714625"/>
          <p14:tracePt t="11759" x="4133850" y="2697163"/>
          <p14:tracePt t="11776" x="4125913" y="2670175"/>
          <p14:tracePt t="11792" x="4108450" y="2635250"/>
          <p14:tracePt t="11809" x="4098925" y="2598738"/>
          <p14:tracePt t="11826" x="4081463" y="2589213"/>
          <p14:tracePt t="11842" x="4081463" y="2571750"/>
          <p14:tracePt t="11859" x="4081463" y="2563813"/>
          <p14:tracePt t="11877" x="4071938" y="2517775"/>
          <p14:tracePt t="11892" x="4062413" y="2482850"/>
          <p14:tracePt t="11909" x="4044950" y="2455863"/>
          <p14:tracePt t="11927" x="4037013" y="2420938"/>
          <p14:tracePt t="11942" x="4017963" y="2384425"/>
          <p14:tracePt t="11959" x="3990975" y="2339975"/>
          <p14:tracePt t="11977" x="3990975" y="2286000"/>
          <p14:tracePt t="11993" x="3990975" y="2241550"/>
          <p14:tracePt t="12009" x="3973513" y="2187575"/>
          <p14:tracePt t="12026" x="3956050" y="2160588"/>
          <p14:tracePt t="12043" x="3946525" y="2143125"/>
          <p14:tracePt t="12060" x="3946525" y="2135188"/>
          <p14:tracePt t="12075" x="3946525" y="2125663"/>
          <p14:tracePt t="12091" x="3946525" y="2089150"/>
          <p14:tracePt t="12108" x="3946525" y="2081213"/>
          <p14:tracePt t="12125" x="3946525" y="2071688"/>
          <p14:tracePt t="12141" x="3946525" y="2063750"/>
          <p14:tracePt t="12205" x="3946525" y="2054225"/>
          <p14:tracePt t="12215" x="3946525" y="2044700"/>
          <p14:tracePt t="12235" x="3946525" y="2036763"/>
          <p14:tracePt t="12245" x="3946525" y="2009775"/>
          <p14:tracePt t="12260" x="3929063" y="1955800"/>
          <p14:tracePt t="12276" x="3919538" y="1911350"/>
          <p14:tracePt t="12293" x="3919538" y="1874838"/>
          <p14:tracePt t="12309" x="3919538" y="1822450"/>
          <p14:tracePt t="12326" x="3911600" y="1758950"/>
          <p14:tracePt t="12343" x="3911600" y="1679575"/>
          <p14:tracePt t="12359" x="3911600" y="1616075"/>
          <p14:tracePt t="12376" x="3919538" y="1581150"/>
          <p14:tracePt t="12393" x="3929063" y="1562100"/>
          <p14:tracePt t="12409" x="3938588" y="1554163"/>
          <p14:tracePt t="12426" x="3938588" y="1536700"/>
          <p14:tracePt t="12442" x="3946525" y="1536700"/>
          <p14:tracePt t="12459" x="3946525" y="1562100"/>
          <p14:tracePt t="12775" x="3929063" y="1625600"/>
          <p14:tracePt t="12785" x="3919538" y="1704975"/>
          <p14:tracePt t="12795" x="3902075" y="1884363"/>
          <p14:tracePt t="12809" x="3902075" y="2089150"/>
          <p14:tracePt t="12825" x="3875088" y="2349500"/>
          <p14:tracePt t="12842" x="3848100" y="2697163"/>
          <p14:tracePt t="12860" x="3768725" y="3214688"/>
          <p14:tracePt t="12877" x="3581400" y="4214813"/>
          <p14:tracePt t="12894" x="3455988" y="4902200"/>
          <p14:tracePt t="12910" x="3411538" y="5411788"/>
          <p14:tracePt t="12926" x="3438525" y="5643563"/>
          <p14:tracePt t="12942" x="3465513" y="5734050"/>
          <p14:tracePt t="12960" x="3465513" y="5741988"/>
          <p14:tracePt t="12975" x="3465513" y="5734050"/>
          <p14:tracePt t="13011" x="3455988" y="5680075"/>
          <p14:tracePt t="13020" x="3419475" y="5591175"/>
          <p14:tracePt t="13031" x="3322638" y="5402263"/>
          <p14:tracePt t="13042" x="3197225" y="5251450"/>
          <p14:tracePt t="13061" x="3036888" y="5143500"/>
          <p14:tracePt t="13076" x="2847975" y="5091113"/>
          <p14:tracePt t="13092" x="2660650" y="5064125"/>
          <p14:tracePt t="13110" x="2527300" y="5064125"/>
          <p14:tracePt t="13127" x="2384425" y="5091113"/>
          <p14:tracePt t="13144" x="2330450" y="5108575"/>
          <p14:tracePt t="13160" x="2276475" y="5126038"/>
          <p14:tracePt t="13176" x="2187575" y="5143500"/>
          <p14:tracePt t="13192" x="2081213" y="5162550"/>
          <p14:tracePt t="13209" x="1982788" y="5187950"/>
          <p14:tracePt t="13226" x="1919288" y="5197475"/>
          <p14:tracePt t="13242" x="1884363" y="5197475"/>
          <p14:tracePt t="13259" x="1857375" y="5197475"/>
          <p14:tracePt t="13276" x="1830388" y="5197475"/>
          <p14:tracePt t="13292" x="1795463" y="5207000"/>
          <p14:tracePt t="13309" x="1741488" y="5207000"/>
          <p14:tracePt t="13326" x="1704975" y="5207000"/>
          <p14:tracePt t="13342" x="1643063" y="5197475"/>
          <p14:tracePt t="13359" x="1581150" y="5180013"/>
          <p14:tracePt t="13376" x="1536700" y="5162550"/>
          <p14:tracePt t="13393" x="1517650" y="5162550"/>
          <p14:tracePt t="13410" x="1482725" y="5153025"/>
          <p14:tracePt t="13426" x="1419225" y="5135563"/>
          <p14:tracePt t="13442" x="1366838" y="5135563"/>
          <p14:tracePt t="13459" x="1322388" y="5135563"/>
          <p14:tracePt t="13476" x="1285875" y="5153025"/>
          <p14:tracePt t="13492" x="1268413" y="5162550"/>
          <p14:tracePt t="13509" x="1187450" y="5207000"/>
          <p14:tracePt t="13526" x="1152525" y="5241925"/>
          <p14:tracePt t="13543" x="1108075" y="5259388"/>
          <p14:tracePt t="13559" x="1081088" y="5286375"/>
          <p14:tracePt t="13575" x="1036638" y="5305425"/>
          <p14:tracePt t="13592" x="1000125" y="5322888"/>
          <p14:tracePt t="13609" x="990600" y="5330825"/>
          <p14:tracePt t="13626" x="965200" y="5340350"/>
          <p14:tracePt t="13644" x="955675" y="5349875"/>
          <p14:tracePt t="13660" x="946150" y="5357813"/>
          <p14:tracePt t="13676" x="946150" y="5367338"/>
          <p14:tracePt t="13840" x="982663" y="5367338"/>
          <p14:tracePt t="13849" x="1027113" y="5367338"/>
          <p14:tracePt t="13859" x="1089025" y="5367338"/>
          <p14:tracePt t="13877" x="1169988" y="5357813"/>
          <p14:tracePt t="13894" x="1179513" y="5340350"/>
          <p14:tracePt t="13926" x="1179513" y="5322888"/>
          <p14:tracePt t="14049" x="1152525" y="5313363"/>
          <p14:tracePt t="14059" x="1116013" y="5295900"/>
          <p14:tracePt t="14092" x="1108075" y="5295900"/>
          <p14:tracePt t="14135" x="1116013" y="5286375"/>
          <p14:tracePt t="14215" x="1160463" y="5286375"/>
          <p14:tracePt t="14225" x="1214438" y="5286375"/>
          <p14:tracePt t="14243" x="1231900" y="5286375"/>
          <p14:tracePt t="14259" x="1241425" y="5286375"/>
          <p14:tracePt t="14276" x="1258888" y="5286375"/>
          <p14:tracePt t="14560" x="1312863" y="5251450"/>
          <p14:tracePt t="14569" x="1411288" y="5224463"/>
          <p14:tracePt t="14579" x="1704975" y="5143500"/>
          <p14:tracePt t="14593" x="2098675" y="5045075"/>
          <p14:tracePt t="14609" x="2438400" y="4929188"/>
          <p14:tracePt t="14626" x="2714625" y="4786313"/>
          <p14:tracePt t="14642" x="3000375" y="4572000"/>
          <p14:tracePt t="14660" x="3160713" y="4402138"/>
          <p14:tracePt t="14677" x="3251200" y="4259263"/>
          <p14:tracePt t="14692" x="3268663" y="4098925"/>
          <p14:tracePt t="14709" x="3268663" y="3938588"/>
          <p14:tracePt t="14725" x="3251200" y="3768725"/>
          <p14:tracePt t="14742" x="3214688" y="3643313"/>
          <p14:tracePt t="14758" x="3197225" y="3571875"/>
          <p14:tracePt t="14775" x="3197225" y="3509963"/>
          <p14:tracePt t="14792" x="3179763" y="3421063"/>
          <p14:tracePt t="14809" x="3170238" y="3375025"/>
          <p14:tracePt t="14825" x="3160713" y="3330575"/>
          <p14:tracePt t="14842" x="3160713" y="3286125"/>
          <p14:tracePt t="14859" x="3214688" y="3241675"/>
          <p14:tracePt t="14875" x="3295650" y="3197225"/>
          <p14:tracePt t="14892" x="3367088" y="3160713"/>
          <p14:tracePt t="14909" x="3446463" y="3089275"/>
          <p14:tracePt t="14925" x="3482975" y="3044825"/>
          <p14:tracePt t="14942" x="3527425" y="2992438"/>
          <p14:tracePt t="14958" x="3581400" y="2928938"/>
          <p14:tracePt t="14975" x="3633788" y="2867025"/>
          <p14:tracePt t="14992" x="3679825" y="2803525"/>
          <p14:tracePt t="15008" x="3697288" y="2741613"/>
          <p14:tracePt t="15025" x="3697288" y="2687638"/>
          <p14:tracePt t="15042" x="3670300" y="2554288"/>
          <p14:tracePt t="15060" x="3598863" y="2420938"/>
          <p14:tracePt t="15075" x="3571875" y="2339975"/>
          <p14:tracePt t="15091" x="3562350" y="2295525"/>
          <p14:tracePt t="15109" x="3562350" y="2278063"/>
          <p14:tracePt t="15126" x="3554413" y="2268538"/>
          <p14:tracePt t="15142" x="3554413" y="2251075"/>
          <p14:tracePt t="15159" x="3536950" y="2241550"/>
          <p14:tracePt t="15177" x="3527425" y="2224088"/>
          <p14:tracePt t="15192" x="3517900" y="2224088"/>
          <p14:tracePt t="15216" x="3509963" y="2224088"/>
          <p14:tracePt t="15226" x="3500438" y="2232025"/>
          <p14:tracePt t="15243" x="3490913" y="2241550"/>
          <p14:tracePt t="15259" x="3482975" y="2251075"/>
          <p14:tracePt t="15276" x="3465513" y="2278063"/>
          <p14:tracePt t="15294" x="3446463" y="2339975"/>
          <p14:tracePt t="15310" x="3455988" y="2420938"/>
          <p14:tracePt t="15326" x="3527425" y="2554288"/>
          <p14:tracePt t="15343" x="3643313" y="2687638"/>
          <p14:tracePt t="15360" x="3759200" y="2813050"/>
          <p14:tracePt t="15376" x="3848100" y="2884488"/>
          <p14:tracePt t="15393" x="3956050" y="2946400"/>
          <p14:tracePt t="15409" x="4098925" y="3009900"/>
          <p14:tracePt t="15427" x="4375150" y="3081338"/>
          <p14:tracePt t="15443" x="4473575" y="3081338"/>
          <p14:tracePt t="15459" x="4527550" y="3071813"/>
          <p14:tracePt t="15477" x="4562475" y="3063875"/>
          <p14:tracePt t="15493" x="4572000" y="3044825"/>
          <p14:tracePt t="15509" x="4589463" y="3036888"/>
          <p14:tracePt t="15526" x="4598988" y="2965450"/>
          <p14:tracePt t="15543" x="4598988" y="2894013"/>
          <p14:tracePt t="15560" x="4545013" y="2768600"/>
          <p14:tracePt t="15575" x="4456113" y="2616200"/>
          <p14:tracePt t="15592" x="4330700" y="2482850"/>
          <p14:tracePt t="15609" x="4205288" y="2339975"/>
          <p14:tracePt t="15625" x="4116388" y="2224088"/>
          <p14:tracePt t="15642" x="4037013" y="2143125"/>
          <p14:tracePt t="15659" x="3956050" y="2044700"/>
          <p14:tracePt t="15675" x="3875088" y="1965325"/>
          <p14:tracePt t="15692" x="3795713" y="1893888"/>
          <p14:tracePt t="15708" x="3741738" y="1866900"/>
          <p14:tracePt t="15725" x="3697288" y="1839913"/>
          <p14:tracePt t="15742" x="3652838" y="1822450"/>
          <p14:tracePt t="15759" x="3643313" y="1822450"/>
          <p14:tracePt t="15792" x="3660775" y="1822450"/>
          <p14:tracePt t="15958" x="3670300" y="1830388"/>
          <p14:tracePt t="15967" x="3679825" y="1830388"/>
          <p14:tracePt t="15977" x="3687763" y="1849438"/>
          <p14:tracePt t="15993" x="3697288" y="1874838"/>
          <p14:tracePt t="16009" x="3697288" y="1884363"/>
          <p14:tracePt t="16025" x="3697288" y="1901825"/>
          <p14:tracePt t="16042" x="3687763" y="1911350"/>
          <p14:tracePt t="16060" x="3679825" y="1911350"/>
          <p14:tracePt t="16256" x="3670300" y="1911350"/>
          <p14:tracePt t="16265" x="3660775" y="1911350"/>
          <p14:tracePt t="16280" x="3652838" y="1911350"/>
          <p14:tracePt t="16303" x="3643313" y="1911350"/>
          <p14:tracePt t="16358" x="3652838" y="1911350"/>
          <p14:tracePt t="16482" x="3670300" y="1911350"/>
          <p14:tracePt t="16492" x="3687763" y="1928813"/>
          <p14:tracePt t="16510" x="3697288" y="1928813"/>
          <p14:tracePt t="16526" x="3705225" y="1928813"/>
          <p14:tracePt t="16662" x="3714750" y="1928813"/>
          <p14:tracePt t="16672" x="3724275" y="1928813"/>
          <p14:tracePt t="16683" x="3732213" y="1928813"/>
          <p14:tracePt t="16694" x="3741738" y="1938338"/>
          <p14:tracePt t="16748" x="3751263" y="1938338"/>
          <p14:tracePt t="16780" x="3759200" y="1938338"/>
          <p14:tracePt t="16796" x="3759200" y="1946275"/>
          <p14:tracePt t="16806" x="3768725" y="1946275"/>
          <p14:tracePt t="16867" x="3776663" y="1946275"/>
          <p14:tracePt t="16876" x="3795713" y="1928813"/>
          <p14:tracePt t="16893" x="3803650" y="1920875"/>
          <p14:tracePt t="16911" x="3822700" y="1901825"/>
          <p14:tracePt t="16927" x="3840163" y="1893888"/>
          <p14:tracePt t="16944" x="3840163" y="1884363"/>
          <p14:tracePt t="16960" x="3857625" y="1866900"/>
          <p14:tracePt t="16976" x="3867150" y="1857375"/>
          <p14:tracePt t="16993" x="3875088" y="1839913"/>
          <p14:tracePt t="17010" x="3884613" y="1839913"/>
          <p14:tracePt t="17026" x="3894138" y="1830388"/>
          <p14:tracePt t="17092" x="3894138" y="1822450"/>
          <p14:tracePt t="17101" x="3902075" y="1812925"/>
          <p14:tracePt t="17111" x="3911600" y="1812925"/>
          <p14:tracePt t="17126" x="3911600" y="1822450"/>
          <p14:tracePt t="17444" x="3919538" y="1830388"/>
          <p14:tracePt t="17454" x="3919538" y="1839913"/>
          <p14:tracePt t="17464" x="3929063" y="1884363"/>
          <p14:tracePt t="17476" x="3946525" y="1920875"/>
          <p14:tracePt t="17493" x="3956050" y="1955800"/>
          <p14:tracePt t="17510" x="3973513" y="2009775"/>
          <p14:tracePt t="17527" x="3983038" y="2027238"/>
          <p14:tracePt t="17543" x="4000500" y="2063750"/>
          <p14:tracePt t="17560" x="4017963" y="2116138"/>
          <p14:tracePt t="17576" x="4037013" y="2187575"/>
          <p14:tracePt t="17594" x="4054475" y="2241550"/>
          <p14:tracePt t="17610" x="4071938" y="2286000"/>
          <p14:tracePt t="17626" x="4089400" y="2339975"/>
          <p14:tracePt t="17643" x="4108450" y="2384425"/>
          <p14:tracePt t="17660" x="4125913" y="2438400"/>
          <p14:tracePt t="17676" x="4143375" y="2527300"/>
          <p14:tracePt t="17694" x="4152900" y="2598738"/>
          <p14:tracePt t="17710" x="4152900" y="2660650"/>
          <p14:tracePt t="17726" x="4152900" y="2732088"/>
          <p14:tracePt t="17743" x="4160838" y="2778125"/>
          <p14:tracePt t="17760" x="4170363" y="2830513"/>
          <p14:tracePt t="17777" x="4187825" y="2894013"/>
          <p14:tracePt t="17793" x="4197350" y="2946400"/>
          <p14:tracePt t="17810" x="4205288" y="3000375"/>
          <p14:tracePt t="17826" x="4197350" y="3108325"/>
          <p14:tracePt t="17845" x="4197350" y="3152775"/>
          <p14:tracePt t="17860" x="4197350" y="3214688"/>
          <p14:tracePt t="17877" x="4197350" y="3286125"/>
          <p14:tracePt t="17894" x="4197350" y="3367088"/>
          <p14:tracePt t="17910" x="4197350" y="3465513"/>
          <p14:tracePt t="17926" x="4197350" y="3571875"/>
          <p14:tracePt t="17942" x="4197350" y="3714750"/>
          <p14:tracePt t="17959" x="4197350" y="3805238"/>
          <p14:tracePt t="17975" x="4205288" y="3876675"/>
          <p14:tracePt t="17992" x="4214813" y="3956050"/>
          <p14:tracePt t="18009" x="4224338" y="4027488"/>
          <p14:tracePt t="18025" x="4224338" y="4090988"/>
          <p14:tracePt t="18042" x="4214813" y="4152900"/>
          <p14:tracePt t="18042" x="4214813" y="4170363"/>
          <p14:tracePt t="18062" x="4214813" y="4197350"/>
          <p14:tracePt t="18076" x="4214813" y="4233863"/>
          <p14:tracePt t="18094" x="4214813" y="4241800"/>
          <p14:tracePt t="18110" x="4214813" y="4259263"/>
          <p14:tracePt t="18126" x="4214813" y="4268788"/>
          <p14:tracePt t="18142" x="4205288" y="4286250"/>
          <p14:tracePt t="18159" x="4205288" y="4295775"/>
          <p14:tracePt t="18175" x="4205288" y="4305300"/>
          <p14:tracePt t="18192" x="4205288" y="4340225"/>
          <p14:tracePt t="18210" x="4205288" y="4367213"/>
          <p14:tracePt t="18226" x="4205288" y="4402138"/>
          <p14:tracePt t="18242" x="4205288" y="4429125"/>
          <p14:tracePt t="18259" x="4205288" y="4448175"/>
          <p14:tracePt t="18275" x="4205288" y="4465638"/>
          <p14:tracePt t="18292" x="4205288" y="44831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2040550" y="956441"/>
            <a:ext cx="4736759" cy="2809610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294" y="3660906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Neo Sans Intel" pitchFamily="34" charset="0"/>
              </a:rPr>
              <a:t>Topic of </a:t>
            </a:r>
          </a:p>
          <a:p>
            <a:pPr algn="r"/>
            <a:r>
              <a:rPr lang="en-US" sz="2000" dirty="0" smtClean="0">
                <a:latin typeface="Neo Sans Intel" pitchFamily="34" charset="0"/>
              </a:rPr>
              <a:t>this lecture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040550" y="4309969"/>
            <a:ext cx="4736759" cy="187567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5672145"/>
      </p:ext>
    </p:extLst>
  </p:cSld>
  <p:clrMapOvr>
    <a:masterClrMapping/>
  </p:clrMapOvr>
  <p:transition advTm="3242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17" grpId="0"/>
      <p:bldP spid="21" grpId="0" animBg="1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3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477054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and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889760" y="1668585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274320" y="2499360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8" name="Rectangle 287"/>
          <p:cNvSpPr>
            <a:spLocks noChangeArrowheads="1"/>
          </p:cNvSpPr>
          <p:nvPr/>
        </p:nvSpPr>
        <p:spPr bwMode="auto">
          <a:xfrm>
            <a:off x="3881222" y="1642348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8</a:t>
            </a:r>
          </a:p>
        </p:txBody>
      </p:sp>
      <p:sp>
        <p:nvSpPr>
          <p:cNvPr id="179" name="Rectangle 287"/>
          <p:cNvSpPr>
            <a:spLocks noChangeArrowheads="1"/>
          </p:cNvSpPr>
          <p:nvPr/>
        </p:nvSpPr>
        <p:spPr bwMode="auto">
          <a:xfrm>
            <a:off x="3733800" y="4431268"/>
            <a:ext cx="49840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R11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3" name="Rectangle 287"/>
          <p:cNvSpPr>
            <a:spLocks noChangeArrowheads="1"/>
          </p:cNvSpPr>
          <p:nvPr/>
        </p:nvSpPr>
        <p:spPr bwMode="auto">
          <a:xfrm>
            <a:off x="3762072" y="251460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[R2]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2" name="Rectangle 287"/>
          <p:cNvSpPr>
            <a:spLocks noChangeArrowheads="1"/>
          </p:cNvSpPr>
          <p:nvPr/>
        </p:nvSpPr>
        <p:spPr bwMode="auto">
          <a:xfrm>
            <a:off x="5721706" y="2881141"/>
            <a:ext cx="778418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[R1]+9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3" name="Rectangle 287"/>
          <p:cNvSpPr>
            <a:spLocks noChangeArrowheads="1"/>
          </p:cNvSpPr>
          <p:nvPr/>
        </p:nvSpPr>
        <p:spPr bwMode="auto">
          <a:xfrm>
            <a:off x="5770984" y="4230916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4" name="Rectangle 287"/>
          <p:cNvSpPr>
            <a:spLocks noChangeArrowheads="1"/>
          </p:cNvSpPr>
          <p:nvPr/>
        </p:nvSpPr>
        <p:spPr bwMode="auto">
          <a:xfrm>
            <a:off x="3747002" y="282096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[R3]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54205"/>
      </p:ext>
    </p:extLst>
  </p:cSld>
  <p:clrMapOvr>
    <a:masterClrMapping/>
  </p:clrMapOvr>
  <p:transition advTm="95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" x="4170363" y="4519613"/>
          <p14:tracePt t="231" x="4133850" y="4545013"/>
          <p14:tracePt t="240" x="4125913" y="4545013"/>
          <p14:tracePt t="250" x="4152900" y="4473575"/>
          <p14:tracePt t="279" x="4241800" y="4330700"/>
          <p14:tracePt t="289" x="4483100" y="4037013"/>
          <p14:tracePt t="304" x="4616450" y="3840163"/>
          <p14:tracePt t="319" x="4697413" y="3697288"/>
          <p14:tracePt t="335" x="4768850" y="3509963"/>
          <p14:tracePt t="354" x="4840288" y="3303588"/>
          <p14:tracePt t="369" x="4867275" y="3152775"/>
          <p14:tracePt t="385" x="4894263" y="3054350"/>
          <p14:tracePt t="402" x="4911725" y="2955925"/>
          <p14:tracePt t="419" x="4938713" y="2894013"/>
          <p14:tracePt t="435" x="4965700" y="2813050"/>
          <p14:tracePt t="452" x="4983163" y="2786063"/>
          <p14:tracePt t="469" x="5000625" y="2741613"/>
          <p14:tracePt t="485" x="5054600" y="2670175"/>
          <p14:tracePt t="502" x="5143500" y="2598738"/>
          <p14:tracePt t="519" x="5349875" y="2544763"/>
          <p14:tracePt t="537" x="5446713" y="2527300"/>
          <p14:tracePt t="553" x="5473700" y="2527300"/>
          <p14:tracePt t="585" x="5492750" y="2517775"/>
          <p14:tracePt t="623" x="5554663" y="2500313"/>
          <p14:tracePt t="632" x="5759450" y="2465388"/>
          <p14:tracePt t="652" x="6045200" y="2411413"/>
          <p14:tracePt t="669" x="6313488" y="2330450"/>
          <p14:tracePt t="686" x="6367463" y="2278063"/>
          <p14:tracePt t="702" x="6375400" y="2232025"/>
          <p14:tracePt t="719" x="6384925" y="2197100"/>
          <p14:tracePt t="736" x="6384925" y="2187575"/>
          <p14:tracePt t="753" x="6367463" y="2179638"/>
          <p14:tracePt t="769" x="6357938" y="2170113"/>
          <p14:tracePt t="785" x="6340475" y="2152650"/>
          <p14:tracePt t="801" x="6323013" y="2108200"/>
          <p14:tracePt t="818" x="6313488" y="2063750"/>
          <p14:tracePt t="834" x="6313488" y="2000250"/>
          <p14:tracePt t="852" x="6323013" y="1955800"/>
          <p14:tracePt t="868" x="6330950" y="1911350"/>
          <p14:tracePt t="884" x="6330950" y="1857375"/>
          <p14:tracePt t="901" x="6330950" y="1795463"/>
          <p14:tracePt t="917" x="6313488" y="1724025"/>
          <p14:tracePt t="934" x="6296025" y="1660525"/>
          <p14:tracePt t="951" x="6296025" y="1589088"/>
          <p14:tracePt t="967" x="6296025" y="1544638"/>
          <p14:tracePt t="984" x="6303963" y="1490663"/>
          <p14:tracePt t="1001" x="6303963" y="1455738"/>
          <p14:tracePt t="1017" x="6303963" y="1446213"/>
          <p14:tracePt t="1034" x="6303963" y="1482725"/>
          <p14:tracePt t="1163" x="6303963" y="1517650"/>
          <p14:tracePt t="1170" x="6303963" y="1571625"/>
          <p14:tracePt t="1184" x="6303963" y="1697038"/>
          <p14:tracePt t="1201" x="6296025" y="1920875"/>
          <p14:tracePt t="1218" x="6303963" y="2089150"/>
          <p14:tracePt t="1235" x="6340475" y="2303463"/>
          <p14:tracePt t="1251" x="6411913" y="2643188"/>
          <p14:tracePt t="1269" x="6483350" y="3224213"/>
          <p14:tracePt t="1286" x="6545263" y="4071938"/>
          <p14:tracePt t="1303" x="6608763" y="4500563"/>
          <p14:tracePt t="1319" x="6608763" y="4805363"/>
          <p14:tracePt t="1335" x="6589713" y="5091113"/>
          <p14:tracePt t="1353" x="6554788" y="5330825"/>
          <p14:tracePt t="1368" x="6500813" y="5473700"/>
          <p14:tracePt t="1385" x="6465888" y="5537200"/>
          <p14:tracePt t="1401" x="6446838" y="5564188"/>
          <p14:tracePt t="1417" x="6438900" y="5564188"/>
          <p14:tracePt t="1433" x="6438900" y="5554663"/>
          <p14:tracePt t="1670" x="6438900" y="5519738"/>
          <p14:tracePt t="1679" x="6438900" y="5492750"/>
          <p14:tracePt t="1690" x="6438900" y="5421313"/>
          <p14:tracePt t="1702" x="6438900" y="5357813"/>
          <p14:tracePt t="1719" x="6421438" y="5278438"/>
          <p14:tracePt t="1735" x="6384925" y="5153025"/>
          <p14:tracePt t="1751" x="6375400" y="5081588"/>
          <p14:tracePt t="1769" x="6357938" y="5019675"/>
          <p14:tracePt t="1785" x="6350000" y="4965700"/>
          <p14:tracePt t="1800" x="6350000" y="4894263"/>
          <p14:tracePt t="1817" x="6340475" y="4830763"/>
          <p14:tracePt t="1835" x="6340475" y="4822825"/>
          <p14:tracePt t="1852" x="6330950" y="4813300"/>
          <p14:tracePt t="1920" x="6330950" y="4805363"/>
          <p14:tracePt t="1930" x="6330950" y="4778375"/>
          <p14:tracePt t="1940" x="6323013" y="4751388"/>
          <p14:tracePt t="1950" x="6286500" y="4643438"/>
          <p14:tracePt t="1968" x="6242050" y="4519613"/>
          <p14:tracePt t="1984" x="6215063" y="4384675"/>
          <p14:tracePt t="2000" x="6215063" y="4268788"/>
          <p14:tracePt t="2017" x="6215063" y="4143375"/>
          <p14:tracePt t="2034" x="6215063" y="3992563"/>
          <p14:tracePt t="2050" x="6224588" y="3813175"/>
          <p14:tracePt t="2067" x="6224588" y="3662363"/>
          <p14:tracePt t="2084" x="6242050" y="3544888"/>
          <p14:tracePt t="2100" x="6269038" y="3455988"/>
          <p14:tracePt t="2117" x="6286500" y="3357563"/>
          <p14:tracePt t="2134" x="6303963" y="3286125"/>
          <p14:tracePt t="2150" x="6313488" y="3224213"/>
          <p14:tracePt t="2167" x="6313488" y="3179763"/>
          <p14:tracePt t="2184" x="6323013" y="3143250"/>
          <p14:tracePt t="2201" x="6340475" y="3089275"/>
          <p14:tracePt t="2218" x="6350000" y="3063875"/>
          <p14:tracePt t="2235" x="6357938" y="3027363"/>
          <p14:tracePt t="2251" x="6357938" y="2973388"/>
          <p14:tracePt t="2268" x="6357938" y="2921000"/>
          <p14:tracePt t="2285" x="6357938" y="2874963"/>
          <p14:tracePt t="2301" x="6340475" y="2822575"/>
          <p14:tracePt t="2318" x="6330950" y="2778125"/>
          <p14:tracePt t="2335" x="6323013" y="2724150"/>
          <p14:tracePt t="2353" x="6313488" y="2697163"/>
          <p14:tracePt t="2368" x="6303963" y="2635250"/>
          <p14:tracePt t="2385" x="6296025" y="2589213"/>
          <p14:tracePt t="2400" x="6278563" y="2554288"/>
          <p14:tracePt t="2434" x="6269038" y="2554288"/>
          <p14:tracePt t="2516" x="6251575" y="2571750"/>
          <p14:tracePt t="2530" x="6215063" y="2598738"/>
          <p14:tracePt t="2540" x="6188075" y="2625725"/>
          <p14:tracePt t="2550" x="6143625" y="2679700"/>
          <p14:tracePt t="2567" x="6108700" y="2697163"/>
          <p14:tracePt t="2584" x="6089650" y="2697163"/>
          <p14:tracePt t="2601" x="6054725" y="2697163"/>
          <p14:tracePt t="2617" x="6010275" y="2687638"/>
          <p14:tracePt t="2634" x="5946775" y="2670175"/>
          <p14:tracePt t="2651" x="5867400" y="2643188"/>
          <p14:tracePt t="2668" x="5724525" y="2563813"/>
          <p14:tracePt t="2686" x="5626100" y="2492375"/>
          <p14:tracePt t="2702" x="5554663" y="2420938"/>
          <p14:tracePt t="2719" x="5473700" y="2322513"/>
          <p14:tracePt t="2735" x="5411788" y="2197100"/>
          <p14:tracePt t="2751" x="5367338" y="2125663"/>
          <p14:tracePt t="2768" x="5340350" y="2071688"/>
          <p14:tracePt t="2786" x="5286375" y="2036763"/>
          <p14:tracePt t="2801" x="5241925" y="2009775"/>
          <p14:tracePt t="2817" x="5214938" y="1992313"/>
          <p14:tracePt t="2834" x="5180013" y="1992313"/>
          <p14:tracePt t="2852" x="5153025" y="1992313"/>
          <p14:tracePt t="2867" x="5099050" y="1992313"/>
          <p14:tracePt t="2884" x="5018088" y="2009775"/>
          <p14:tracePt t="2901" x="4956175" y="2017713"/>
          <p14:tracePt t="2917" x="4911725" y="2036763"/>
          <p14:tracePt t="2934" x="4867275" y="2036763"/>
          <p14:tracePt t="2952" x="4857750" y="2036763"/>
          <p14:tracePt t="2968" x="4840288" y="2027238"/>
          <p14:tracePt t="2985" x="4795838" y="1992313"/>
          <p14:tracePt t="3001" x="4732338" y="1928813"/>
          <p14:tracePt t="3017" x="4652963" y="1857375"/>
          <p14:tracePt t="3035" x="4598988" y="1812925"/>
          <p14:tracePt t="3050" x="4589463" y="1785938"/>
          <p14:tracePt t="3067" x="4572000" y="1751013"/>
          <p14:tracePt t="3084" x="4554538" y="1714500"/>
          <p14:tracePt t="3102" x="4527550" y="1652588"/>
          <p14:tracePt t="3117" x="4491038" y="1616075"/>
          <p14:tracePt t="3134" x="4438650" y="1571625"/>
          <p14:tracePt t="3150" x="4375150" y="1517650"/>
          <p14:tracePt t="3167" x="4303713" y="1473200"/>
          <p14:tracePt t="3184" x="4232275" y="1446213"/>
          <p14:tracePt t="3201" x="4125913" y="1411288"/>
          <p14:tracePt t="3218" x="4071938" y="1401763"/>
          <p14:tracePt t="3234" x="4044950" y="1401763"/>
          <p14:tracePt t="3251" x="4010025" y="1401763"/>
          <p14:tracePt t="3267" x="3965575" y="1419225"/>
          <p14:tracePt t="3284" x="3956050" y="1419225"/>
          <p14:tracePt t="3300" x="3946525" y="1428750"/>
          <p14:tracePt t="3317" x="3938588" y="1428750"/>
          <p14:tracePt t="3333" x="3938588" y="1438275"/>
          <p14:tracePt t="3438" x="3938588" y="1446213"/>
          <p14:tracePt t="3992" x="3946525" y="1473200"/>
          <p14:tracePt t="4008" x="3946525" y="1482725"/>
          <p14:tracePt t="4019" x="3973513" y="1500188"/>
          <p14:tracePt t="4035" x="3983038" y="1509713"/>
          <p14:tracePt t="4050" x="3990975" y="1527175"/>
          <p14:tracePt t="4084" x="3990975" y="1554163"/>
          <p14:tracePt t="4430" x="3990975" y="1571625"/>
          <p14:tracePt t="4440" x="3990975" y="1598613"/>
          <p14:tracePt t="4451" x="3990975" y="1652588"/>
          <p14:tracePt t="4468" x="3990975" y="1704975"/>
          <p14:tracePt t="4486" x="3990975" y="1795463"/>
          <p14:tracePt t="4503" x="4000500" y="1866900"/>
          <p14:tracePt t="4518" x="4000500" y="1928813"/>
          <p14:tracePt t="4536" x="4000500" y="1982788"/>
          <p14:tracePt t="4552" x="4010025" y="2054225"/>
          <p14:tracePt t="4567" x="4017963" y="2125663"/>
          <p14:tracePt t="4584" x="4027488" y="2214563"/>
          <p14:tracePt t="4602" x="4037013" y="2259013"/>
          <p14:tracePt t="4618" x="4044950" y="2322513"/>
          <p14:tracePt t="4634" x="4044950" y="2366963"/>
          <p14:tracePt t="4651" x="4054475" y="2411413"/>
          <p14:tracePt t="4667" x="4062413" y="2455863"/>
          <p14:tracePt t="4684" x="4062413" y="2509838"/>
          <p14:tracePt t="4701" x="4081463" y="2581275"/>
          <p14:tracePt t="4718" x="4108450" y="2724150"/>
          <p14:tracePt t="4734" x="4125913" y="3009900"/>
          <p14:tracePt t="4752" x="4125913" y="3197225"/>
          <p14:tracePt t="4768" x="4116388" y="3384550"/>
          <p14:tracePt t="4785" x="4089400" y="3563938"/>
          <p14:tracePt t="4801" x="4071938" y="3751263"/>
          <p14:tracePt t="4818" x="4071938" y="3911600"/>
          <p14:tracePt t="4834" x="4071938" y="4037013"/>
          <p14:tracePt t="4834" x="4054475" y="4125913"/>
          <p14:tracePt t="4853" x="4027488" y="4295775"/>
          <p14:tracePt t="4868" x="4000500" y="4465638"/>
          <p14:tracePt t="4884" x="3990975" y="4581525"/>
          <p14:tracePt t="4901" x="3990975" y="4662488"/>
          <p14:tracePt t="4917" x="3990975" y="4724400"/>
          <p14:tracePt t="4934" x="3990975" y="4778375"/>
          <p14:tracePt t="4951" x="4010025" y="4830763"/>
          <p14:tracePt t="4967" x="4017963" y="4876800"/>
          <p14:tracePt t="4984" x="4017963" y="4929188"/>
          <p14:tracePt t="5002" x="4017963" y="4948238"/>
          <p14:tracePt t="5034" x="4017963" y="4921250"/>
          <p14:tracePt t="5355" x="4010025" y="4884738"/>
          <p14:tracePt t="5364" x="3990975" y="4849813"/>
          <p14:tracePt t="5375" x="3946525" y="4751388"/>
          <p14:tracePt t="5386" x="3884613" y="4616450"/>
          <p14:tracePt t="5402" x="3803650" y="4483100"/>
          <p14:tracePt t="5418" x="3741738" y="4357688"/>
          <p14:tracePt t="5435" x="3670300" y="4224338"/>
          <p14:tracePt t="5452" x="3608388" y="4081463"/>
          <p14:tracePt t="5468" x="3536950" y="3948113"/>
          <p14:tracePt t="5486" x="3473450" y="3751263"/>
          <p14:tracePt t="5503" x="3438525" y="3635375"/>
          <p14:tracePt t="5519" x="3367088" y="3509963"/>
          <p14:tracePt t="5537" x="3276600" y="3384550"/>
          <p14:tracePt t="5551" x="3187700" y="3251200"/>
          <p14:tracePt t="5567" x="3108325" y="3143250"/>
          <p14:tracePt t="5585" x="3017838" y="3036888"/>
          <p14:tracePt t="5602" x="2946400" y="2946400"/>
          <p14:tracePt t="5618" x="2830513" y="2795588"/>
          <p14:tracePt t="5635" x="2751138" y="2706688"/>
          <p14:tracePt t="5653" x="2660650" y="2598738"/>
          <p14:tracePt t="5669" x="2571750" y="2509838"/>
          <p14:tracePt t="5686" x="2455863" y="2401888"/>
          <p14:tracePt t="5703" x="2366963" y="2322513"/>
          <p14:tracePt t="5720" x="2303463" y="2241550"/>
          <p14:tracePt t="5736" x="2187575" y="2108200"/>
          <p14:tracePt t="5754" x="2125663" y="2017713"/>
          <p14:tracePt t="5770" x="2062163" y="1893888"/>
          <p14:tracePt t="5786" x="2000250" y="1803400"/>
          <p14:tracePt t="5803" x="1955800" y="1741488"/>
          <p14:tracePt t="5820" x="1901825" y="1670050"/>
          <p14:tracePt t="5836" x="1866900" y="1608138"/>
          <p14:tracePt t="5836" x="1847850" y="1581150"/>
          <p14:tracePt t="5855" x="1830388" y="1554163"/>
          <p14:tracePt t="5869" x="1812925" y="1527175"/>
          <p14:tracePt t="5886" x="1803400" y="1490663"/>
          <p14:tracePt t="5902" x="1803400" y="1465263"/>
          <p14:tracePt t="5919" x="1803400" y="1455738"/>
          <p14:tracePt t="5936" x="1803400" y="1438275"/>
          <p14:tracePt t="5969" x="1812925" y="1438275"/>
          <p14:tracePt t="6090" x="1830388" y="1455738"/>
          <p14:tracePt t="6106" x="1839913" y="1465263"/>
          <p14:tracePt t="6119" x="1847850" y="1482725"/>
          <p14:tracePt t="6135" x="1874838" y="1509713"/>
          <p14:tracePt t="6152" x="1893888" y="1517650"/>
          <p14:tracePt t="6169" x="1911350" y="1536700"/>
          <p14:tracePt t="6185" x="1955800" y="1544638"/>
          <p14:tracePt t="6202" x="1973263" y="1544638"/>
          <p14:tracePt t="6218" x="1982788" y="1544638"/>
          <p14:tracePt t="6252" x="1990725" y="1544638"/>
          <p14:tracePt t="6309" x="2000250" y="1544638"/>
          <p14:tracePt t="6317" x="2009775" y="1544638"/>
          <p14:tracePt t="6331" x="2017713" y="1544638"/>
          <p14:tracePt t="6339" x="2027238" y="1536700"/>
          <p14:tracePt t="6355" x="2036763" y="1536700"/>
          <p14:tracePt t="6368" x="2044700" y="1527175"/>
          <p14:tracePt t="6385" x="2062163" y="1509713"/>
          <p14:tracePt t="6404" x="2089150" y="1500188"/>
          <p14:tracePt t="6419" x="2108200" y="1490663"/>
          <p14:tracePt t="6436" x="2116138" y="1490663"/>
          <p14:tracePt t="6452" x="2125663" y="1490663"/>
          <p14:tracePt t="6469" x="2133600" y="1482725"/>
          <p14:tracePt t="6486" x="2143125" y="1490663"/>
          <p14:tracePt t="6802" x="2152650" y="1500188"/>
          <p14:tracePt t="6811" x="2160588" y="1517650"/>
          <p14:tracePt t="6821" x="2170113" y="1554163"/>
          <p14:tracePt t="6837" x="2187575" y="1598613"/>
          <p14:tracePt t="6854" x="2187575" y="1633538"/>
          <p14:tracePt t="6869" x="2205038" y="1660525"/>
          <p14:tracePt t="6887" x="2214563" y="1697038"/>
          <p14:tracePt t="6904" x="2232025" y="1731963"/>
          <p14:tracePt t="6920" x="2241550" y="1776413"/>
          <p14:tracePt t="6936" x="2241550" y="1812925"/>
          <p14:tracePt t="6953" x="2241550" y="1849438"/>
          <p14:tracePt t="6970" x="2241550" y="1874838"/>
          <p14:tracePt t="6986" x="2241550" y="1901825"/>
          <p14:tracePt t="7003" x="2251075" y="1965325"/>
          <p14:tracePt t="7020" x="2259013" y="2009775"/>
          <p14:tracePt t="7037" x="2268538" y="2054225"/>
          <p14:tracePt t="7052" x="2276475" y="2108200"/>
          <p14:tracePt t="7069" x="2286000" y="2152650"/>
          <p14:tracePt t="7085" x="2286000" y="2214563"/>
          <p14:tracePt t="7102" x="2303463" y="2278063"/>
          <p14:tracePt t="7118" x="2312988" y="2357438"/>
          <p14:tracePt t="7135" x="2330450" y="2446338"/>
          <p14:tracePt t="7152" x="2347913" y="2608263"/>
          <p14:tracePt t="7169" x="2366963" y="2768600"/>
          <p14:tracePt t="7185" x="2374900" y="2874963"/>
          <p14:tracePt t="7203" x="2374900" y="2992438"/>
          <p14:tracePt t="7219" x="2366963" y="3135313"/>
          <p14:tracePt t="7235" x="2339975" y="3286125"/>
          <p14:tracePt t="7252" x="2339975" y="3421063"/>
          <p14:tracePt t="7269" x="2322513" y="3625850"/>
          <p14:tracePt t="7285" x="2303463" y="3751263"/>
          <p14:tracePt t="7302" x="2295525" y="3830638"/>
          <p14:tracePt t="7319" x="2276475" y="3902075"/>
          <p14:tracePt t="7335" x="2268538" y="3938588"/>
          <p14:tracePt t="7353" x="2259013" y="3948113"/>
          <p14:tracePt t="7369" x="2251075" y="3948113"/>
          <p14:tracePt t="7444" x="2251075" y="3921125"/>
          <p14:tracePt t="7458" x="2232025" y="3857625"/>
          <p14:tracePt t="7469" x="2214563" y="3795713"/>
          <p14:tracePt t="7486" x="2205038" y="3714750"/>
          <p14:tracePt t="7502" x="2205038" y="3643313"/>
          <p14:tracePt t="7520" x="2197100" y="3581400"/>
          <p14:tracePt t="7535" x="2197100" y="3446463"/>
          <p14:tracePt t="7552" x="2179638" y="3330575"/>
          <p14:tracePt t="7568" x="2197100" y="3206750"/>
          <p14:tracePt t="7585" x="2214563" y="3108325"/>
          <p14:tracePt t="7602" x="2232025" y="3009900"/>
          <p14:tracePt t="7618" x="2251075" y="2928938"/>
          <p14:tracePt t="7635" x="2251075" y="2849563"/>
          <p14:tracePt t="7652" x="2259013" y="2786063"/>
          <p14:tracePt t="7669" x="2259013" y="2706688"/>
          <p14:tracePt t="7685" x="2259013" y="2660650"/>
          <p14:tracePt t="7702" x="2251075" y="2625725"/>
          <p14:tracePt t="7718" x="2241550" y="2589213"/>
          <p14:tracePt t="7735" x="2232025" y="2563813"/>
          <p14:tracePt t="7751" x="2232025" y="2554288"/>
          <p14:tracePt t="7768" x="2232025" y="2544763"/>
          <p14:tracePt t="7785" x="2214563" y="2536825"/>
          <p14:tracePt t="7804" x="2214563" y="2517775"/>
          <p14:tracePt t="7819" x="2197100" y="2500313"/>
          <p14:tracePt t="7836" x="2187575" y="2482850"/>
          <p14:tracePt t="7855" x="2179638" y="2446338"/>
          <p14:tracePt t="7869" x="2170113" y="2420938"/>
          <p14:tracePt t="7885" x="2160588" y="2401888"/>
          <p14:tracePt t="7902" x="2152650" y="2366963"/>
          <p14:tracePt t="7920" x="2143125" y="2349500"/>
          <p14:tracePt t="7935" x="2133600" y="2339975"/>
          <p14:tracePt t="7969" x="2133600" y="2349500"/>
          <p14:tracePt t="8046" x="2143125" y="2374900"/>
          <p14:tracePt t="8056" x="2179638" y="2428875"/>
          <p14:tracePt t="8070" x="2214563" y="2492375"/>
          <p14:tracePt t="8086" x="2251075" y="2563813"/>
          <p14:tracePt t="8103" x="2303463" y="2635250"/>
          <p14:tracePt t="8119" x="2366963" y="2714625"/>
          <p14:tracePt t="8136" x="2401888" y="2813050"/>
          <p14:tracePt t="8154" x="2419350" y="2857500"/>
          <p14:tracePt t="8171" x="2428875" y="2911475"/>
          <p14:tracePt t="8186" x="2446338" y="2955925"/>
          <p14:tracePt t="8203" x="2446338" y="2992438"/>
          <p14:tracePt t="8219" x="2446338" y="3044825"/>
          <p14:tracePt t="8236" x="2446338" y="3081338"/>
          <p14:tracePt t="8252" x="2446338" y="3116263"/>
          <p14:tracePt t="8269" x="2438400" y="3160713"/>
          <p14:tracePt t="8285" x="2438400" y="3187700"/>
          <p14:tracePt t="8302" x="2438400" y="3241675"/>
          <p14:tracePt t="8319" x="2455863" y="3259138"/>
          <p14:tracePt t="8335" x="2465388" y="3278188"/>
          <p14:tracePt t="8354" x="2482850" y="3295650"/>
          <p14:tracePt t="8369" x="2490788" y="3303588"/>
          <p14:tracePt t="8403" x="2490788" y="3286125"/>
          <p14:tracePt t="8468" x="2490788" y="3259138"/>
          <p14:tracePt t="8478" x="2500313" y="3241675"/>
          <p14:tracePt t="8488" x="2500313" y="3214688"/>
          <p14:tracePt t="8503" x="2500313" y="3197225"/>
          <p14:tracePt t="8519" x="2490788" y="3187700"/>
          <p14:tracePt t="8535" x="2482850" y="3170238"/>
          <p14:tracePt t="8552" x="2465388" y="3143250"/>
          <p14:tracePt t="8568" x="2446338" y="3125788"/>
          <p14:tracePt t="8585" x="2438400" y="3116263"/>
          <p14:tracePt t="8602" x="2428875" y="310832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4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29751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or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889760" y="1668585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16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274320" y="2499360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16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8" name="Rectangle 287"/>
          <p:cNvSpPr>
            <a:spLocks noChangeArrowheads="1"/>
          </p:cNvSpPr>
          <p:nvPr/>
        </p:nvSpPr>
        <p:spPr bwMode="auto">
          <a:xfrm>
            <a:off x="3810000" y="1642348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9" name="Rectangle 287"/>
          <p:cNvSpPr>
            <a:spLocks noChangeArrowheads="1"/>
          </p:cNvSpPr>
          <p:nvPr/>
        </p:nvSpPr>
        <p:spPr bwMode="auto">
          <a:xfrm>
            <a:off x="3733800" y="4431268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3" name="Rectangle 287"/>
          <p:cNvSpPr>
            <a:spLocks noChangeArrowheads="1"/>
          </p:cNvSpPr>
          <p:nvPr/>
        </p:nvSpPr>
        <p:spPr bwMode="auto">
          <a:xfrm>
            <a:off x="3762072" y="251460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[R4]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2" name="Rectangle 287"/>
          <p:cNvSpPr>
            <a:spLocks noChangeArrowheads="1"/>
          </p:cNvSpPr>
          <p:nvPr/>
        </p:nvSpPr>
        <p:spPr bwMode="auto">
          <a:xfrm>
            <a:off x="5562600" y="2881141"/>
            <a:ext cx="101566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[R3]-[R2]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3" name="Rectangle 287"/>
          <p:cNvSpPr>
            <a:spLocks noChangeArrowheads="1"/>
          </p:cNvSpPr>
          <p:nvPr/>
        </p:nvSpPr>
        <p:spPr bwMode="auto">
          <a:xfrm>
            <a:off x="5770984" y="4230916"/>
            <a:ext cx="49840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R11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4" name="Rectangle 287"/>
          <p:cNvSpPr>
            <a:spLocks noChangeArrowheads="1"/>
          </p:cNvSpPr>
          <p:nvPr/>
        </p:nvSpPr>
        <p:spPr bwMode="auto">
          <a:xfrm>
            <a:off x="3747002" y="282096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[R5]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5" name="Rectangle 287"/>
          <p:cNvSpPr>
            <a:spLocks noChangeArrowheads="1"/>
          </p:cNvSpPr>
          <p:nvPr/>
        </p:nvSpPr>
        <p:spPr bwMode="auto">
          <a:xfrm>
            <a:off x="7704477" y="2911622"/>
            <a:ext cx="144526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Neo Sans Intel" pitchFamily="34" charset="0"/>
              </a:rPr>
              <a:t>Mem</a:t>
            </a:r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([R1]+9)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6" name="Rectangle 287"/>
          <p:cNvSpPr>
            <a:spLocks noChangeArrowheads="1"/>
          </p:cNvSpPr>
          <p:nvPr/>
        </p:nvSpPr>
        <p:spPr bwMode="auto">
          <a:xfrm>
            <a:off x="7822634" y="4246156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50602"/>
      </p:ext>
    </p:extLst>
  </p:cSld>
  <p:clrMapOvr>
    <a:masterClrMapping/>
  </p:clrMapOvr>
  <p:transition advTm="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844800"/>
            <a:ext cx="8229600" cy="889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Pipeline hazards:</a:t>
            </a:r>
            <a:br>
              <a:rPr lang="en-US" sz="4000" dirty="0" smtClean="0"/>
            </a:br>
            <a:r>
              <a:rPr lang="en-US" sz="4000" dirty="0" smtClean="0"/>
              <a:t>Data Hazard</a:t>
            </a:r>
            <a:endParaRPr lang="en-US" sz="40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13377"/>
      </p:ext>
    </p:extLst>
  </p:cSld>
  <p:clrMapOvr>
    <a:masterClrMapping/>
  </p:clrMapOvr>
  <p:transition advTm="376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7963" y="312738"/>
            <a:ext cx="19891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211138" y="990600"/>
            <a:ext cx="7739062" cy="7620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Arial" pitchFamily="34" charset="0"/>
              <a:buChar char="•"/>
            </a:pPr>
            <a:endParaRPr lang="en-US" sz="2000" dirty="0">
              <a:latin typeface="Neo Sans Inte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title"/>
          </p:nvPr>
        </p:nvSpPr>
        <p:spPr>
          <a:xfrm>
            <a:off x="869950" y="76200"/>
            <a:ext cx="7391400" cy="8366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Data Hazard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584" name="Прямоугольник 583"/>
          <p:cNvSpPr/>
          <p:nvPr/>
        </p:nvSpPr>
        <p:spPr>
          <a:xfrm>
            <a:off x="211138" y="762000"/>
            <a:ext cx="855186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Neo Sans Intel"/>
              </a:rPr>
              <a:t>Problem with starting next instruction before </a:t>
            </a:r>
            <a:r>
              <a:rPr lang="en-US" sz="2400" dirty="0" smtClean="0">
                <a:latin typeface="Neo Sans Intel"/>
              </a:rPr>
              <a:t>the previous ones are finished</a:t>
            </a:r>
          </a:p>
          <a:p>
            <a:endParaRPr lang="en-US" sz="600" dirty="0" smtClean="0">
              <a:latin typeface="Neo Sans Intel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>
                <a:latin typeface="Neo Sans Intel"/>
              </a:rPr>
              <a:t>Dependencies </a:t>
            </a:r>
            <a:r>
              <a:rPr lang="en-US" sz="2200" dirty="0">
                <a:latin typeface="Neo Sans Intel"/>
              </a:rPr>
              <a:t>that “go backward in time” are data hazards</a:t>
            </a:r>
          </a:p>
        </p:txBody>
      </p:sp>
      <p:grpSp>
        <p:nvGrpSpPr>
          <p:cNvPr id="852" name="Группа 851"/>
          <p:cNvGrpSpPr/>
          <p:nvPr/>
        </p:nvGrpSpPr>
        <p:grpSpPr>
          <a:xfrm>
            <a:off x="623523" y="2347225"/>
            <a:ext cx="7895110" cy="3851605"/>
            <a:chOff x="623523" y="2347225"/>
            <a:chExt cx="7895110" cy="3851605"/>
          </a:xfrm>
        </p:grpSpPr>
        <p:grpSp>
          <p:nvGrpSpPr>
            <p:cNvPr id="849" name="Группа 848"/>
            <p:cNvGrpSpPr/>
            <p:nvPr/>
          </p:nvGrpSpPr>
          <p:grpSpPr>
            <a:xfrm>
              <a:off x="623523" y="2547598"/>
              <a:ext cx="3109787" cy="3648692"/>
              <a:chOff x="623523" y="2547598"/>
              <a:chExt cx="3109787" cy="3648692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562305" y="2976173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33" name="Rectangle 233"/>
              <p:cNvSpPr>
                <a:spLocks noChangeArrowheads="1"/>
              </p:cNvSpPr>
              <p:nvPr/>
            </p:nvSpPr>
            <p:spPr bwMode="auto">
              <a:xfrm>
                <a:off x="1180416" y="3349088"/>
                <a:ext cx="2552894" cy="284720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sub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R1, R3</a:t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and R12,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R5</a:t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or  R13,R6,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/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add R14,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/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 err="1">
                    <a:latin typeface="Courier New" pitchFamily="49" charset="0"/>
                    <a:cs typeface="Courier New" pitchFamily="49" charset="0"/>
                  </a:rPr>
                  <a:t>sw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  R15,100(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)</a:t>
                </a:r>
              </a:p>
            </p:txBody>
          </p:sp>
          <p:grpSp>
            <p:nvGrpSpPr>
              <p:cNvPr id="234" name="Group 234"/>
              <p:cNvGrpSpPr>
                <a:grpSpLocks/>
              </p:cNvGrpSpPr>
              <p:nvPr/>
            </p:nvGrpSpPr>
            <p:grpSpPr bwMode="auto">
              <a:xfrm>
                <a:off x="623523" y="2547598"/>
                <a:ext cx="971036" cy="3564034"/>
                <a:chOff x="672" y="1680"/>
                <a:chExt cx="567" cy="1921"/>
              </a:xfrm>
            </p:grpSpPr>
            <p:sp>
              <p:nvSpPr>
                <p:cNvPr id="235" name="Line 235"/>
                <p:cNvSpPr>
                  <a:spLocks noChangeShapeType="1"/>
                </p:cNvSpPr>
                <p:nvPr/>
              </p:nvSpPr>
              <p:spPr bwMode="auto">
                <a:xfrm>
                  <a:off x="908" y="2140"/>
                  <a:ext cx="2" cy="14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36" name="Freeform 236"/>
                <p:cNvSpPr>
                  <a:spLocks/>
                </p:cNvSpPr>
                <p:nvPr/>
              </p:nvSpPr>
              <p:spPr bwMode="auto">
                <a:xfrm>
                  <a:off x="897" y="3551"/>
                  <a:ext cx="50" cy="50"/>
                </a:xfrm>
                <a:custGeom>
                  <a:avLst/>
                  <a:gdLst>
                    <a:gd name="T0" fmla="*/ 50 w 24"/>
                    <a:gd name="T1" fmla="*/ 0 h 25"/>
                    <a:gd name="T2" fmla="*/ 0 w 24"/>
                    <a:gd name="T3" fmla="*/ 4 h 25"/>
                    <a:gd name="T4" fmla="*/ 27 w 24"/>
                    <a:gd name="T5" fmla="*/ 50 h 25"/>
                    <a:gd name="T6" fmla="*/ 50 w 24"/>
                    <a:gd name="T7" fmla="*/ 4 h 25"/>
                    <a:gd name="T8" fmla="*/ 50 w 24"/>
                    <a:gd name="T9" fmla="*/ 4 h 25"/>
                    <a:gd name="T10" fmla="*/ 50 w 24"/>
                    <a:gd name="T11" fmla="*/ 0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25"/>
                    <a:gd name="T20" fmla="*/ 24 w 24"/>
                    <a:gd name="T21" fmla="*/ 25 h 2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25">
                      <a:moveTo>
                        <a:pt x="24" y="0"/>
                      </a:moveTo>
                      <a:lnTo>
                        <a:pt x="0" y="2"/>
                      </a:lnTo>
                      <a:lnTo>
                        <a:pt x="13" y="25"/>
                      </a:lnTo>
                      <a:lnTo>
                        <a:pt x="24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37" name="Rectangle 237"/>
                <p:cNvSpPr>
                  <a:spLocks noChangeArrowheads="1"/>
                </p:cNvSpPr>
                <p:nvPr/>
              </p:nvSpPr>
              <p:spPr bwMode="auto">
                <a:xfrm>
                  <a:off x="672" y="1680"/>
                  <a:ext cx="567" cy="38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med" len="lg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latin typeface="Neo Sans Intel"/>
                    </a:rPr>
                    <a:t>Program</a:t>
                  </a:r>
                </a:p>
                <a:p>
                  <a:r>
                    <a:rPr lang="en-US" sz="1400" b="1" dirty="0">
                      <a:latin typeface="Neo Sans Intel"/>
                    </a:rPr>
                    <a:t>execution</a:t>
                  </a:r>
                </a:p>
                <a:p>
                  <a:r>
                    <a:rPr lang="en-US" sz="1400" b="1" dirty="0">
                      <a:latin typeface="Neo Sans Intel"/>
                    </a:rPr>
                    <a:t>order</a:t>
                  </a:r>
                </a:p>
              </p:txBody>
            </p:sp>
          </p:grpSp>
        </p:grpSp>
        <p:grpSp>
          <p:nvGrpSpPr>
            <p:cNvPr id="848" name="Группа 847"/>
            <p:cNvGrpSpPr/>
            <p:nvPr/>
          </p:nvGrpSpPr>
          <p:grpSpPr>
            <a:xfrm>
              <a:off x="1725572" y="2347225"/>
              <a:ext cx="6793061" cy="707473"/>
              <a:chOff x="1725572" y="2347225"/>
              <a:chExt cx="6793061" cy="707473"/>
            </a:xfrm>
          </p:grpSpPr>
          <p:sp>
            <p:nvSpPr>
              <p:cNvPr id="5" name="Rectangle 4"/>
              <p:cNvSpPr>
                <a:spLocks noChangeArrowheads="1"/>
              </p:cNvSpPr>
              <p:nvPr/>
            </p:nvSpPr>
            <p:spPr bwMode="auto">
              <a:xfrm>
                <a:off x="1725572" y="2696022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1775664" y="2838880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082752" y="2347225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41" name="Rectangle 241"/>
              <p:cNvSpPr>
                <a:spLocks noChangeArrowheads="1"/>
              </p:cNvSpPr>
              <p:nvPr/>
            </p:nvSpPr>
            <p:spPr bwMode="auto">
              <a:xfrm>
                <a:off x="369902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2" name="Rectangle 242"/>
              <p:cNvSpPr>
                <a:spLocks noChangeArrowheads="1"/>
              </p:cNvSpPr>
              <p:nvPr/>
            </p:nvSpPr>
            <p:spPr bwMode="auto">
              <a:xfrm>
                <a:off x="3728150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45" name="Rectangle 245"/>
              <p:cNvSpPr>
                <a:spLocks noChangeArrowheads="1"/>
              </p:cNvSpPr>
              <p:nvPr/>
            </p:nvSpPr>
            <p:spPr bwMode="auto">
              <a:xfrm>
                <a:off x="4283173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6" name="Rectangle 246"/>
              <p:cNvSpPr>
                <a:spLocks noChangeArrowheads="1"/>
              </p:cNvSpPr>
              <p:nvPr/>
            </p:nvSpPr>
            <p:spPr bwMode="auto">
              <a:xfrm>
                <a:off x="4312294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9" name="Rectangle 249"/>
              <p:cNvSpPr>
                <a:spLocks noChangeArrowheads="1"/>
              </p:cNvSpPr>
              <p:nvPr/>
            </p:nvSpPr>
            <p:spPr bwMode="auto">
              <a:xfrm>
                <a:off x="486731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50" name="Rectangle 250"/>
              <p:cNvSpPr>
                <a:spLocks noChangeArrowheads="1"/>
              </p:cNvSpPr>
              <p:nvPr/>
            </p:nvSpPr>
            <p:spPr bwMode="auto">
              <a:xfrm>
                <a:off x="4896440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3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53" name="Rectangle 253"/>
              <p:cNvSpPr>
                <a:spLocks noChangeArrowheads="1"/>
              </p:cNvSpPr>
              <p:nvPr/>
            </p:nvSpPr>
            <p:spPr bwMode="auto">
              <a:xfrm>
                <a:off x="5451463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54" name="Rectangle 254"/>
              <p:cNvSpPr>
                <a:spLocks noChangeArrowheads="1"/>
              </p:cNvSpPr>
              <p:nvPr/>
            </p:nvSpPr>
            <p:spPr bwMode="auto">
              <a:xfrm>
                <a:off x="5485723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4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57" name="Rectangle 257"/>
              <p:cNvSpPr>
                <a:spLocks noChangeArrowheads="1"/>
              </p:cNvSpPr>
              <p:nvPr/>
            </p:nvSpPr>
            <p:spPr bwMode="auto">
              <a:xfrm>
                <a:off x="603560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58" name="Rectangle 258"/>
              <p:cNvSpPr>
                <a:spLocks noChangeArrowheads="1"/>
              </p:cNvSpPr>
              <p:nvPr/>
            </p:nvSpPr>
            <p:spPr bwMode="auto">
              <a:xfrm>
                <a:off x="6069868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5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61" name="Rectangle 261"/>
              <p:cNvSpPr>
                <a:spLocks noChangeArrowheads="1"/>
              </p:cNvSpPr>
              <p:nvPr/>
            </p:nvSpPr>
            <p:spPr bwMode="auto">
              <a:xfrm>
                <a:off x="6624892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62" name="Rectangle 262"/>
              <p:cNvSpPr>
                <a:spLocks noChangeArrowheads="1"/>
              </p:cNvSpPr>
              <p:nvPr/>
            </p:nvSpPr>
            <p:spPr bwMode="auto">
              <a:xfrm>
                <a:off x="6654014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6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63" name="Rectangle 263"/>
              <p:cNvSpPr>
                <a:spLocks noChangeArrowheads="1"/>
              </p:cNvSpPr>
              <p:nvPr/>
            </p:nvSpPr>
            <p:spPr bwMode="auto">
              <a:xfrm>
                <a:off x="1925084" y="2376912"/>
                <a:ext cx="1560824" cy="205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Time (clock cycles)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268" name="Rectangle 268"/>
              <p:cNvSpPr>
                <a:spLocks noChangeArrowheads="1"/>
              </p:cNvSpPr>
              <p:nvPr/>
            </p:nvSpPr>
            <p:spPr bwMode="auto">
              <a:xfrm>
                <a:off x="7209037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69" name="Rectangle 269"/>
              <p:cNvSpPr>
                <a:spLocks noChangeArrowheads="1"/>
              </p:cNvSpPr>
              <p:nvPr/>
            </p:nvSpPr>
            <p:spPr bwMode="auto">
              <a:xfrm>
                <a:off x="7238158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7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72" name="Rectangle 272"/>
              <p:cNvSpPr>
                <a:spLocks noChangeArrowheads="1"/>
              </p:cNvSpPr>
              <p:nvPr/>
            </p:nvSpPr>
            <p:spPr bwMode="auto">
              <a:xfrm>
                <a:off x="7793182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73" name="Rectangle 273"/>
              <p:cNvSpPr>
                <a:spLocks noChangeArrowheads="1"/>
              </p:cNvSpPr>
              <p:nvPr/>
            </p:nvSpPr>
            <p:spPr bwMode="auto">
              <a:xfrm>
                <a:off x="7822303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8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76" name="Rectangle 276"/>
              <p:cNvSpPr>
                <a:spLocks noChangeArrowheads="1"/>
              </p:cNvSpPr>
              <p:nvPr/>
            </p:nvSpPr>
            <p:spPr bwMode="auto">
              <a:xfrm>
                <a:off x="8375614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77" name="Rectangle 277"/>
              <p:cNvSpPr>
                <a:spLocks noChangeArrowheads="1"/>
              </p:cNvSpPr>
              <p:nvPr/>
            </p:nvSpPr>
            <p:spPr bwMode="auto">
              <a:xfrm>
                <a:off x="8408161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9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78" name="Rectangle 278"/>
              <p:cNvSpPr>
                <a:spLocks noChangeArrowheads="1"/>
              </p:cNvSpPr>
              <p:nvPr/>
            </p:nvSpPr>
            <p:spPr bwMode="auto">
              <a:xfrm>
                <a:off x="3641809" y="2627378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85" name="Rectangle 285"/>
              <p:cNvSpPr>
                <a:spLocks noChangeArrowheads="1"/>
              </p:cNvSpPr>
              <p:nvPr/>
            </p:nvSpPr>
            <p:spPr bwMode="auto">
              <a:xfrm>
                <a:off x="2566023" y="2634800"/>
                <a:ext cx="920081" cy="205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Value of R2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286" name="Rectangle 286"/>
              <p:cNvSpPr>
                <a:spLocks noChangeArrowheads="1"/>
              </p:cNvSpPr>
              <p:nvPr/>
            </p:nvSpPr>
            <p:spPr bwMode="auto">
              <a:xfrm>
                <a:off x="4224241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87" name="Rectangle 287"/>
              <p:cNvSpPr>
                <a:spLocks noChangeArrowheads="1"/>
              </p:cNvSpPr>
              <p:nvPr/>
            </p:nvSpPr>
            <p:spPr bwMode="auto">
              <a:xfrm>
                <a:off x="4799821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88" name="Rectangle 288"/>
              <p:cNvSpPr>
                <a:spLocks noChangeArrowheads="1"/>
              </p:cNvSpPr>
              <p:nvPr/>
            </p:nvSpPr>
            <p:spPr bwMode="auto">
              <a:xfrm>
                <a:off x="5375400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89" name="Rectangle 289"/>
              <p:cNvSpPr>
                <a:spLocks noChangeArrowheads="1"/>
              </p:cNvSpPr>
              <p:nvPr/>
            </p:nvSpPr>
            <p:spPr bwMode="auto">
              <a:xfrm>
                <a:off x="6543690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90" name="Rectangle 290"/>
              <p:cNvSpPr>
                <a:spLocks noChangeArrowheads="1"/>
              </p:cNvSpPr>
              <p:nvPr/>
            </p:nvSpPr>
            <p:spPr bwMode="auto">
              <a:xfrm>
                <a:off x="7127835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91" name="Rectangle 291"/>
              <p:cNvSpPr>
                <a:spLocks noChangeArrowheads="1"/>
              </p:cNvSpPr>
              <p:nvPr/>
            </p:nvSpPr>
            <p:spPr bwMode="auto">
              <a:xfrm>
                <a:off x="7705128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92" name="Rectangle 292"/>
              <p:cNvSpPr>
                <a:spLocks noChangeArrowheads="1"/>
              </p:cNvSpPr>
              <p:nvPr/>
            </p:nvSpPr>
            <p:spPr bwMode="auto">
              <a:xfrm>
                <a:off x="8280708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583" name="Rectangle 258"/>
              <p:cNvSpPr>
                <a:spLocks noChangeArrowheads="1"/>
              </p:cNvSpPr>
              <p:nvPr/>
            </p:nvSpPr>
            <p:spPr bwMode="auto">
              <a:xfrm>
                <a:off x="5859056" y="2638785"/>
                <a:ext cx="556406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000000"/>
                    </a:solidFill>
                    <a:latin typeface="Neo Sans Intel"/>
                  </a:rPr>
                  <a:t>10 / -20</a:t>
                </a:r>
                <a:endParaRPr lang="en-US" sz="1100" b="1" dirty="0">
                  <a:latin typeface="Neo Sans Intel"/>
                </a:endParaRPr>
              </a:p>
            </p:txBody>
          </p:sp>
        </p:grpSp>
        <p:grpSp>
          <p:nvGrpSpPr>
            <p:cNvPr id="851" name="Группа 850"/>
            <p:cNvGrpSpPr/>
            <p:nvPr/>
          </p:nvGrpSpPr>
          <p:grpSpPr>
            <a:xfrm>
              <a:off x="3580873" y="3269310"/>
              <a:ext cx="4927680" cy="2929520"/>
              <a:chOff x="3580873" y="3269310"/>
              <a:chExt cx="4927680" cy="2929520"/>
            </a:xfrm>
          </p:grpSpPr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7797500" y="5798085"/>
                <a:ext cx="125077" cy="267163"/>
              </a:xfrm>
              <a:custGeom>
                <a:avLst/>
                <a:gdLst>
                  <a:gd name="T0" fmla="*/ 0 w 73"/>
                  <a:gd name="T1" fmla="*/ 0 h 144"/>
                  <a:gd name="T2" fmla="*/ 73 w 73"/>
                  <a:gd name="T3" fmla="*/ 0 h 144"/>
                  <a:gd name="T4" fmla="*/ 73 w 73"/>
                  <a:gd name="T5" fmla="*/ 144 h 144"/>
                  <a:gd name="T6" fmla="*/ 2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0"/>
                    </a:moveTo>
                    <a:lnTo>
                      <a:pt x="73" y="0"/>
                    </a:lnTo>
                    <a:lnTo>
                      <a:pt x="73" y="144"/>
                    </a:lnTo>
                    <a:lnTo>
                      <a:pt x="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" name="Line 14"/>
              <p:cNvSpPr>
                <a:spLocks noChangeShapeType="1"/>
              </p:cNvSpPr>
              <p:nvPr/>
            </p:nvSpPr>
            <p:spPr bwMode="auto">
              <a:xfrm>
                <a:off x="6754052" y="5864876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>
                <a:off x="6169790" y="5265614"/>
                <a:ext cx="121650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6169790" y="5397340"/>
                <a:ext cx="121650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7213238" y="5196968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7091588" y="5196968"/>
                <a:ext cx="125077" cy="267163"/>
              </a:xfrm>
              <a:custGeom>
                <a:avLst/>
                <a:gdLst>
                  <a:gd name="T0" fmla="*/ 71 w 73"/>
                  <a:gd name="T1" fmla="*/ 0 h 144"/>
                  <a:gd name="T2" fmla="*/ 0 w 73"/>
                  <a:gd name="T3" fmla="*/ 0 h 144"/>
                  <a:gd name="T4" fmla="*/ 0 w 73"/>
                  <a:gd name="T5" fmla="*/ 144 h 144"/>
                  <a:gd name="T6" fmla="*/ 73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73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5580387" y="4799933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5580387" y="466449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4996125" y="419881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4996125" y="4065234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>
                <a:off x="5797986" y="3530907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 flipV="1">
                <a:off x="6169790" y="3397326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7" name="Line 27"/>
              <p:cNvSpPr>
                <a:spLocks noChangeShapeType="1"/>
              </p:cNvSpPr>
              <p:nvPr/>
            </p:nvSpPr>
            <p:spPr bwMode="auto">
              <a:xfrm flipH="1">
                <a:off x="6044713" y="3401036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 flipH="1">
                <a:off x="6044713" y="3666344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 flipV="1">
                <a:off x="4165135" y="3397326"/>
                <a:ext cx="3427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4165135" y="3401036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3" name="Line 33"/>
              <p:cNvSpPr>
                <a:spLocks noChangeShapeType="1"/>
              </p:cNvSpPr>
              <p:nvPr/>
            </p:nvSpPr>
            <p:spPr bwMode="auto">
              <a:xfrm>
                <a:off x="4165135" y="3666344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4" name="Rectangle 34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3580873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3645981" y="3454840"/>
                <a:ext cx="34268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8" name="Rectangle 38"/>
              <p:cNvSpPr>
                <a:spLocks noChangeArrowheads="1"/>
              </p:cNvSpPr>
              <p:nvPr/>
            </p:nvSpPr>
            <p:spPr bwMode="auto">
              <a:xfrm>
                <a:off x="3676822" y="3454840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4197690" y="3454840"/>
                <a:ext cx="85669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40" name="Rectangle 40"/>
              <p:cNvSpPr>
                <a:spLocks noChangeArrowheads="1"/>
              </p:cNvSpPr>
              <p:nvPr/>
            </p:nvSpPr>
            <p:spPr bwMode="auto">
              <a:xfrm>
                <a:off x="4276505" y="345484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4339900" y="345484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42" name="Freeform 42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3" name="Freeform 43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3827600" y="3530907"/>
                <a:ext cx="3409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4411862" y="3467827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6" name="Line 46"/>
              <p:cNvSpPr>
                <a:spLocks noChangeShapeType="1"/>
              </p:cNvSpPr>
              <p:nvPr/>
            </p:nvSpPr>
            <p:spPr bwMode="auto">
              <a:xfrm>
                <a:off x="4966997" y="3530907"/>
                <a:ext cx="3718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4411862" y="3599554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4103454" y="3467827"/>
                <a:ext cx="61682" cy="63080"/>
              </a:xfrm>
              <a:custGeom>
                <a:avLst/>
                <a:gdLst>
                  <a:gd name="T0" fmla="*/ 0 w 36"/>
                  <a:gd name="T1" fmla="*/ 34 h 34"/>
                  <a:gd name="T2" fmla="*/ 2 w 36"/>
                  <a:gd name="T3" fmla="*/ 0 h 34"/>
                  <a:gd name="T4" fmla="*/ 36 w 36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4"/>
                  <a:gd name="T11" fmla="*/ 36 w 36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4">
                    <a:moveTo>
                      <a:pt x="0" y="34"/>
                    </a:moveTo>
                    <a:lnTo>
                      <a:pt x="2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1" name="Line 51"/>
              <p:cNvSpPr>
                <a:spLocks noChangeShapeType="1"/>
              </p:cNvSpPr>
              <p:nvPr/>
            </p:nvSpPr>
            <p:spPr bwMode="auto">
              <a:xfrm flipV="1">
                <a:off x="6754052" y="399287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 flipH="1">
                <a:off x="6625549" y="4000299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3" name="Line 53"/>
              <p:cNvSpPr>
                <a:spLocks noChangeShapeType="1"/>
              </p:cNvSpPr>
              <p:nvPr/>
            </p:nvSpPr>
            <p:spPr bwMode="auto">
              <a:xfrm flipH="1">
                <a:off x="6625549" y="4267462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4" name="Rectangle 54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5" name="Rectangle 55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4168562" y="4000299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7" name="Rectangle 57"/>
              <p:cNvSpPr>
                <a:spLocks noChangeArrowheads="1"/>
              </p:cNvSpPr>
              <p:nvPr/>
            </p:nvSpPr>
            <p:spPr bwMode="auto">
              <a:xfrm>
                <a:off x="4231957" y="4054102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58" name="Rectangle 58"/>
              <p:cNvSpPr>
                <a:spLocks noChangeArrowheads="1"/>
              </p:cNvSpPr>
              <p:nvPr/>
            </p:nvSpPr>
            <p:spPr bwMode="auto">
              <a:xfrm>
                <a:off x="4261085" y="4054102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59" name="Rectangle 59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0" name="Rectangle 60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1" name="Line 61"/>
              <p:cNvSpPr>
                <a:spLocks noChangeShapeType="1"/>
              </p:cNvSpPr>
              <p:nvPr/>
            </p:nvSpPr>
            <p:spPr bwMode="auto">
              <a:xfrm flipV="1">
                <a:off x="4749398" y="3992877"/>
                <a:ext cx="3427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2" name="Line 62"/>
              <p:cNvSpPr>
                <a:spLocks noChangeShapeType="1"/>
              </p:cNvSpPr>
              <p:nvPr/>
            </p:nvSpPr>
            <p:spPr bwMode="auto">
              <a:xfrm>
                <a:off x="4749398" y="4000299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3" name="Line 63"/>
              <p:cNvSpPr>
                <a:spLocks noChangeShapeType="1"/>
              </p:cNvSpPr>
              <p:nvPr/>
            </p:nvSpPr>
            <p:spPr bwMode="auto">
              <a:xfrm>
                <a:off x="4749398" y="4267462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4" name="Freeform 64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5" name="Freeform 65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6" name="Rectangle 66"/>
              <p:cNvSpPr>
                <a:spLocks noChangeArrowheads="1"/>
              </p:cNvSpPr>
              <p:nvPr/>
            </p:nvSpPr>
            <p:spPr bwMode="auto">
              <a:xfrm>
                <a:off x="6536453" y="4054102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7" name="Rectangle 67"/>
              <p:cNvSpPr>
                <a:spLocks noChangeArrowheads="1"/>
              </p:cNvSpPr>
              <p:nvPr/>
            </p:nvSpPr>
            <p:spPr bwMode="auto">
              <a:xfrm>
                <a:off x="6618695" y="4054102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8" name="Rectangle 68"/>
              <p:cNvSpPr>
                <a:spLocks noChangeArrowheads="1"/>
              </p:cNvSpPr>
              <p:nvPr/>
            </p:nvSpPr>
            <p:spPr bwMode="auto">
              <a:xfrm>
                <a:off x="6678663" y="4054102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9" name="Line 69"/>
              <p:cNvSpPr>
                <a:spLocks noChangeShapeType="1"/>
              </p:cNvSpPr>
              <p:nvPr/>
            </p:nvSpPr>
            <p:spPr bwMode="auto">
              <a:xfrm>
                <a:off x="4411862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0" name="Line 70"/>
              <p:cNvSpPr>
                <a:spLocks noChangeShapeType="1"/>
              </p:cNvSpPr>
              <p:nvPr/>
            </p:nvSpPr>
            <p:spPr bwMode="auto">
              <a:xfrm>
                <a:off x="5551260" y="4132025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1" name="Line 71"/>
              <p:cNvSpPr>
                <a:spLocks noChangeShapeType="1"/>
              </p:cNvSpPr>
              <p:nvPr/>
            </p:nvSpPr>
            <p:spPr bwMode="auto">
              <a:xfrm>
                <a:off x="6166363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2" name="Freeform 72"/>
              <p:cNvSpPr>
                <a:spLocks/>
              </p:cNvSpPr>
              <p:nvPr/>
            </p:nvSpPr>
            <p:spPr bwMode="auto">
              <a:xfrm>
                <a:off x="4691143" y="4068945"/>
                <a:ext cx="58255" cy="63080"/>
              </a:xfrm>
              <a:custGeom>
                <a:avLst/>
                <a:gdLst>
                  <a:gd name="T0" fmla="*/ 0 w 34"/>
                  <a:gd name="T1" fmla="*/ 34 h 34"/>
                  <a:gd name="T2" fmla="*/ 0 w 34"/>
                  <a:gd name="T3" fmla="*/ 0 h 34"/>
                  <a:gd name="T4" fmla="*/ 34 w 34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34"/>
                  <a:gd name="T11" fmla="*/ 34 w 34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34">
                    <a:moveTo>
                      <a:pt x="0" y="34"/>
                    </a:move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3" name="Freeform 73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3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4" name="Freeform 74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5" name="Freeform 75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6" name="Freeform 76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7" name="Freeform 77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8" name="Freeform 78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705464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0" name="Freeform 80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1" name="Freeform 81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2" name="Freeform 82"/>
              <p:cNvSpPr>
                <a:spLocks/>
              </p:cNvSpPr>
              <p:nvPr/>
            </p:nvSpPr>
            <p:spPr bwMode="auto">
              <a:xfrm>
                <a:off x="5121201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3" name="Freeform 83"/>
              <p:cNvSpPr>
                <a:spLocks/>
              </p:cNvSpPr>
              <p:nvPr/>
            </p:nvSpPr>
            <p:spPr bwMode="auto">
              <a:xfrm>
                <a:off x="5705464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4" name="Freeform 84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53 w 55"/>
                  <a:gd name="T13" fmla="*/ 288 h 28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8"/>
                  <a:gd name="T23" fmla="*/ 55 w 55"/>
                  <a:gd name="T24" fmla="*/ 288 h 28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  <a:lnTo>
                      <a:pt x="53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5" name="Freeform 85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8"/>
                  <a:gd name="T20" fmla="*/ 55 w 55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6" name="Freeform 86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71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7" name="Freeform 87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8" name="Line 88"/>
              <p:cNvSpPr>
                <a:spLocks noChangeShapeType="1"/>
              </p:cNvSpPr>
              <p:nvPr/>
            </p:nvSpPr>
            <p:spPr bwMode="auto">
              <a:xfrm flipV="1">
                <a:off x="7338315" y="4593995"/>
                <a:ext cx="1713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9" name="Line 89"/>
              <p:cNvSpPr>
                <a:spLocks noChangeShapeType="1"/>
              </p:cNvSpPr>
              <p:nvPr/>
            </p:nvSpPr>
            <p:spPr bwMode="auto">
              <a:xfrm flipH="1">
                <a:off x="7209811" y="4597705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0" name="Line 90"/>
              <p:cNvSpPr>
                <a:spLocks noChangeShapeType="1"/>
              </p:cNvSpPr>
              <p:nvPr/>
            </p:nvSpPr>
            <p:spPr bwMode="auto">
              <a:xfrm flipH="1">
                <a:off x="7209811" y="4863013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1" name="Freeform 91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2" name="Freeform 92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3" name="Freeform 93"/>
              <p:cNvSpPr>
                <a:spLocks/>
              </p:cNvSpPr>
              <p:nvPr/>
            </p:nvSpPr>
            <p:spPr bwMode="auto">
              <a:xfrm>
                <a:off x="4752825" y="4597705"/>
                <a:ext cx="121650" cy="269019"/>
              </a:xfrm>
              <a:custGeom>
                <a:avLst/>
                <a:gdLst>
                  <a:gd name="T0" fmla="*/ 71 w 71"/>
                  <a:gd name="T1" fmla="*/ 0 h 145"/>
                  <a:gd name="T2" fmla="*/ 0 w 71"/>
                  <a:gd name="T3" fmla="*/ 2 h 145"/>
                  <a:gd name="T4" fmla="*/ 0 w 71"/>
                  <a:gd name="T5" fmla="*/ 145 h 145"/>
                  <a:gd name="T6" fmla="*/ 71 w 71"/>
                  <a:gd name="T7" fmla="*/ 145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5"/>
                  <a:gd name="T14" fmla="*/ 71 w 71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1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4" name="Rectangle 94"/>
              <p:cNvSpPr>
                <a:spLocks noChangeArrowheads="1"/>
              </p:cNvSpPr>
              <p:nvPr/>
            </p:nvSpPr>
            <p:spPr bwMode="auto">
              <a:xfrm>
                <a:off x="4816220" y="4651509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5" name="Rectangle 95"/>
              <p:cNvSpPr>
                <a:spLocks noChangeArrowheads="1"/>
              </p:cNvSpPr>
              <p:nvPr/>
            </p:nvSpPr>
            <p:spPr bwMode="auto">
              <a:xfrm>
                <a:off x="4845347" y="4651509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6" name="Freeform 96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w 72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143"/>
                  <a:gd name="T17" fmla="*/ 72 w 72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7" name="Freeform 97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3"/>
                  <a:gd name="T14" fmla="*/ 72 w 72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8" name="Line 98"/>
              <p:cNvSpPr>
                <a:spLocks noChangeShapeType="1"/>
              </p:cNvSpPr>
              <p:nvPr/>
            </p:nvSpPr>
            <p:spPr bwMode="auto">
              <a:xfrm flipV="1">
                <a:off x="5335374" y="4593995"/>
                <a:ext cx="3427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9" name="Line 99"/>
              <p:cNvSpPr>
                <a:spLocks noChangeShapeType="1"/>
              </p:cNvSpPr>
              <p:nvPr/>
            </p:nvSpPr>
            <p:spPr bwMode="auto">
              <a:xfrm>
                <a:off x="5335374" y="4597705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0" name="Line 100"/>
              <p:cNvSpPr>
                <a:spLocks noChangeShapeType="1"/>
              </p:cNvSpPr>
              <p:nvPr/>
            </p:nvSpPr>
            <p:spPr bwMode="auto">
              <a:xfrm>
                <a:off x="5335374" y="4863013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1" name="Rectangle 101"/>
              <p:cNvSpPr>
                <a:spLocks noChangeArrowheads="1"/>
              </p:cNvSpPr>
              <p:nvPr/>
            </p:nvSpPr>
            <p:spPr bwMode="auto">
              <a:xfrm>
                <a:off x="5371355" y="4686760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2" name="Rectangle 102"/>
              <p:cNvSpPr>
                <a:spLocks noChangeArrowheads="1"/>
              </p:cNvSpPr>
              <p:nvPr/>
            </p:nvSpPr>
            <p:spPr bwMode="auto">
              <a:xfrm>
                <a:off x="5450170" y="468676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3" name="Rectangle 103"/>
              <p:cNvSpPr>
                <a:spLocks noChangeArrowheads="1"/>
              </p:cNvSpPr>
              <p:nvPr/>
            </p:nvSpPr>
            <p:spPr bwMode="auto">
              <a:xfrm>
                <a:off x="5508425" y="468676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4" name="Freeform 104"/>
              <p:cNvSpPr>
                <a:spLocks/>
              </p:cNvSpPr>
              <p:nvPr/>
            </p:nvSpPr>
            <p:spPr bwMode="auto">
              <a:xfrm>
                <a:off x="5952190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17 h 285"/>
                  <a:gd name="T4" fmla="*/ 35 w 109"/>
                  <a:gd name="T5" fmla="*/ 144 h 285"/>
                  <a:gd name="T6" fmla="*/ 0 w 109"/>
                  <a:gd name="T7" fmla="*/ 170 h 285"/>
                  <a:gd name="T8" fmla="*/ 0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0 w 109"/>
                  <a:gd name="T15" fmla="*/ 2 h 285"/>
                  <a:gd name="T16" fmla="*/ 0 w 109"/>
                  <a:gd name="T17" fmla="*/ 2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0" y="117"/>
                    </a:lnTo>
                    <a:lnTo>
                      <a:pt x="35" y="144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5" name="Freeform 105"/>
              <p:cNvSpPr>
                <a:spLocks/>
              </p:cNvSpPr>
              <p:nvPr/>
            </p:nvSpPr>
            <p:spPr bwMode="auto">
              <a:xfrm>
                <a:off x="6507326" y="4601416"/>
                <a:ext cx="246727" cy="265308"/>
              </a:xfrm>
              <a:custGeom>
                <a:avLst/>
                <a:gdLst>
                  <a:gd name="T0" fmla="*/ 144 w 144"/>
                  <a:gd name="T1" fmla="*/ 141 h 143"/>
                  <a:gd name="T2" fmla="*/ 144 w 144"/>
                  <a:gd name="T3" fmla="*/ 0 h 143"/>
                  <a:gd name="T4" fmla="*/ 0 w 144"/>
                  <a:gd name="T5" fmla="*/ 0 h 143"/>
                  <a:gd name="T6" fmla="*/ 0 w 144"/>
                  <a:gd name="T7" fmla="*/ 143 h 143"/>
                  <a:gd name="T8" fmla="*/ 144 w 144"/>
                  <a:gd name="T9" fmla="*/ 143 h 143"/>
                  <a:gd name="T10" fmla="*/ 144 w 144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3"/>
                  <a:gd name="T20" fmla="*/ 144 w 144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3">
                    <a:moveTo>
                      <a:pt x="144" y="141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4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6" name="Rectangle 106"/>
              <p:cNvSpPr>
                <a:spLocks noChangeArrowheads="1"/>
              </p:cNvSpPr>
              <p:nvPr/>
            </p:nvSpPr>
            <p:spPr bwMode="auto">
              <a:xfrm>
                <a:off x="6546733" y="465150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7" name="Rectangle 107"/>
              <p:cNvSpPr>
                <a:spLocks noChangeArrowheads="1"/>
              </p:cNvSpPr>
              <p:nvPr/>
            </p:nvSpPr>
            <p:spPr bwMode="auto">
              <a:xfrm>
                <a:off x="6628975" y="4651509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8" name="Rectangle 108"/>
              <p:cNvSpPr>
                <a:spLocks noChangeArrowheads="1"/>
              </p:cNvSpPr>
              <p:nvPr/>
            </p:nvSpPr>
            <p:spPr bwMode="auto">
              <a:xfrm>
                <a:off x="7124142" y="465150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9" name="Rectangle 109"/>
              <p:cNvSpPr>
                <a:spLocks noChangeArrowheads="1"/>
              </p:cNvSpPr>
              <p:nvPr/>
            </p:nvSpPr>
            <p:spPr bwMode="auto">
              <a:xfrm>
                <a:off x="7202958" y="465150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10" name="Rectangle 110"/>
              <p:cNvSpPr>
                <a:spLocks noChangeArrowheads="1"/>
              </p:cNvSpPr>
              <p:nvPr/>
            </p:nvSpPr>
            <p:spPr bwMode="auto">
              <a:xfrm>
                <a:off x="7262926" y="465150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11" name="Line 111"/>
              <p:cNvSpPr>
                <a:spLocks noChangeShapeType="1"/>
              </p:cNvSpPr>
              <p:nvPr/>
            </p:nvSpPr>
            <p:spPr bwMode="auto">
              <a:xfrm>
                <a:off x="4996125" y="4733142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2" name="Line 112"/>
              <p:cNvSpPr>
                <a:spLocks noChangeShapeType="1"/>
              </p:cNvSpPr>
              <p:nvPr/>
            </p:nvSpPr>
            <p:spPr bwMode="auto">
              <a:xfrm>
                <a:off x="6135522" y="4733142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3" name="Line 113"/>
              <p:cNvSpPr>
                <a:spLocks noChangeShapeType="1"/>
              </p:cNvSpPr>
              <p:nvPr/>
            </p:nvSpPr>
            <p:spPr bwMode="auto">
              <a:xfrm>
                <a:off x="6750625" y="4733142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4" name="Freeform 114"/>
              <p:cNvSpPr>
                <a:spLocks/>
              </p:cNvSpPr>
              <p:nvPr/>
            </p:nvSpPr>
            <p:spPr bwMode="auto">
              <a:xfrm>
                <a:off x="5275406" y="4664496"/>
                <a:ext cx="63395" cy="68646"/>
              </a:xfrm>
              <a:custGeom>
                <a:avLst/>
                <a:gdLst>
                  <a:gd name="T0" fmla="*/ 0 w 37"/>
                  <a:gd name="T1" fmla="*/ 37 h 37"/>
                  <a:gd name="T2" fmla="*/ 0 w 37"/>
                  <a:gd name="T3" fmla="*/ 0 h 37"/>
                  <a:gd name="T4" fmla="*/ 37 w 37"/>
                  <a:gd name="T5" fmla="*/ 0 h 37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7"/>
                  <a:gd name="T11" fmla="*/ 37 w 37"/>
                  <a:gd name="T12" fmla="*/ 37 h 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7">
                    <a:moveTo>
                      <a:pt x="0" y="37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5" name="Freeform 115"/>
              <p:cNvSpPr>
                <a:spLocks/>
              </p:cNvSpPr>
              <p:nvPr/>
            </p:nvSpPr>
            <p:spPr bwMode="auto">
              <a:xfrm>
                <a:off x="6445644" y="4733142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6 h 107"/>
                  <a:gd name="T8" fmla="*/ 253 w 253"/>
                  <a:gd name="T9" fmla="*/ 36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6" name="Freeform 116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7" name="Freeform 117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8" name="Freeform 118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9" name="Freeform 119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0" name="Freeform 120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1" name="Freeform 121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2" name="Freeform 122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3" name="Freeform 123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4" name="Freeform 124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5" name="Line 125"/>
              <p:cNvSpPr>
                <a:spLocks noChangeShapeType="1"/>
              </p:cNvSpPr>
              <p:nvPr/>
            </p:nvSpPr>
            <p:spPr bwMode="auto">
              <a:xfrm flipV="1">
                <a:off x="7922577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6" name="Line 126"/>
              <p:cNvSpPr>
                <a:spLocks noChangeShapeType="1"/>
              </p:cNvSpPr>
              <p:nvPr/>
            </p:nvSpPr>
            <p:spPr bwMode="auto">
              <a:xfrm flipH="1">
                <a:off x="7794074" y="5196968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7" name="Line 127"/>
              <p:cNvSpPr>
                <a:spLocks noChangeShapeType="1"/>
              </p:cNvSpPr>
              <p:nvPr/>
            </p:nvSpPr>
            <p:spPr bwMode="auto">
              <a:xfrm flipH="1">
                <a:off x="7794074" y="5464131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8" name="Rectangle 128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9" name="Rectangle 129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0" name="Rectangle 130"/>
              <p:cNvSpPr>
                <a:spLocks noChangeArrowheads="1"/>
              </p:cNvSpPr>
              <p:nvPr/>
            </p:nvSpPr>
            <p:spPr bwMode="auto">
              <a:xfrm>
                <a:off x="5338801" y="5196968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1" name="Rectangle 131"/>
              <p:cNvSpPr>
                <a:spLocks noChangeArrowheads="1"/>
              </p:cNvSpPr>
              <p:nvPr/>
            </p:nvSpPr>
            <p:spPr bwMode="auto">
              <a:xfrm>
                <a:off x="5400482" y="5250771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2" name="Rectangle 132"/>
              <p:cNvSpPr>
                <a:spLocks noChangeArrowheads="1"/>
              </p:cNvSpPr>
              <p:nvPr/>
            </p:nvSpPr>
            <p:spPr bwMode="auto">
              <a:xfrm>
                <a:off x="5429610" y="5250771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3" name="Rectangle 133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4" name="Rectangle 134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5" name="Line 135"/>
              <p:cNvSpPr>
                <a:spLocks noChangeShapeType="1"/>
              </p:cNvSpPr>
              <p:nvPr/>
            </p:nvSpPr>
            <p:spPr bwMode="auto">
              <a:xfrm flipV="1">
                <a:off x="5923063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6" name="Line 136"/>
              <p:cNvSpPr>
                <a:spLocks noChangeShapeType="1"/>
              </p:cNvSpPr>
              <p:nvPr/>
            </p:nvSpPr>
            <p:spPr bwMode="auto">
              <a:xfrm>
                <a:off x="5923063" y="5196968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7" name="Line 137"/>
              <p:cNvSpPr>
                <a:spLocks noChangeShapeType="1"/>
              </p:cNvSpPr>
              <p:nvPr/>
            </p:nvSpPr>
            <p:spPr bwMode="auto">
              <a:xfrm>
                <a:off x="5923063" y="5464131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8" name="Freeform 138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9" name="Rectangle 139"/>
              <p:cNvSpPr>
                <a:spLocks noChangeArrowheads="1"/>
              </p:cNvSpPr>
              <p:nvPr/>
            </p:nvSpPr>
            <p:spPr bwMode="auto">
              <a:xfrm>
                <a:off x="7134422" y="5250771"/>
                <a:ext cx="85669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0" name="Rectangle 140"/>
              <p:cNvSpPr>
                <a:spLocks noChangeArrowheads="1"/>
              </p:cNvSpPr>
              <p:nvPr/>
            </p:nvSpPr>
            <p:spPr bwMode="auto">
              <a:xfrm>
                <a:off x="7213238" y="5250771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1" name="Rectangle 141"/>
              <p:cNvSpPr>
                <a:spLocks noChangeArrowheads="1"/>
              </p:cNvSpPr>
              <p:nvPr/>
            </p:nvSpPr>
            <p:spPr bwMode="auto">
              <a:xfrm>
                <a:off x="7710118" y="5250771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2" name="Rectangle 142"/>
              <p:cNvSpPr>
                <a:spLocks noChangeArrowheads="1"/>
              </p:cNvSpPr>
              <p:nvPr/>
            </p:nvSpPr>
            <p:spPr bwMode="auto">
              <a:xfrm>
                <a:off x="7788934" y="5250771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3" name="Rectangle 143"/>
              <p:cNvSpPr>
                <a:spLocks noChangeArrowheads="1"/>
              </p:cNvSpPr>
              <p:nvPr/>
            </p:nvSpPr>
            <p:spPr bwMode="auto">
              <a:xfrm>
                <a:off x="7848902" y="5250771"/>
                <a:ext cx="66822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4" name="Line 144"/>
              <p:cNvSpPr>
                <a:spLocks noChangeShapeType="1"/>
              </p:cNvSpPr>
              <p:nvPr/>
            </p:nvSpPr>
            <p:spPr bwMode="auto">
              <a:xfrm>
                <a:off x="5580387" y="5332405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5" name="Line 145"/>
              <p:cNvSpPr>
                <a:spLocks noChangeShapeType="1"/>
              </p:cNvSpPr>
              <p:nvPr/>
            </p:nvSpPr>
            <p:spPr bwMode="auto">
              <a:xfrm>
                <a:off x="6721498" y="5332405"/>
                <a:ext cx="3700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6" name="Line 146"/>
              <p:cNvSpPr>
                <a:spLocks noChangeShapeType="1"/>
              </p:cNvSpPr>
              <p:nvPr/>
            </p:nvSpPr>
            <p:spPr bwMode="auto">
              <a:xfrm>
                <a:off x="7338315" y="5332405"/>
                <a:ext cx="33753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7" name="Freeform 147"/>
              <p:cNvSpPr>
                <a:spLocks/>
              </p:cNvSpPr>
              <p:nvPr/>
            </p:nvSpPr>
            <p:spPr bwMode="auto">
              <a:xfrm>
                <a:off x="5859668" y="5265614"/>
                <a:ext cx="63395" cy="66791"/>
              </a:xfrm>
              <a:custGeom>
                <a:avLst/>
                <a:gdLst>
                  <a:gd name="T0" fmla="*/ 0 w 37"/>
                  <a:gd name="T1" fmla="*/ 36 h 36"/>
                  <a:gd name="T2" fmla="*/ 0 w 37"/>
                  <a:gd name="T3" fmla="*/ 0 h 36"/>
                  <a:gd name="T4" fmla="*/ 37 w 37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6"/>
                  <a:gd name="T11" fmla="*/ 37 w 37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6">
                    <a:moveTo>
                      <a:pt x="0" y="36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8" name="Freeform 148"/>
              <p:cNvSpPr>
                <a:spLocks/>
              </p:cNvSpPr>
              <p:nvPr/>
            </p:nvSpPr>
            <p:spPr bwMode="auto">
              <a:xfrm>
                <a:off x="7029906" y="5332405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7 h 107"/>
                  <a:gd name="T8" fmla="*/ 253 w 253"/>
                  <a:gd name="T9" fmla="*/ 37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7"/>
                    </a:lnTo>
                    <a:lnTo>
                      <a:pt x="253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9" name="Freeform 149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0" name="Freeform 150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1" name="Freeform 151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2" name="Freeform 152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3" name="Freeform 153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4" name="Freeform 154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5" name="Freeform 155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6" name="Freeform 156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7" name="Rectangle 157"/>
              <p:cNvSpPr>
                <a:spLocks noChangeArrowheads="1"/>
              </p:cNvSpPr>
              <p:nvPr/>
            </p:nvSpPr>
            <p:spPr bwMode="auto">
              <a:xfrm>
                <a:off x="8261826" y="5798085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8" name="Line 158"/>
              <p:cNvSpPr>
                <a:spLocks noChangeShapeType="1"/>
              </p:cNvSpPr>
              <p:nvPr/>
            </p:nvSpPr>
            <p:spPr bwMode="auto">
              <a:xfrm flipV="1">
                <a:off x="8506840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9" name="Line 159"/>
              <p:cNvSpPr>
                <a:spLocks noChangeShapeType="1"/>
              </p:cNvSpPr>
              <p:nvPr/>
            </p:nvSpPr>
            <p:spPr bwMode="auto">
              <a:xfrm flipH="1">
                <a:off x="8380050" y="5798085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0" name="Line 160"/>
              <p:cNvSpPr>
                <a:spLocks noChangeShapeType="1"/>
              </p:cNvSpPr>
              <p:nvPr/>
            </p:nvSpPr>
            <p:spPr bwMode="auto">
              <a:xfrm flipH="1">
                <a:off x="8380050" y="6065248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1" name="Rectangle 161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2" name="Rectangle 162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3" name="Rectangle 163"/>
              <p:cNvSpPr>
                <a:spLocks noChangeArrowheads="1"/>
              </p:cNvSpPr>
              <p:nvPr/>
            </p:nvSpPr>
            <p:spPr bwMode="auto">
              <a:xfrm>
                <a:off x="5923063" y="5798085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4" name="Rectangle 164"/>
              <p:cNvSpPr>
                <a:spLocks noChangeArrowheads="1"/>
              </p:cNvSpPr>
              <p:nvPr/>
            </p:nvSpPr>
            <p:spPr bwMode="auto">
              <a:xfrm>
                <a:off x="5984745" y="5851889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65" name="Rectangle 165"/>
              <p:cNvSpPr>
                <a:spLocks noChangeArrowheads="1"/>
              </p:cNvSpPr>
              <p:nvPr/>
            </p:nvSpPr>
            <p:spPr bwMode="auto">
              <a:xfrm>
                <a:off x="6013872" y="5851889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66" name="Freeform 166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7" name="Freeform 167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8" name="Line 168"/>
              <p:cNvSpPr>
                <a:spLocks noChangeShapeType="1"/>
              </p:cNvSpPr>
              <p:nvPr/>
            </p:nvSpPr>
            <p:spPr bwMode="auto">
              <a:xfrm flipV="1">
                <a:off x="6507326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9" name="Line 169"/>
              <p:cNvSpPr>
                <a:spLocks noChangeShapeType="1"/>
              </p:cNvSpPr>
              <p:nvPr/>
            </p:nvSpPr>
            <p:spPr bwMode="auto">
              <a:xfrm>
                <a:off x="6507326" y="5798085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0" name="Line 170"/>
              <p:cNvSpPr>
                <a:spLocks noChangeShapeType="1"/>
              </p:cNvSpPr>
              <p:nvPr/>
            </p:nvSpPr>
            <p:spPr bwMode="auto">
              <a:xfrm>
                <a:off x="6507326" y="6065248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1" name="Freeform 171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2" name="Freeform 172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3" name="Rectangle 173"/>
              <p:cNvSpPr>
                <a:spLocks noChangeArrowheads="1"/>
              </p:cNvSpPr>
              <p:nvPr/>
            </p:nvSpPr>
            <p:spPr bwMode="auto">
              <a:xfrm>
                <a:off x="7718685" y="585188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4" name="Rectangle 174"/>
              <p:cNvSpPr>
                <a:spLocks noChangeArrowheads="1"/>
              </p:cNvSpPr>
              <p:nvPr/>
            </p:nvSpPr>
            <p:spPr bwMode="auto">
              <a:xfrm>
                <a:off x="7797500" y="5851889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5" name="Rectangle 175"/>
              <p:cNvSpPr>
                <a:spLocks noChangeArrowheads="1"/>
              </p:cNvSpPr>
              <p:nvPr/>
            </p:nvSpPr>
            <p:spPr bwMode="auto">
              <a:xfrm>
                <a:off x="8294381" y="585188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6" name="Rectangle 176"/>
              <p:cNvSpPr>
                <a:spLocks noChangeArrowheads="1"/>
              </p:cNvSpPr>
              <p:nvPr/>
            </p:nvSpPr>
            <p:spPr bwMode="auto">
              <a:xfrm>
                <a:off x="8373196" y="585188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7" name="Rectangle 177"/>
              <p:cNvSpPr>
                <a:spLocks noChangeArrowheads="1"/>
              </p:cNvSpPr>
              <p:nvPr/>
            </p:nvSpPr>
            <p:spPr bwMode="auto">
              <a:xfrm>
                <a:off x="8431451" y="585188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8" name="Line 178"/>
              <p:cNvSpPr>
                <a:spLocks noChangeShapeType="1"/>
              </p:cNvSpPr>
              <p:nvPr/>
            </p:nvSpPr>
            <p:spPr bwMode="auto">
              <a:xfrm>
                <a:off x="6169790" y="5929811"/>
                <a:ext cx="337536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9" name="Line 179"/>
              <p:cNvSpPr>
                <a:spLocks noChangeShapeType="1"/>
              </p:cNvSpPr>
              <p:nvPr/>
            </p:nvSpPr>
            <p:spPr bwMode="auto">
              <a:xfrm>
                <a:off x="7309187" y="5929811"/>
                <a:ext cx="3666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0" name="Line 180"/>
              <p:cNvSpPr>
                <a:spLocks noChangeShapeType="1"/>
              </p:cNvSpPr>
              <p:nvPr/>
            </p:nvSpPr>
            <p:spPr bwMode="auto">
              <a:xfrm>
                <a:off x="7922577" y="5929811"/>
                <a:ext cx="339249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1" name="Line 181"/>
              <p:cNvSpPr>
                <a:spLocks noChangeShapeType="1"/>
              </p:cNvSpPr>
              <p:nvPr/>
            </p:nvSpPr>
            <p:spPr bwMode="auto">
              <a:xfrm>
                <a:off x="6754052" y="5996602"/>
                <a:ext cx="3666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2" name="Freeform 182"/>
              <p:cNvSpPr>
                <a:spLocks/>
              </p:cNvSpPr>
              <p:nvPr/>
            </p:nvSpPr>
            <p:spPr bwMode="auto">
              <a:xfrm>
                <a:off x="6445644" y="5864876"/>
                <a:ext cx="61682" cy="64936"/>
              </a:xfrm>
              <a:custGeom>
                <a:avLst/>
                <a:gdLst>
                  <a:gd name="T0" fmla="*/ 0 w 36"/>
                  <a:gd name="T1" fmla="*/ 35 h 35"/>
                  <a:gd name="T2" fmla="*/ 0 w 36"/>
                  <a:gd name="T3" fmla="*/ 0 h 35"/>
                  <a:gd name="T4" fmla="*/ 36 w 36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5"/>
                  <a:gd name="T11" fmla="*/ 36 w 36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5">
                    <a:moveTo>
                      <a:pt x="0" y="35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3" name="Freeform 183"/>
              <p:cNvSpPr>
                <a:spLocks/>
              </p:cNvSpPr>
              <p:nvPr/>
            </p:nvSpPr>
            <p:spPr bwMode="auto">
              <a:xfrm>
                <a:off x="7614169" y="5929811"/>
                <a:ext cx="433485" cy="202228"/>
              </a:xfrm>
              <a:custGeom>
                <a:avLst/>
                <a:gdLst>
                  <a:gd name="T0" fmla="*/ 0 w 253"/>
                  <a:gd name="T1" fmla="*/ 0 h 109"/>
                  <a:gd name="T2" fmla="*/ 2 w 253"/>
                  <a:gd name="T3" fmla="*/ 109 h 109"/>
                  <a:gd name="T4" fmla="*/ 217 w 253"/>
                  <a:gd name="T5" fmla="*/ 109 h 109"/>
                  <a:gd name="T6" fmla="*/ 217 w 253"/>
                  <a:gd name="T7" fmla="*/ 36 h 109"/>
                  <a:gd name="T8" fmla="*/ 253 w 253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4" name="Freeform 184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5" name="Freeform 185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6" name="Freeform 186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7" name="Freeform 187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8" name="Freeform 188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9" name="Freeform 189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0" name="Freeform 190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1" name="Freeform 191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2" name="Freeform 192"/>
              <p:cNvSpPr>
                <a:spLocks/>
              </p:cNvSpPr>
              <p:nvPr/>
            </p:nvSpPr>
            <p:spPr bwMode="auto">
              <a:xfrm>
                <a:off x="5338801" y="3401036"/>
                <a:ext cx="245013" cy="265308"/>
              </a:xfrm>
              <a:custGeom>
                <a:avLst/>
                <a:gdLst>
                  <a:gd name="T0" fmla="*/ 141 w 143"/>
                  <a:gd name="T1" fmla="*/ 143 h 143"/>
                  <a:gd name="T2" fmla="*/ 143 w 143"/>
                  <a:gd name="T3" fmla="*/ 0 h 143"/>
                  <a:gd name="T4" fmla="*/ 0 w 143"/>
                  <a:gd name="T5" fmla="*/ 0 h 143"/>
                  <a:gd name="T6" fmla="*/ 0 w 143"/>
                  <a:gd name="T7" fmla="*/ 143 h 143"/>
                  <a:gd name="T8" fmla="*/ 143 w 143"/>
                  <a:gd name="T9" fmla="*/ 143 h 143"/>
                  <a:gd name="T10" fmla="*/ 143 w 143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3"/>
                  <a:gd name="T19" fmla="*/ 0 h 143"/>
                  <a:gd name="T20" fmla="*/ 143 w 143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3" h="143">
                    <a:moveTo>
                      <a:pt x="141" y="143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3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3" name="Rectangle 193"/>
              <p:cNvSpPr>
                <a:spLocks noChangeArrowheads="1"/>
              </p:cNvSpPr>
              <p:nvPr/>
            </p:nvSpPr>
            <p:spPr bwMode="auto">
              <a:xfrm>
                <a:off x="5378208" y="3454840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4" name="Rectangle 194"/>
              <p:cNvSpPr>
                <a:spLocks noChangeArrowheads="1"/>
              </p:cNvSpPr>
              <p:nvPr/>
            </p:nvSpPr>
            <p:spPr bwMode="auto">
              <a:xfrm>
                <a:off x="5457024" y="3454840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5" name="Line 195"/>
              <p:cNvSpPr>
                <a:spLocks noChangeShapeType="1"/>
              </p:cNvSpPr>
              <p:nvPr/>
            </p:nvSpPr>
            <p:spPr bwMode="auto">
              <a:xfrm>
                <a:off x="5580387" y="3530907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6" name="Rectangle 196"/>
              <p:cNvSpPr>
                <a:spLocks noChangeArrowheads="1"/>
              </p:cNvSpPr>
              <p:nvPr/>
            </p:nvSpPr>
            <p:spPr bwMode="auto">
              <a:xfrm>
                <a:off x="5955617" y="3408458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7" name="Rectangle 197"/>
              <p:cNvSpPr>
                <a:spLocks noChangeArrowheads="1"/>
              </p:cNvSpPr>
              <p:nvPr/>
            </p:nvSpPr>
            <p:spPr bwMode="auto">
              <a:xfrm>
                <a:off x="6034433" y="3408458"/>
                <a:ext cx="66822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 dirty="0">
                  <a:latin typeface="Neo Sans Intel"/>
                </a:endParaRPr>
              </a:p>
            </p:txBody>
          </p:sp>
          <p:sp>
            <p:nvSpPr>
              <p:cNvPr id="198" name="Rectangle 198"/>
              <p:cNvSpPr>
                <a:spLocks noChangeArrowheads="1"/>
              </p:cNvSpPr>
              <p:nvPr/>
            </p:nvSpPr>
            <p:spPr bwMode="auto">
              <a:xfrm>
                <a:off x="6096114" y="340845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9" name="Rectangle 199"/>
              <p:cNvSpPr>
                <a:spLocks noChangeArrowheads="1"/>
              </p:cNvSpPr>
              <p:nvPr/>
            </p:nvSpPr>
            <p:spPr bwMode="auto">
              <a:xfrm>
                <a:off x="4787092" y="4093064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0" name="Rectangle 200"/>
              <p:cNvSpPr>
                <a:spLocks noChangeArrowheads="1"/>
              </p:cNvSpPr>
              <p:nvPr/>
            </p:nvSpPr>
            <p:spPr bwMode="auto">
              <a:xfrm>
                <a:off x="4865908" y="4093064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1" name="Rectangle 201"/>
              <p:cNvSpPr>
                <a:spLocks noChangeArrowheads="1"/>
              </p:cNvSpPr>
              <p:nvPr/>
            </p:nvSpPr>
            <p:spPr bwMode="auto">
              <a:xfrm>
                <a:off x="4924163" y="4093064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2" name="Line 202"/>
              <p:cNvSpPr>
                <a:spLocks noChangeShapeType="1"/>
              </p:cNvSpPr>
              <p:nvPr/>
            </p:nvSpPr>
            <p:spPr bwMode="auto">
              <a:xfrm>
                <a:off x="5213724" y="4065234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3" name="Line 203"/>
              <p:cNvSpPr>
                <a:spLocks noChangeShapeType="1"/>
              </p:cNvSpPr>
              <p:nvPr/>
            </p:nvSpPr>
            <p:spPr bwMode="auto">
              <a:xfrm>
                <a:off x="5797986" y="4799933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4" name="Rectangle 204"/>
              <p:cNvSpPr>
                <a:spLocks noChangeArrowheads="1"/>
              </p:cNvSpPr>
              <p:nvPr/>
            </p:nvSpPr>
            <p:spPr bwMode="auto">
              <a:xfrm>
                <a:off x="6536453" y="5879718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5" name="Rectangle 205"/>
              <p:cNvSpPr>
                <a:spLocks noChangeArrowheads="1"/>
              </p:cNvSpPr>
              <p:nvPr/>
            </p:nvSpPr>
            <p:spPr bwMode="auto">
              <a:xfrm>
                <a:off x="6618695" y="587971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 dirty="0">
                  <a:latin typeface="Neo Sans Intel"/>
                </a:endParaRPr>
              </a:p>
            </p:txBody>
          </p:sp>
          <p:sp>
            <p:nvSpPr>
              <p:cNvPr id="206" name="Rectangle 206"/>
              <p:cNvSpPr>
                <a:spLocks noChangeArrowheads="1"/>
              </p:cNvSpPr>
              <p:nvPr/>
            </p:nvSpPr>
            <p:spPr bwMode="auto">
              <a:xfrm>
                <a:off x="6678663" y="587971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7" name="Rectangle 207"/>
              <p:cNvSpPr>
                <a:spLocks noChangeArrowheads="1"/>
              </p:cNvSpPr>
              <p:nvPr/>
            </p:nvSpPr>
            <p:spPr bwMode="auto">
              <a:xfrm>
                <a:off x="5952190" y="5284167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8" name="Rectangle 208"/>
              <p:cNvSpPr>
                <a:spLocks noChangeArrowheads="1"/>
              </p:cNvSpPr>
              <p:nvPr/>
            </p:nvSpPr>
            <p:spPr bwMode="auto">
              <a:xfrm>
                <a:off x="6031006" y="5284167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9" name="Rectangle 209"/>
              <p:cNvSpPr>
                <a:spLocks noChangeArrowheads="1"/>
              </p:cNvSpPr>
              <p:nvPr/>
            </p:nvSpPr>
            <p:spPr bwMode="auto">
              <a:xfrm>
                <a:off x="6092688" y="5284167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10" name="Line 210"/>
              <p:cNvSpPr>
                <a:spLocks noChangeShapeType="1"/>
              </p:cNvSpPr>
              <p:nvPr/>
            </p:nvSpPr>
            <p:spPr bwMode="auto">
              <a:xfrm>
                <a:off x="6966511" y="5864876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9" name="Freeform 219"/>
              <p:cNvSpPr>
                <a:spLocks/>
              </p:cNvSpPr>
              <p:nvPr/>
            </p:nvSpPr>
            <p:spPr bwMode="auto">
              <a:xfrm>
                <a:off x="6027579" y="3529052"/>
                <a:ext cx="49688" cy="51948"/>
              </a:xfrm>
              <a:custGeom>
                <a:avLst/>
                <a:gdLst>
                  <a:gd name="T0" fmla="*/ 14 w 29"/>
                  <a:gd name="T1" fmla="*/ 26 h 28"/>
                  <a:gd name="T2" fmla="*/ 17 w 29"/>
                  <a:gd name="T3" fmla="*/ 28 h 28"/>
                  <a:gd name="T4" fmla="*/ 19 w 29"/>
                  <a:gd name="T5" fmla="*/ 26 h 28"/>
                  <a:gd name="T6" fmla="*/ 21 w 29"/>
                  <a:gd name="T7" fmla="*/ 26 h 28"/>
                  <a:gd name="T8" fmla="*/ 23 w 29"/>
                  <a:gd name="T9" fmla="*/ 24 h 28"/>
                  <a:gd name="T10" fmla="*/ 25 w 29"/>
                  <a:gd name="T11" fmla="*/ 24 h 28"/>
                  <a:gd name="T12" fmla="*/ 27 w 29"/>
                  <a:gd name="T13" fmla="*/ 22 h 28"/>
                  <a:gd name="T14" fmla="*/ 27 w 29"/>
                  <a:gd name="T15" fmla="*/ 21 h 28"/>
                  <a:gd name="T16" fmla="*/ 29 w 29"/>
                  <a:gd name="T17" fmla="*/ 19 h 28"/>
                  <a:gd name="T18" fmla="*/ 29 w 29"/>
                  <a:gd name="T19" fmla="*/ 17 h 28"/>
                  <a:gd name="T20" fmla="*/ 29 w 29"/>
                  <a:gd name="T21" fmla="*/ 13 h 28"/>
                  <a:gd name="T22" fmla="*/ 29 w 29"/>
                  <a:gd name="T23" fmla="*/ 11 h 28"/>
                  <a:gd name="T24" fmla="*/ 29 w 29"/>
                  <a:gd name="T25" fmla="*/ 9 h 28"/>
                  <a:gd name="T26" fmla="*/ 27 w 29"/>
                  <a:gd name="T27" fmla="*/ 7 h 28"/>
                  <a:gd name="T28" fmla="*/ 27 w 29"/>
                  <a:gd name="T29" fmla="*/ 5 h 28"/>
                  <a:gd name="T30" fmla="*/ 25 w 29"/>
                  <a:gd name="T31" fmla="*/ 3 h 28"/>
                  <a:gd name="T32" fmla="*/ 23 w 29"/>
                  <a:gd name="T33" fmla="*/ 1 h 28"/>
                  <a:gd name="T34" fmla="*/ 21 w 29"/>
                  <a:gd name="T35" fmla="*/ 1 h 28"/>
                  <a:gd name="T36" fmla="*/ 19 w 29"/>
                  <a:gd name="T37" fmla="*/ 0 h 28"/>
                  <a:gd name="T38" fmla="*/ 17 w 29"/>
                  <a:gd name="T39" fmla="*/ 0 h 28"/>
                  <a:gd name="T40" fmla="*/ 15 w 29"/>
                  <a:gd name="T41" fmla="*/ 0 h 28"/>
                  <a:gd name="T42" fmla="*/ 12 w 29"/>
                  <a:gd name="T43" fmla="*/ 0 h 28"/>
                  <a:gd name="T44" fmla="*/ 10 w 29"/>
                  <a:gd name="T45" fmla="*/ 0 h 28"/>
                  <a:gd name="T46" fmla="*/ 8 w 29"/>
                  <a:gd name="T47" fmla="*/ 1 h 28"/>
                  <a:gd name="T48" fmla="*/ 6 w 29"/>
                  <a:gd name="T49" fmla="*/ 1 h 28"/>
                  <a:gd name="T50" fmla="*/ 4 w 29"/>
                  <a:gd name="T51" fmla="*/ 3 h 28"/>
                  <a:gd name="T52" fmla="*/ 4 w 29"/>
                  <a:gd name="T53" fmla="*/ 5 h 28"/>
                  <a:gd name="T54" fmla="*/ 2 w 29"/>
                  <a:gd name="T55" fmla="*/ 7 h 28"/>
                  <a:gd name="T56" fmla="*/ 2 w 29"/>
                  <a:gd name="T57" fmla="*/ 9 h 28"/>
                  <a:gd name="T58" fmla="*/ 0 w 29"/>
                  <a:gd name="T59" fmla="*/ 11 h 28"/>
                  <a:gd name="T60" fmla="*/ 0 w 29"/>
                  <a:gd name="T61" fmla="*/ 13 h 28"/>
                  <a:gd name="T62" fmla="*/ 0 w 29"/>
                  <a:gd name="T63" fmla="*/ 17 h 28"/>
                  <a:gd name="T64" fmla="*/ 2 w 29"/>
                  <a:gd name="T65" fmla="*/ 19 h 28"/>
                  <a:gd name="T66" fmla="*/ 2 w 29"/>
                  <a:gd name="T67" fmla="*/ 21 h 28"/>
                  <a:gd name="T68" fmla="*/ 4 w 29"/>
                  <a:gd name="T69" fmla="*/ 22 h 28"/>
                  <a:gd name="T70" fmla="*/ 4 w 29"/>
                  <a:gd name="T71" fmla="*/ 24 h 28"/>
                  <a:gd name="T72" fmla="*/ 6 w 29"/>
                  <a:gd name="T73" fmla="*/ 24 h 28"/>
                  <a:gd name="T74" fmla="*/ 8 w 29"/>
                  <a:gd name="T75" fmla="*/ 26 h 28"/>
                  <a:gd name="T76" fmla="*/ 10 w 29"/>
                  <a:gd name="T77" fmla="*/ 26 h 28"/>
                  <a:gd name="T78" fmla="*/ 12 w 29"/>
                  <a:gd name="T79" fmla="*/ 28 h 28"/>
                  <a:gd name="T80" fmla="*/ 15 w 29"/>
                  <a:gd name="T81" fmla="*/ 28 h 28"/>
                  <a:gd name="T82" fmla="*/ 15 w 29"/>
                  <a:gd name="T83" fmla="*/ 28 h 28"/>
                  <a:gd name="T84" fmla="*/ 14 w 29"/>
                  <a:gd name="T85" fmla="*/ 26 h 2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8"/>
                  <a:gd name="T131" fmla="*/ 29 w 29"/>
                  <a:gd name="T132" fmla="*/ 28 h 2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8">
                    <a:moveTo>
                      <a:pt x="14" y="26"/>
                    </a:moveTo>
                    <a:lnTo>
                      <a:pt x="17" y="28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27" y="22"/>
                    </a:lnTo>
                    <a:lnTo>
                      <a:pt x="27" y="21"/>
                    </a:lnTo>
                    <a:lnTo>
                      <a:pt x="29" y="19"/>
                    </a:lnTo>
                    <a:lnTo>
                      <a:pt x="29" y="17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5" y="3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5" y="28"/>
                    </a:lnTo>
                    <a:lnTo>
                      <a:pt x="14" y="26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0" name="Line 220"/>
              <p:cNvSpPr>
                <a:spLocks noChangeShapeType="1"/>
              </p:cNvSpPr>
              <p:nvPr/>
            </p:nvSpPr>
            <p:spPr bwMode="auto">
              <a:xfrm>
                <a:off x="6382249" y="5265614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1" name="Line 221"/>
              <p:cNvSpPr>
                <a:spLocks noChangeShapeType="1"/>
              </p:cNvSpPr>
              <p:nvPr/>
            </p:nvSpPr>
            <p:spPr bwMode="auto">
              <a:xfrm>
                <a:off x="6382249" y="5397340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2" name="Freeform 222"/>
              <p:cNvSpPr>
                <a:spLocks/>
              </p:cNvSpPr>
              <p:nvPr/>
            </p:nvSpPr>
            <p:spPr bwMode="auto">
              <a:xfrm>
                <a:off x="5859668" y="4132025"/>
                <a:ext cx="431772" cy="202228"/>
              </a:xfrm>
              <a:custGeom>
                <a:avLst/>
                <a:gdLst>
                  <a:gd name="T0" fmla="*/ 0 w 252"/>
                  <a:gd name="T1" fmla="*/ 0 h 109"/>
                  <a:gd name="T2" fmla="*/ 0 w 252"/>
                  <a:gd name="T3" fmla="*/ 109 h 109"/>
                  <a:gd name="T4" fmla="*/ 217 w 252"/>
                  <a:gd name="T5" fmla="*/ 109 h 109"/>
                  <a:gd name="T6" fmla="*/ 217 w 252"/>
                  <a:gd name="T7" fmla="*/ 36 h 109"/>
                  <a:gd name="T8" fmla="*/ 252 w 252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"/>
                  <a:gd name="T16" fmla="*/ 0 h 109"/>
                  <a:gd name="T17" fmla="*/ 252 w 252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" h="109">
                    <a:moveTo>
                      <a:pt x="0" y="0"/>
                    </a:moveTo>
                    <a:lnTo>
                      <a:pt x="0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2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3" name="Freeform 223"/>
              <p:cNvSpPr>
                <a:spLocks/>
              </p:cNvSpPr>
              <p:nvPr/>
            </p:nvSpPr>
            <p:spPr bwMode="auto">
              <a:xfrm>
                <a:off x="5275406" y="3530907"/>
                <a:ext cx="430058" cy="204083"/>
              </a:xfrm>
              <a:custGeom>
                <a:avLst/>
                <a:gdLst>
                  <a:gd name="T0" fmla="*/ 0 w 251"/>
                  <a:gd name="T1" fmla="*/ 0 h 110"/>
                  <a:gd name="T2" fmla="*/ 0 w 251"/>
                  <a:gd name="T3" fmla="*/ 110 h 110"/>
                  <a:gd name="T4" fmla="*/ 217 w 251"/>
                  <a:gd name="T5" fmla="*/ 110 h 110"/>
                  <a:gd name="T6" fmla="*/ 217 w 251"/>
                  <a:gd name="T7" fmla="*/ 37 h 110"/>
                  <a:gd name="T8" fmla="*/ 251 w 251"/>
                  <a:gd name="T9" fmla="*/ 37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1"/>
                  <a:gd name="T16" fmla="*/ 0 h 110"/>
                  <a:gd name="T17" fmla="*/ 251 w 251"/>
                  <a:gd name="T18" fmla="*/ 110 h 1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1" h="110">
                    <a:moveTo>
                      <a:pt x="0" y="0"/>
                    </a:moveTo>
                    <a:lnTo>
                      <a:pt x="0" y="110"/>
                    </a:lnTo>
                    <a:lnTo>
                      <a:pt x="217" y="110"/>
                    </a:lnTo>
                    <a:lnTo>
                      <a:pt x="217" y="37"/>
                    </a:lnTo>
                    <a:lnTo>
                      <a:pt x="251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4" name="Freeform 224"/>
              <p:cNvSpPr>
                <a:spLocks/>
              </p:cNvSpPr>
              <p:nvPr/>
            </p:nvSpPr>
            <p:spPr bwMode="auto">
              <a:xfrm>
                <a:off x="5121201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5" name="Freeform 225"/>
              <p:cNvSpPr>
                <a:spLocks/>
              </p:cNvSpPr>
              <p:nvPr/>
            </p:nvSpPr>
            <p:spPr bwMode="auto">
              <a:xfrm>
                <a:off x="5702037" y="3269310"/>
                <a:ext cx="95949" cy="532471"/>
              </a:xfrm>
              <a:custGeom>
                <a:avLst/>
                <a:gdLst>
                  <a:gd name="T0" fmla="*/ 54 w 56"/>
                  <a:gd name="T1" fmla="*/ 285 h 287"/>
                  <a:gd name="T2" fmla="*/ 56 w 56"/>
                  <a:gd name="T3" fmla="*/ 0 h 287"/>
                  <a:gd name="T4" fmla="*/ 0 w 56"/>
                  <a:gd name="T5" fmla="*/ 0 h 287"/>
                  <a:gd name="T6" fmla="*/ 0 w 56"/>
                  <a:gd name="T7" fmla="*/ 287 h 287"/>
                  <a:gd name="T8" fmla="*/ 56 w 56"/>
                  <a:gd name="T9" fmla="*/ 287 h 287"/>
                  <a:gd name="T10" fmla="*/ 56 w 56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7"/>
                  <a:gd name="T20" fmla="*/ 56 w 56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7">
                    <a:moveTo>
                      <a:pt x="54" y="285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6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6" name="Freeform 226"/>
              <p:cNvSpPr>
                <a:spLocks/>
              </p:cNvSpPr>
              <p:nvPr/>
            </p:nvSpPr>
            <p:spPr bwMode="auto">
              <a:xfrm>
                <a:off x="5702037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7" name="Freeform 227"/>
              <p:cNvSpPr>
                <a:spLocks/>
              </p:cNvSpPr>
              <p:nvPr/>
            </p:nvSpPr>
            <p:spPr bwMode="auto">
              <a:xfrm>
                <a:off x="5923063" y="4000299"/>
                <a:ext cx="246727" cy="267163"/>
              </a:xfrm>
              <a:custGeom>
                <a:avLst/>
                <a:gdLst>
                  <a:gd name="T0" fmla="*/ 144 w 144"/>
                  <a:gd name="T1" fmla="*/ 144 h 144"/>
                  <a:gd name="T2" fmla="*/ 144 w 144"/>
                  <a:gd name="T3" fmla="*/ 0 h 144"/>
                  <a:gd name="T4" fmla="*/ 0 w 144"/>
                  <a:gd name="T5" fmla="*/ 0 h 144"/>
                  <a:gd name="T6" fmla="*/ 0 w 144"/>
                  <a:gd name="T7" fmla="*/ 144 h 144"/>
                  <a:gd name="T8" fmla="*/ 144 w 144"/>
                  <a:gd name="T9" fmla="*/ 144 h 144"/>
                  <a:gd name="T10" fmla="*/ 144 w 144"/>
                  <a:gd name="T11" fmla="*/ 144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4"/>
                  <a:gd name="T20" fmla="*/ 144 w 14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4">
                    <a:moveTo>
                      <a:pt x="144" y="144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144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8" name="Rectangle 228"/>
              <p:cNvSpPr>
                <a:spLocks noChangeArrowheads="1"/>
              </p:cNvSpPr>
              <p:nvPr/>
            </p:nvSpPr>
            <p:spPr bwMode="auto">
              <a:xfrm>
                <a:off x="5962471" y="4054102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29" name="Rectangle 229"/>
              <p:cNvSpPr>
                <a:spLocks noChangeArrowheads="1"/>
              </p:cNvSpPr>
              <p:nvPr/>
            </p:nvSpPr>
            <p:spPr bwMode="auto">
              <a:xfrm>
                <a:off x="6041286" y="4054102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30" name="Freeform 230"/>
              <p:cNvSpPr>
                <a:spLocks/>
              </p:cNvSpPr>
              <p:nvPr/>
            </p:nvSpPr>
            <p:spPr bwMode="auto">
              <a:xfrm>
                <a:off x="5948764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7 h 285"/>
                  <a:gd name="T4" fmla="*/ 37 w 109"/>
                  <a:gd name="T5" fmla="*/ 144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2 w 109"/>
                  <a:gd name="T15" fmla="*/ 2 h 285"/>
                  <a:gd name="T16" fmla="*/ 2 w 109"/>
                  <a:gd name="T17" fmla="*/ 2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4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1" name="Freeform 231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2" name="Freeform 232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</p:grpSp>
      <p:sp>
        <p:nvSpPr>
          <p:cNvPr id="211" name="Line 211"/>
          <p:cNvSpPr>
            <a:spLocks noChangeShapeType="1"/>
          </p:cNvSpPr>
          <p:nvPr/>
        </p:nvSpPr>
        <p:spPr bwMode="auto">
          <a:xfrm flipH="1">
            <a:off x="4869745" y="3524348"/>
            <a:ext cx="1173665" cy="48979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12" name="Line 212"/>
          <p:cNvSpPr>
            <a:spLocks noChangeShapeType="1"/>
          </p:cNvSpPr>
          <p:nvPr/>
        </p:nvSpPr>
        <p:spPr bwMode="auto">
          <a:xfrm flipH="1">
            <a:off x="5445441" y="3535545"/>
            <a:ext cx="604823" cy="107607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14" name="Line 214"/>
          <p:cNvSpPr>
            <a:spLocks noChangeShapeType="1"/>
          </p:cNvSpPr>
          <p:nvPr/>
        </p:nvSpPr>
        <p:spPr bwMode="auto">
          <a:xfrm>
            <a:off x="6053691" y="3513216"/>
            <a:ext cx="591116" cy="2307994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13" name="Line 213"/>
          <p:cNvSpPr>
            <a:spLocks noChangeShapeType="1"/>
          </p:cNvSpPr>
          <p:nvPr/>
        </p:nvSpPr>
        <p:spPr bwMode="auto">
          <a:xfrm flipH="1">
            <a:off x="6046837" y="3516927"/>
            <a:ext cx="3427" cy="1693890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7681480"/>
      </p:ext>
    </p:extLst>
  </p:cSld>
  <p:clrMapOvr>
    <a:masterClrMapping/>
  </p:clrMapOvr>
  <p:transition advTm="4515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1" grpId="0" animBg="1"/>
      <p:bldP spid="212" grpId="0" animBg="1"/>
      <p:bldP spid="214" grpId="0" animBg="1"/>
      <p:bldP spid="21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1250" x="2455863" y="3098800"/>
          <p14:tracePt t="31878" x="2482850" y="3089275"/>
          <p14:tracePt t="31890" x="2517775" y="3071813"/>
          <p14:tracePt t="31908" x="2536825" y="3071813"/>
          <p14:tracePt t="31978" x="2581275" y="3071813"/>
          <p14:tracePt t="31990" x="2768600" y="3135313"/>
          <p14:tracePt t="32009" x="3348038" y="3295650"/>
          <p14:tracePt t="32025" x="3911600" y="3322638"/>
          <p14:tracePt t="32041" x="4465638" y="3313113"/>
          <p14:tracePt t="32057" x="5160963" y="3206750"/>
          <p14:tracePt t="32073" x="5875338" y="3054350"/>
          <p14:tracePt t="32090" x="6259513" y="2982913"/>
          <p14:tracePt t="32106" x="6375400" y="2938463"/>
          <p14:tracePt t="32123" x="6438900" y="2928938"/>
          <p14:tracePt t="32140" x="6608763" y="2840038"/>
          <p14:tracePt t="32157" x="6661150" y="2813050"/>
          <p14:tracePt t="32173" x="6661150" y="2803525"/>
          <p14:tracePt t="32207" x="6581775" y="2803525"/>
          <p14:tracePt t="32309" x="6089650" y="2894013"/>
          <p14:tracePt t="32323" x="5384800" y="3170238"/>
          <p14:tracePt t="32342" x="4759325" y="3402013"/>
          <p14:tracePt t="32358" x="4330700" y="3527425"/>
          <p14:tracePt t="32375" x="4054475" y="3616325"/>
          <p14:tracePt t="32390" x="3768725" y="3759200"/>
          <p14:tracePt t="32407" x="3679825" y="3830638"/>
          <p14:tracePt t="32424" x="3633788" y="3876675"/>
          <p14:tracePt t="32440" x="3608388" y="3911600"/>
          <p14:tracePt t="32457" x="3589338" y="3921125"/>
          <p14:tracePt t="32474" x="3581400" y="3938588"/>
          <p14:tracePt t="32490" x="3562350" y="3948113"/>
          <p14:tracePt t="32507" x="3554413" y="3973513"/>
          <p14:tracePt t="32524" x="3527425" y="4054475"/>
          <p14:tracePt t="32541" x="3527425" y="4071938"/>
          <p14:tracePt t="32558" x="3527425" y="4081463"/>
          <p14:tracePt t="32574" x="3544888" y="4090988"/>
          <p14:tracePt t="32619" x="3571875" y="4098925"/>
          <p14:tracePt t="32627" x="3581400" y="4108450"/>
          <p14:tracePt t="32640" x="3625850" y="4125913"/>
          <p14:tracePt t="32657" x="3660775" y="4143375"/>
          <p14:tracePt t="32673" x="3714750" y="4152900"/>
          <p14:tracePt t="32690" x="3813175" y="4152900"/>
          <p14:tracePt t="32707" x="3929063" y="4152900"/>
          <p14:tracePt t="32724" x="4062413" y="4116388"/>
          <p14:tracePt t="32740" x="4143375" y="4098925"/>
          <p14:tracePt t="32757" x="4170363" y="4090988"/>
          <p14:tracePt t="32774" x="4160838" y="4037013"/>
          <p14:tracePt t="32924" x="4143375" y="4000500"/>
          <p14:tracePt t="32937" x="4116388" y="3965575"/>
          <p14:tracePt t="32949" x="4108450" y="3956050"/>
          <p14:tracePt t="32957" x="4089400" y="3948113"/>
          <p14:tracePt t="32974" x="4044950" y="3929063"/>
          <p14:tracePt t="32990" x="4010025" y="3902075"/>
          <p14:tracePt t="33007" x="4000500" y="3902075"/>
          <p14:tracePt t="33024" x="4010025" y="3902075"/>
          <p14:tracePt t="33268" x="4054475" y="3902075"/>
          <p14:tracePt t="33280" x="4214813" y="3902075"/>
          <p14:tracePt t="33294" x="4375150" y="3902075"/>
          <p14:tracePt t="33310" x="4483100" y="3902075"/>
          <p14:tracePt t="33325" x="4554538" y="3902075"/>
          <p14:tracePt t="33341" x="4616450" y="3902075"/>
          <p14:tracePt t="33357" x="4724400" y="3911600"/>
          <p14:tracePt t="33374" x="4795838" y="3929063"/>
          <p14:tracePt t="33391" x="4830763" y="3938588"/>
          <p14:tracePt t="33424" x="4840288" y="3938588"/>
          <p14:tracePt t="33463" x="4857750" y="3938588"/>
          <p14:tracePt t="33472" x="4884738" y="3938588"/>
          <p14:tracePt t="33480" x="4921250" y="3948113"/>
          <p14:tracePt t="33490" x="5018088" y="3973513"/>
          <p14:tracePt t="33507" x="5126038" y="3983038"/>
          <p14:tracePt t="33525" x="5322888" y="3973513"/>
          <p14:tracePt t="33542" x="5465763" y="3965575"/>
          <p14:tracePt t="33558" x="5599113" y="3956050"/>
          <p14:tracePt t="33574" x="5715000" y="3938588"/>
          <p14:tracePt t="33591" x="5813425" y="3902075"/>
          <p14:tracePt t="33607" x="5938838" y="3840163"/>
          <p14:tracePt t="33624" x="6037263" y="3778250"/>
          <p14:tracePt t="33641" x="6108700" y="3741738"/>
          <p14:tracePt t="33657" x="6143625" y="3724275"/>
          <p14:tracePt t="33674" x="6161088" y="3714750"/>
          <p14:tracePt t="33707" x="6161088" y="3670300"/>
          <p14:tracePt t="33762" x="6161088" y="3643313"/>
          <p14:tracePt t="33775" x="6116638" y="3581400"/>
          <p14:tracePt t="33792" x="6045200" y="3527425"/>
          <p14:tracePt t="33810" x="5929313" y="3465513"/>
          <p14:tracePt t="33824" x="5813425" y="3429000"/>
          <p14:tracePt t="33841" x="5715000" y="3429000"/>
          <p14:tracePt t="33857" x="5661025" y="3438525"/>
          <p14:tracePt t="33874" x="5608638" y="3455988"/>
          <p14:tracePt t="33891" x="5589588" y="3465513"/>
          <p14:tracePt t="33907" x="5581650" y="3465513"/>
          <p14:tracePt t="33924" x="5572125" y="3465513"/>
          <p14:tracePt t="33947" x="5545138" y="3465513"/>
          <p14:tracePt t="33957" x="5492750" y="3455988"/>
          <p14:tracePt t="33974" x="5394325" y="3438525"/>
          <p14:tracePt t="33991" x="5259388" y="3438525"/>
          <p14:tracePt t="34007" x="5081588" y="3438525"/>
          <p14:tracePt t="34025" x="4857750" y="3492500"/>
          <p14:tracePt t="34042" x="4768850" y="3517900"/>
          <p14:tracePt t="34058" x="4724400" y="3554413"/>
          <p14:tracePt t="34074" x="4687888" y="3581400"/>
          <p14:tracePt t="34090" x="4652963" y="3616325"/>
          <p14:tracePt t="34107" x="4598988" y="3635375"/>
          <p14:tracePt t="34123" x="4554538" y="3643313"/>
          <p14:tracePt t="34140" x="4510088" y="3643313"/>
          <p14:tracePt t="34157" x="4456113" y="3643313"/>
          <p14:tracePt t="34174" x="4394200" y="3616325"/>
          <p14:tracePt t="34191" x="4375150" y="3598863"/>
          <p14:tracePt t="34223" x="4375150" y="3589338"/>
          <p14:tracePt t="34292" x="4348163" y="3581400"/>
          <p14:tracePt t="34304" x="4322763" y="3571875"/>
          <p14:tracePt t="34318" x="4276725" y="3554413"/>
          <p14:tracePt t="34333" x="4259263" y="3544888"/>
          <p14:tracePt t="34345" x="4214813" y="3527425"/>
          <p14:tracePt t="34359" x="4179888" y="3509963"/>
          <p14:tracePt t="34375" x="4116388" y="3500438"/>
          <p14:tracePt t="34391" x="4027488" y="3438525"/>
          <p14:tracePt t="34408" x="3938588" y="3402013"/>
          <p14:tracePt t="34427" x="3911600" y="3402013"/>
          <p14:tracePt t="34458" x="3884613" y="3384550"/>
          <p14:tracePt t="34504" x="3857625" y="3375025"/>
          <p14:tracePt t="34517" x="3813175" y="3357563"/>
          <p14:tracePt t="34530" x="3795713" y="3357563"/>
          <p14:tracePt t="34541" x="3732213" y="3357563"/>
          <p14:tracePt t="34558" x="3697288" y="3357563"/>
          <p14:tracePt t="34574" x="3687763" y="3357563"/>
          <p14:tracePt t="34607" x="3679825" y="3357563"/>
          <p14:tracePt t="34786" x="3679825" y="3367088"/>
          <p14:tracePt t="34797" x="3679825" y="3394075"/>
          <p14:tracePt t="35067" x="3679825" y="3421063"/>
          <p14:tracePt t="35073" x="3679825" y="3446463"/>
          <p14:tracePt t="35081" x="3679825" y="3473450"/>
          <p14:tracePt t="35090" x="3679825" y="3500438"/>
          <p14:tracePt t="35107" x="3687763" y="3536950"/>
          <p14:tracePt t="35124" x="3697288" y="3544888"/>
          <p14:tracePt t="35140" x="3705225" y="3554413"/>
          <p14:tracePt t="35157" x="3741738" y="3492500"/>
          <p14:tracePt t="35396" x="3803650" y="3402013"/>
          <p14:tracePt t="35408" x="3938588" y="3116263"/>
          <p14:tracePt t="35426" x="3956050" y="2973388"/>
          <p14:tracePt t="35442" x="3956050" y="2867025"/>
          <p14:tracePt t="35458" x="3946525" y="2813050"/>
          <p14:tracePt t="35474" x="3946525" y="2803525"/>
          <p14:tracePt t="35491" x="3946525" y="2795588"/>
          <p14:tracePt t="35507" x="3946525" y="2813050"/>
          <p14:tracePt t="35568" x="3946525" y="2840038"/>
          <p14:tracePt t="35580" x="3956050" y="2911475"/>
          <p14:tracePt t="35593" x="4000500" y="3027363"/>
          <p14:tracePt t="35608" x="4027488" y="3160713"/>
          <p14:tracePt t="35625" x="4027488" y="3295650"/>
          <p14:tracePt t="35642" x="4000500" y="3411538"/>
          <p14:tracePt t="35657" x="3973513" y="3482975"/>
          <p14:tracePt t="35674" x="3956050" y="3536950"/>
          <p14:tracePt t="35692" x="3938588" y="3544888"/>
          <p14:tracePt t="35708" x="3919538" y="3563938"/>
          <p14:tracePt t="35724" x="3902075" y="3563938"/>
          <p14:tracePt t="35741" x="3884613" y="3563938"/>
          <p14:tracePt t="35757" x="3840163" y="3554413"/>
          <p14:tracePt t="35774" x="3786188" y="3517900"/>
          <p14:tracePt t="35791" x="3724275" y="3473450"/>
          <p14:tracePt t="35791" x="3705225" y="3446463"/>
          <p14:tracePt t="35809" x="3679825" y="3429000"/>
          <p14:tracePt t="35824" x="3625850" y="3384550"/>
          <p14:tracePt t="35842" x="3616325" y="3375025"/>
          <p14:tracePt t="35857" x="3608388" y="3367088"/>
          <p14:tracePt t="35875" x="3589338" y="3357563"/>
          <p14:tracePt t="35891" x="3581400" y="3349625"/>
          <p14:tracePt t="35908" x="3581400" y="3367088"/>
          <p14:tracePt t="35990" x="3608388" y="3402013"/>
          <p14:tracePt t="35998" x="3643313" y="3438525"/>
          <p14:tracePt t="36007" x="3660775" y="3492500"/>
          <p14:tracePt t="36024" x="3679825" y="3517900"/>
          <p14:tracePt t="36041" x="3687763" y="3536950"/>
          <p14:tracePt t="36074" x="3705225" y="3509963"/>
          <p14:tracePt t="36162" x="3714750" y="3509963"/>
          <p14:tracePt t="36175" x="3724275" y="3500438"/>
          <p14:tracePt t="36192" x="3759200" y="3509963"/>
          <p14:tracePt t="36264" x="3857625" y="3554413"/>
          <p14:tracePt t="36277" x="4044950" y="3662363"/>
          <p14:tracePt t="36292" x="4205288" y="3733800"/>
          <p14:tracePt t="36311" x="4268788" y="3751263"/>
          <p14:tracePt t="36324" x="4357688" y="3751263"/>
          <p14:tracePt t="36342" x="4384675" y="3751263"/>
          <p14:tracePt t="36374" x="4384675" y="3741738"/>
          <p14:tracePt t="36584" x="4375150" y="3706813"/>
          <p14:tracePt t="36600" x="4340225" y="3643313"/>
          <p14:tracePt t="36612" x="4251325" y="3509963"/>
          <p14:tracePt t="36624" x="4170363" y="3438525"/>
          <p14:tracePt t="36641" x="4116388" y="3384550"/>
          <p14:tracePt t="36657" x="4098925" y="3375025"/>
          <p14:tracePt t="36691" x="4098925" y="3394075"/>
          <p14:tracePt t="36756" x="4108450" y="3421063"/>
          <p14:tracePt t="36769" x="4125913" y="3465513"/>
          <p14:tracePt t="36782" x="4143375" y="3509963"/>
          <p14:tracePt t="36797" x="4152900" y="3536950"/>
          <p14:tracePt t="36812" x="4152900" y="3544888"/>
          <p14:tracePt t="36824" x="4160838" y="3544888"/>
          <p14:tracePt t="36945" x="4187825" y="3554413"/>
          <p14:tracePt t="37047" x="4241800" y="3589338"/>
          <p14:tracePt t="37060" x="4411663" y="3679825"/>
          <p14:tracePt t="37077" x="4491038" y="3679825"/>
          <p14:tracePt t="37092" x="4616450" y="3643313"/>
          <p14:tracePt t="37108" x="4768850" y="3581400"/>
          <p14:tracePt t="37125" x="4894263" y="3500438"/>
          <p14:tracePt t="37141" x="4983163" y="3465513"/>
          <p14:tracePt t="37158" x="5027613" y="3446463"/>
          <p14:tracePt t="37174" x="5037138" y="3438525"/>
          <p14:tracePt t="37191" x="5045075" y="3429000"/>
          <p14:tracePt t="37208" x="5064125" y="3411538"/>
          <p14:tracePt t="37224" x="5072063" y="3402013"/>
          <p14:tracePt t="37241" x="5072063" y="3367088"/>
          <p14:tracePt t="37343" x="5072063" y="3340100"/>
          <p14:tracePt t="37355" x="5054600" y="3303588"/>
          <p14:tracePt t="37369" x="5054600" y="3295650"/>
          <p14:tracePt t="37381" x="5045075" y="3295650"/>
          <p14:tracePt t="37469" x="5037138" y="3313113"/>
          <p14:tracePt t="37481" x="4992688" y="3340100"/>
          <p14:tracePt t="37495" x="4973638" y="3375025"/>
          <p14:tracePt t="37509" x="4956175" y="3384550"/>
          <p14:tracePt t="37526" x="4946650" y="3402013"/>
          <p14:tracePt t="37542" x="4946650" y="3411538"/>
          <p14:tracePt t="37559" x="4938713" y="3411538"/>
          <p14:tracePt t="37649" x="4929188" y="3438525"/>
          <p14:tracePt t="37665" x="4911725" y="3473450"/>
          <p14:tracePt t="37679" x="4911725" y="3482975"/>
          <p14:tracePt t="37691" x="4911725" y="3492500"/>
          <p14:tracePt t="37708" x="4911725" y="3473450"/>
          <p14:tracePt t="37843" x="4911725" y="3438525"/>
          <p14:tracePt t="37855" x="4946650" y="3367088"/>
          <p14:tracePt t="37869" x="4965700" y="3268663"/>
          <p14:tracePt t="37883" x="4973638" y="3224213"/>
          <p14:tracePt t="37895" x="4992688" y="3160713"/>
          <p14:tracePt t="37909" x="4992688" y="3143250"/>
          <p14:tracePt t="37925" x="4992688" y="3187700"/>
          <p14:tracePt t="38017" x="4965700" y="3357563"/>
          <p14:tracePt t="38030" x="4946650" y="3446463"/>
          <p14:tracePt t="38044" x="4921250" y="3571875"/>
          <p14:tracePt t="38058" x="4902200" y="3635375"/>
          <p14:tracePt t="38075" x="4902200" y="3670300"/>
          <p14:tracePt t="38091" x="4902200" y="3679825"/>
          <p14:tracePt t="38108" x="4902200" y="3670300"/>
          <p14:tracePt t="38211" x="4894263" y="3635375"/>
          <p14:tracePt t="38224" x="4875213" y="3616325"/>
          <p14:tracePt t="38242" x="4867275" y="3608388"/>
          <p14:tracePt t="38281" x="4867275" y="3598863"/>
          <p14:tracePt t="38423" x="4867275" y="3571875"/>
          <p14:tracePt t="38439" x="4884738" y="3536950"/>
          <p14:tracePt t="38452" x="4894263" y="3492500"/>
          <p14:tracePt t="38465" x="4894263" y="3482975"/>
          <p14:tracePt t="38478" x="4894263" y="3473450"/>
          <p14:tracePt t="38493" x="4875213" y="3465513"/>
          <p14:tracePt t="38524" x="4902200" y="3473450"/>
          <p14:tracePt t="38586" x="4929188" y="3492500"/>
          <p14:tracePt t="38597" x="5000625" y="3509963"/>
          <p14:tracePt t="38611" x="5064125" y="3509963"/>
          <p14:tracePt t="38625" x="5126038" y="3509963"/>
          <p14:tracePt t="38642" x="5135563" y="3509963"/>
          <p14:tracePt t="38658" x="5143500" y="3509963"/>
          <p14:tracePt t="38702" x="5170488" y="3482975"/>
          <p14:tracePt t="38718" x="5187950" y="3446463"/>
          <p14:tracePt t="38731" x="5224463" y="3375025"/>
          <p14:tracePt t="38745" x="5259388" y="3303588"/>
          <p14:tracePt t="38759" x="5268913" y="3251200"/>
          <p14:tracePt t="38775" x="5268913" y="3241675"/>
          <p14:tracePt t="38791" x="5259388" y="3224213"/>
          <p14:tracePt t="38810" x="5259388" y="3214688"/>
          <p14:tracePt t="38825" x="5278438" y="3278188"/>
          <p14:tracePt t="38907" x="5313363" y="3357563"/>
          <p14:tracePt t="38921" x="5340350" y="3482975"/>
          <p14:tracePt t="38934" x="5349875" y="3544888"/>
          <p14:tracePt t="38949" x="5349875" y="3563938"/>
          <p14:tracePt t="38957" x="5357813" y="3608388"/>
          <p14:tracePt t="38974" x="5357813" y="3625850"/>
          <p14:tracePt t="39007" x="5384800" y="3616325"/>
          <p14:tracePt t="39049" x="5465763" y="3544888"/>
          <p14:tracePt t="39064" x="5492750" y="3500438"/>
          <p14:tracePt t="39075" x="5510213" y="3455988"/>
          <p14:tracePt t="39107" x="5500688" y="3455988"/>
          <p14:tracePt t="39299" x="5500688" y="3446463"/>
          <p14:tracePt t="39393" x="5500688" y="3367088"/>
          <p14:tracePt t="39407" x="5510213" y="3340100"/>
          <p14:tracePt t="39425" x="5510213" y="3330575"/>
          <p14:tracePt t="39441" x="5518150" y="3330575"/>
          <p14:tracePt t="39533" x="5545138" y="3357563"/>
          <p14:tracePt t="39550" x="5554663" y="3384550"/>
          <p14:tracePt t="39558" x="5564188" y="3421063"/>
          <p14:tracePt t="39574" x="5564188" y="3446463"/>
          <p14:tracePt t="39591" x="5564188" y="3455988"/>
          <p14:tracePt t="39608" x="5564188" y="3465513"/>
          <p14:tracePt t="39624" x="5554663" y="3429000"/>
          <p14:tracePt t="39729" x="5545138" y="3402013"/>
          <p14:tracePt t="39742" x="5537200" y="3375025"/>
          <p14:tracePt t="39759" x="5537200" y="3429000"/>
          <p14:tracePt t="39831" x="5545138" y="3509963"/>
          <p14:tracePt t="39845" x="5545138" y="3527425"/>
          <p14:tracePt t="39859" x="5545138" y="3563938"/>
          <p14:tracePt t="39892" x="5545138" y="3536950"/>
          <p14:tracePt t="40009" x="5545138" y="3517900"/>
          <p14:tracePt t="40021" x="5545138" y="3492500"/>
          <p14:tracePt t="40039" x="5537200" y="3482975"/>
          <p14:tracePt t="40053" x="5537200" y="3473450"/>
          <p14:tracePt t="40064" x="5527675" y="3465513"/>
          <p14:tracePt t="40094" x="5518150" y="3465513"/>
          <p14:tracePt t="40110" x="5510213" y="3482975"/>
          <p14:tracePt t="40126" x="5500688" y="3500438"/>
          <p14:tracePt t="40134" x="5492750" y="3527425"/>
          <p14:tracePt t="40142" x="5492750" y="3563938"/>
          <p14:tracePt t="40158" x="5492750" y="3589338"/>
          <p14:tracePt t="40174" x="5500688" y="3589338"/>
          <p14:tracePt t="40209" x="5500688" y="3598863"/>
          <p14:tracePt t="40229" x="5510213" y="3589338"/>
          <p14:tracePt t="40260" x="5518150" y="3527425"/>
          <p14:tracePt t="40266" x="5518150" y="3438525"/>
          <p14:tracePt t="40275" x="5518150" y="3278188"/>
          <p14:tracePt t="40291" x="5500688" y="3135313"/>
          <p14:tracePt t="40309" x="5465763" y="3054350"/>
          <p14:tracePt t="40325" x="5438775" y="3027363"/>
          <p14:tracePt t="40341" x="5438775" y="3017838"/>
          <p14:tracePt t="40358" x="5438775" y="3054350"/>
          <p14:tracePt t="40434" x="5438775" y="3278188"/>
          <p14:tracePt t="40447" x="5473700" y="3384550"/>
          <p14:tracePt t="40460" x="5564188" y="3581400"/>
          <p14:tracePt t="40476" x="5626100" y="3741738"/>
          <p14:tracePt t="40491" x="5688013" y="3849688"/>
          <p14:tracePt t="40508" x="5768975" y="3929063"/>
          <p14:tracePt t="40525" x="5786438" y="3929063"/>
          <p14:tracePt t="40559" x="5751513" y="3857625"/>
          <p14:tracePt t="40626" x="5688013" y="3759200"/>
          <p14:tracePt t="40638" x="5564188" y="3625850"/>
          <p14:tracePt t="40652" x="5483225" y="3571875"/>
          <p14:tracePt t="40667" x="5465763" y="3554413"/>
          <p14:tracePt t="40680" x="5411788" y="3536950"/>
          <p14:tracePt t="40693" x="5394325" y="3536950"/>
          <p14:tracePt t="40709" x="5375275" y="3554413"/>
          <p14:tracePt t="40726" x="5375275" y="3571875"/>
          <p14:tracePt t="40742" x="5375275" y="3598863"/>
          <p14:tracePt t="40758" x="5375275" y="3616325"/>
          <p14:tracePt t="40791" x="5394325" y="3589338"/>
          <p14:tracePt t="40847" x="5421313" y="3554413"/>
          <p14:tracePt t="40860" x="5456238" y="3492500"/>
          <p14:tracePt t="40893" x="5492750" y="3509963"/>
          <p14:tracePt t="40955" x="5599113" y="3598863"/>
          <p14:tracePt t="40963" x="5707063" y="3670300"/>
          <p14:tracePt t="40975" x="5875338" y="3795713"/>
          <p14:tracePt t="40991" x="5956300" y="3830638"/>
          <p14:tracePt t="41008" x="6027738" y="3840163"/>
          <p14:tracePt t="41026" x="6072188" y="3840163"/>
          <p14:tracePt t="41042" x="6089650" y="3822700"/>
          <p14:tracePt t="41058" x="6099175" y="3805238"/>
          <p14:tracePt t="41075" x="6116638" y="3741738"/>
          <p14:tracePt t="41092" x="6135688" y="3635375"/>
          <p14:tracePt t="41109" x="6161088" y="3421063"/>
          <p14:tracePt t="41128" x="6180138" y="3322638"/>
          <p14:tracePt t="41143" x="6188075" y="3286125"/>
          <p14:tracePt t="41175" x="6197600" y="3313113"/>
          <p14:tracePt t="41213" x="6197600" y="3375025"/>
          <p14:tracePt t="41221" x="6197600" y="3402013"/>
          <p14:tracePt t="41229" x="6197600" y="3429000"/>
          <p14:tracePt t="41242" x="6197600" y="3438525"/>
          <p14:tracePt t="41258" x="6188075" y="3438525"/>
          <p14:tracePt t="41409" x="6161088" y="3411538"/>
          <p14:tracePt t="41422" x="6108700" y="3367088"/>
          <p14:tracePt t="41436" x="6089650" y="3349625"/>
          <p14:tracePt t="41446" x="6054725" y="3340100"/>
          <p14:tracePt t="41458" x="6045200" y="3330575"/>
          <p14:tracePt t="41475" x="6037263" y="3340100"/>
          <p14:tracePt t="41503" x="6027738" y="3357563"/>
          <p14:tracePt t="41517" x="6027738" y="3367088"/>
          <p14:tracePt t="41531" x="6018213" y="3367088"/>
          <p14:tracePt t="41645" x="6018213" y="3394075"/>
          <p14:tracePt t="41785" x="6018213" y="3421063"/>
          <p14:tracePt t="41798" x="6018213" y="3455988"/>
          <p14:tracePt t="41812" x="6000750" y="3465513"/>
          <p14:tracePt t="41826" x="5983288" y="3455988"/>
          <p14:tracePt t="42224" x="5956300" y="3438525"/>
          <p14:tracePt t="42236" x="5894388" y="3411538"/>
          <p14:tracePt t="42249" x="5849938" y="3384550"/>
          <p14:tracePt t="42264" x="5795963" y="3357563"/>
          <p14:tracePt t="42278" x="5768975" y="3357563"/>
          <p14:tracePt t="42291" x="5680075" y="3322638"/>
          <p14:tracePt t="42310" x="5554663" y="3313113"/>
          <p14:tracePt t="42325" x="5429250" y="3313113"/>
          <p14:tracePt t="42343" x="5278438" y="3313113"/>
          <p14:tracePt t="42359" x="5160963" y="3313113"/>
          <p14:tracePt t="42375" x="5037138" y="3313113"/>
          <p14:tracePt t="42392" x="4956175" y="3313113"/>
          <p14:tracePt t="42408" x="4857750" y="3322638"/>
          <p14:tracePt t="42425" x="4795838" y="3322638"/>
          <p14:tracePt t="42441" x="4741863" y="3322638"/>
          <p14:tracePt t="42458" x="4687888" y="3313113"/>
          <p14:tracePt t="42475" x="4643438" y="3313113"/>
          <p14:tracePt t="42492" x="4616450" y="3313113"/>
          <p14:tracePt t="42508" x="4589463" y="3313113"/>
          <p14:tracePt t="42526" x="4545013" y="3322638"/>
          <p14:tracePt t="42543" x="4491038" y="3340100"/>
          <p14:tracePt t="42560" x="4438650" y="3357563"/>
          <p14:tracePt t="42575" x="4375150" y="3375025"/>
          <p14:tracePt t="42592" x="4303713" y="3411538"/>
          <p14:tracePt t="42608" x="4232275" y="3438525"/>
          <p14:tracePt t="42625" x="4160838" y="3465513"/>
          <p14:tracePt t="42642" x="4089400" y="3482975"/>
          <p14:tracePt t="42658" x="4017963" y="3492500"/>
          <p14:tracePt t="42675" x="3848100" y="3492500"/>
          <p14:tracePt t="42692" x="3633788" y="3473450"/>
          <p14:tracePt t="42708" x="3402013" y="3473450"/>
          <p14:tracePt t="42725" x="3170238" y="3455988"/>
          <p14:tracePt t="42742" x="3017838" y="3429000"/>
          <p14:tracePt t="42758" x="2894013" y="3421063"/>
          <p14:tracePt t="42775" x="2741613" y="3402013"/>
          <p14:tracePt t="42792" x="2482850" y="3375025"/>
          <p14:tracePt t="42810" x="2347913" y="3357563"/>
          <p14:tracePt t="42825" x="2232025" y="3330575"/>
          <p14:tracePt t="42842" x="2170113" y="3330575"/>
          <p14:tracePt t="42858" x="2071688" y="3322638"/>
          <p14:tracePt t="42875" x="1938338" y="3313113"/>
          <p14:tracePt t="42892" x="1803400" y="3313113"/>
          <p14:tracePt t="42908" x="1616075" y="3313113"/>
          <p14:tracePt t="42925" x="1322388" y="3349625"/>
          <p14:tracePt t="42942" x="1116013" y="3411538"/>
          <p14:tracePt t="42958" x="946150" y="3482975"/>
          <p14:tracePt t="42975" x="795338" y="3563938"/>
          <p14:tracePt t="42992" x="652463" y="3625850"/>
          <p14:tracePt t="43008" x="554038" y="3670300"/>
          <p14:tracePt t="43025" x="490538" y="3697288"/>
          <p14:tracePt t="43041" x="446088" y="3714750"/>
          <p14:tracePt t="43059" x="428625" y="3724275"/>
          <p14:tracePt t="43075" x="419100" y="3759200"/>
          <p14:tracePt t="43091" x="401638" y="3778250"/>
          <p14:tracePt t="43108" x="401638" y="3795713"/>
          <p14:tracePt t="43125" x="401638" y="3830638"/>
          <p14:tracePt t="43141" x="401638" y="3876675"/>
          <p14:tracePt t="43158" x="446088" y="3921125"/>
          <p14:tracePt t="43174" x="517525" y="3992563"/>
          <p14:tracePt t="43191" x="608013" y="4090988"/>
          <p14:tracePt t="43208" x="669925" y="4143375"/>
          <p14:tracePt t="43225" x="750888" y="4187825"/>
          <p14:tracePt t="43241" x="822325" y="4214813"/>
          <p14:tracePt t="43258" x="866775" y="4233863"/>
          <p14:tracePt t="43275" x="919163" y="4251325"/>
          <p14:tracePt t="43291" x="982663" y="4259263"/>
          <p14:tracePt t="43291" x="1017588" y="4259263"/>
          <p14:tracePt t="43309" x="1089025" y="4251325"/>
          <p14:tracePt t="43325" x="1160463" y="4224338"/>
          <p14:tracePt t="43341" x="1231900" y="4179888"/>
          <p14:tracePt t="43358" x="1285875" y="4125913"/>
          <p14:tracePt t="43375" x="1330325" y="4071938"/>
          <p14:tracePt t="43391" x="1374775" y="4000500"/>
          <p14:tracePt t="43408" x="1419225" y="3921125"/>
          <p14:tracePt t="43424" x="1446213" y="3867150"/>
          <p14:tracePt t="43441" x="1473200" y="3840163"/>
          <p14:tracePt t="43458" x="1490663" y="3822700"/>
          <p14:tracePt t="43475" x="1500188" y="3813175"/>
          <p14:tracePt t="43508" x="1509713" y="3813175"/>
          <p14:tracePt t="43624" x="1517650" y="3813175"/>
          <p14:tracePt t="43638" x="1527175" y="3813175"/>
          <p14:tracePt t="43716" x="1536700" y="3822700"/>
          <p14:tracePt t="43728" x="1544638" y="3830638"/>
          <p14:tracePt t="43742" x="1554163" y="3849688"/>
          <p14:tracePt t="43759" x="1581150" y="3857625"/>
          <p14:tracePt t="43777" x="1589088" y="3876675"/>
          <p14:tracePt t="43793" x="1608138" y="3894138"/>
          <p14:tracePt t="43813" x="1633538" y="3902075"/>
          <p14:tracePt t="43826" x="1687513" y="3911600"/>
          <p14:tracePt t="43843" x="1731963" y="3911600"/>
          <p14:tracePt t="43859" x="1768475" y="3911600"/>
          <p14:tracePt t="43892" x="1776413" y="3911600"/>
          <p14:tracePt t="44053" x="1785938" y="3884613"/>
          <p14:tracePt t="44061" x="1803400" y="3813175"/>
          <p14:tracePt t="44075" x="1812925" y="3786188"/>
          <p14:tracePt t="44091" x="1822450" y="3768725"/>
          <p14:tracePt t="44126" x="1830388" y="3768725"/>
          <p14:tracePt t="44210" x="1839913" y="3768725"/>
          <p14:tracePt t="44222" x="1847850" y="3778250"/>
          <p14:tracePt t="44398" x="1857375" y="3778250"/>
          <p14:tracePt t="44412" x="1866900" y="3778250"/>
          <p14:tracePt t="44427" x="1884363" y="3751263"/>
          <p14:tracePt t="44874" x="1919288" y="3687763"/>
          <p14:tracePt t="44886" x="1973263" y="3608388"/>
          <p14:tracePt t="44900" x="2000250" y="3571875"/>
          <p14:tracePt t="44913" x="2062163" y="3527425"/>
          <p14:tracePt t="44926" x="2108200" y="3509963"/>
          <p14:tracePt t="44942" x="2125663" y="3492500"/>
          <p14:tracePt t="44960" x="2133600" y="3482975"/>
          <p14:tracePt t="44975" x="2170113" y="3465513"/>
          <p14:tracePt t="44992" x="2214563" y="3455988"/>
          <p14:tracePt t="45009" x="2232025" y="3455988"/>
          <p14:tracePt t="45026" x="2251075" y="3473450"/>
          <p14:tracePt t="45042" x="2259013" y="3482975"/>
          <p14:tracePt t="45060" x="2259013" y="3500438"/>
          <p14:tracePt t="45076" x="2259013" y="3517900"/>
          <p14:tracePt t="45094" x="2259013" y="3527425"/>
          <p14:tracePt t="45109" x="2259013" y="3554413"/>
          <p14:tracePt t="45126" x="2259013" y="3563938"/>
          <p14:tracePt t="45142" x="2251075" y="3589338"/>
          <p14:tracePt t="45159" x="2232025" y="3625850"/>
          <p14:tracePt t="45175" x="2197100" y="3662363"/>
          <p14:tracePt t="45192" x="2116138" y="3724275"/>
          <p14:tracePt t="45209" x="2054225" y="3778250"/>
          <p14:tracePt t="45225" x="2017713" y="3795713"/>
          <p14:tracePt t="45242" x="2017713" y="3805238"/>
          <p14:tracePt t="45259" x="2009775" y="3805238"/>
          <p14:tracePt t="45303" x="2000250" y="3805238"/>
          <p14:tracePt t="45327" x="1982788" y="3795713"/>
          <p14:tracePt t="45335" x="1955800" y="3786188"/>
          <p14:tracePt t="45344" x="1901825" y="3768725"/>
          <p14:tracePt t="45361" x="1839913" y="3751263"/>
          <p14:tracePt t="45375" x="1776413" y="3741738"/>
          <p14:tracePt t="45392" x="1670050" y="3714750"/>
          <p14:tracePt t="45409" x="1571625" y="3670300"/>
          <p14:tracePt t="45425" x="1517650" y="3625850"/>
          <p14:tracePt t="45442" x="1500188" y="3589338"/>
          <p14:tracePt t="45460" x="1490663" y="3544888"/>
          <p14:tracePt t="45475" x="1490663" y="3492500"/>
          <p14:tracePt t="45493" x="1490663" y="3429000"/>
          <p14:tracePt t="45509" x="1500188" y="3411538"/>
          <p14:tracePt t="45525" x="1500188" y="3402013"/>
          <p14:tracePt t="45542" x="1517650" y="3402013"/>
          <p14:tracePt t="45561" x="1544638" y="3402013"/>
          <p14:tracePt t="45575" x="1616075" y="3455988"/>
          <p14:tracePt t="45592" x="1697038" y="3500438"/>
          <p14:tracePt t="45608" x="1731963" y="3517900"/>
          <p14:tracePt t="45625" x="1741488" y="3517900"/>
          <p14:tracePt t="45641" x="1758950" y="3527425"/>
          <p14:tracePt t="45658" x="1776413" y="3544888"/>
          <p14:tracePt t="45675" x="1812925" y="3554413"/>
          <p14:tracePt t="45692" x="1928813" y="3608388"/>
          <p14:tracePt t="45708" x="2108200" y="3697288"/>
          <p14:tracePt t="45725" x="2143125" y="3706813"/>
          <p14:tracePt t="45743" x="2152650" y="3724275"/>
          <p14:tracePt t="45759" x="2152650" y="3733800"/>
          <p14:tracePt t="45776" x="2143125" y="3741738"/>
          <p14:tracePt t="45792" x="2125663" y="3759200"/>
          <p14:tracePt t="45792" x="2108200" y="3759200"/>
          <p14:tracePt t="45812" x="2089150" y="3759200"/>
          <p14:tracePt t="45826" x="2017713" y="3759200"/>
          <p14:tracePt t="45842" x="1911350" y="3724275"/>
          <p14:tracePt t="45860" x="1822450" y="3679825"/>
          <p14:tracePt t="45875" x="1724025" y="3625850"/>
          <p14:tracePt t="45893" x="1660525" y="3589338"/>
          <p14:tracePt t="45910" x="1633538" y="3544888"/>
          <p14:tracePt t="45926" x="1633538" y="3509963"/>
          <p14:tracePt t="45942" x="1633538" y="3438525"/>
          <p14:tracePt t="45959" x="1679575" y="3340100"/>
          <p14:tracePt t="45975" x="1704975" y="3322638"/>
          <p14:tracePt t="45992" x="1724025" y="3303588"/>
          <p14:tracePt t="46009" x="1741488" y="3303588"/>
          <p14:tracePt t="46025" x="1795463" y="3303588"/>
          <p14:tracePt t="46042" x="1938338" y="3367088"/>
          <p14:tracePt t="46059" x="2081213" y="3438525"/>
          <p14:tracePt t="46075" x="2187575" y="3509963"/>
          <p14:tracePt t="46094" x="2197100" y="3517900"/>
          <p14:tracePt t="46110" x="2197100" y="3536950"/>
          <p14:tracePt t="46125" x="2197100" y="3581400"/>
          <p14:tracePt t="46142" x="2197100" y="3598863"/>
          <p14:tracePt t="46159" x="2197100" y="3616325"/>
          <p14:tracePt t="46175" x="2197100" y="3625850"/>
          <p14:tracePt t="46193" x="2187575" y="3643313"/>
          <p14:tracePt t="46210" x="2179638" y="3652838"/>
          <p14:tracePt t="46226" x="2160588" y="3679825"/>
          <p14:tracePt t="46258" x="2143125" y="3706813"/>
          <p14:tracePt t="46271" x="2125663" y="3759200"/>
          <p14:tracePt t="46285" x="2089150" y="3786188"/>
          <p14:tracePt t="46299" x="2081213" y="3813175"/>
          <p14:tracePt t="46310" x="2062163" y="3876675"/>
          <p14:tracePt t="46325" x="2044700" y="3938588"/>
          <p14:tracePt t="46342" x="2000250" y="4037013"/>
          <p14:tracePt t="46360" x="1990725" y="4081463"/>
          <p14:tracePt t="46375" x="1955800" y="4108450"/>
          <p14:tracePt t="46393" x="1928813" y="4125913"/>
          <p14:tracePt t="46410" x="1884363" y="4143375"/>
          <p14:tracePt t="46426" x="1839913" y="4152900"/>
          <p14:tracePt t="46443" x="1812925" y="4152900"/>
          <p14:tracePt t="46459" x="1803400" y="4152900"/>
          <p14:tracePt t="46475" x="1768475" y="4143375"/>
          <p14:tracePt t="46586" x="1714500" y="4108450"/>
          <p14:tracePt t="46599" x="1598613" y="4037013"/>
          <p14:tracePt t="46612" x="1517650" y="3973513"/>
          <p14:tracePt t="46626" x="1428750" y="3911600"/>
          <p14:tracePt t="46642" x="1374775" y="3902075"/>
          <p14:tracePt t="46659" x="1347788" y="3894138"/>
          <p14:tracePt t="46692" x="1347788" y="3911600"/>
          <p14:tracePt t="46790" x="1357313" y="3938588"/>
          <p14:tracePt t="46802" x="1374775" y="3948113"/>
          <p14:tracePt t="46816" x="1411288" y="3965575"/>
          <p14:tracePt t="46829" x="1428750" y="3973513"/>
          <p14:tracePt t="46844" x="1438275" y="3992563"/>
          <p14:tracePt t="46861" x="1455738" y="4000500"/>
          <p14:tracePt t="46876" x="1482725" y="4010025"/>
          <p14:tracePt t="46893" x="1544638" y="4037013"/>
          <p14:tracePt t="46910" x="1598613" y="4064000"/>
          <p14:tracePt t="46926" x="1643063" y="4090988"/>
          <p14:tracePt t="46942" x="1660525" y="4098925"/>
          <p14:tracePt t="46959" x="1679575" y="4116388"/>
          <p14:tracePt t="46975" x="1697038" y="4125913"/>
          <p14:tracePt t="46992" x="1751013" y="4143375"/>
          <p14:tracePt t="47009" x="1803400" y="4152900"/>
          <p14:tracePt t="47026" x="1847850" y="4162425"/>
          <p14:tracePt t="47042" x="1901825" y="4170363"/>
          <p14:tracePt t="47059" x="1973263" y="4170363"/>
          <p14:tracePt t="47075" x="2044700" y="4179888"/>
          <p14:tracePt t="47092" x="2143125" y="4179888"/>
          <p14:tracePt t="47110" x="2187575" y="4170363"/>
          <p14:tracePt t="47126" x="2241550" y="4162425"/>
          <p14:tracePt t="47142" x="2295525" y="4162425"/>
          <p14:tracePt t="47159" x="2339975" y="4162425"/>
          <p14:tracePt t="47175" x="2401888" y="4143375"/>
          <p14:tracePt t="47192" x="2473325" y="4125913"/>
          <p14:tracePt t="47209" x="2536825" y="4108450"/>
          <p14:tracePt t="47226" x="2625725" y="4090988"/>
          <p14:tracePt t="47242" x="2714625" y="4064000"/>
          <p14:tracePt t="47259" x="2759075" y="4054475"/>
          <p14:tracePt t="47275" x="2768600" y="4054475"/>
          <p14:tracePt t="47293" x="2776538" y="4054475"/>
          <p14:tracePt t="47311" x="2776538" y="4064000"/>
          <p14:tracePt t="47344" x="2759075" y="4064000"/>
          <p14:tracePt t="47360" x="2751138" y="4064000"/>
          <p14:tracePt t="47373" x="2741613" y="4064000"/>
          <p14:tracePt t="47387" x="2724150" y="4064000"/>
          <p14:tracePt t="47401" x="2697163" y="4054475"/>
          <p14:tracePt t="47413" x="2643188" y="4027488"/>
          <p14:tracePt t="47425" x="2581275" y="4010025"/>
          <p14:tracePt t="47442" x="2509838" y="4000500"/>
          <p14:tracePt t="47459" x="2446338" y="4000500"/>
          <p14:tracePt t="47475" x="2401888" y="4000500"/>
          <p14:tracePt t="47492" x="2374900" y="4000500"/>
          <p14:tracePt t="47525" x="2384425" y="4010025"/>
          <p14:tracePt t="47618" x="2401888" y="4019550"/>
          <p14:tracePt t="47634" x="2428875" y="4027488"/>
          <p14:tracePt t="47647" x="2473325" y="4064000"/>
          <p14:tracePt t="47659" x="2527300" y="4116388"/>
          <p14:tracePt t="47676" x="2562225" y="4179888"/>
          <p14:tracePt t="47692" x="2589213" y="4224338"/>
          <p14:tracePt t="47709" x="2589213" y="4241800"/>
          <p14:tracePt t="47725" x="2589213" y="4259263"/>
          <p14:tracePt t="47759" x="2581275" y="4268788"/>
          <p14:tracePt t="47790" x="2571750" y="4268788"/>
          <p14:tracePt t="47803" x="2536825" y="4259263"/>
          <p14:tracePt t="47817" x="2490788" y="4241800"/>
          <p14:tracePt t="47831" x="2455863" y="4224338"/>
          <p14:tracePt t="47843" x="2330450" y="4143375"/>
          <p14:tracePt t="47861" x="2251075" y="4071938"/>
          <p14:tracePt t="47877" x="2197100" y="4019550"/>
          <p14:tracePt t="47892" x="2197100" y="4010025"/>
          <p14:tracePt t="47927" x="2214563" y="4010025"/>
          <p14:tracePt t="47970" x="2224088" y="4019550"/>
          <p14:tracePt t="47983" x="2303463" y="4116388"/>
          <p14:tracePt t="47995" x="2438400" y="4259263"/>
          <p14:tracePt t="48011" x="2509838" y="4367213"/>
          <p14:tracePt t="48027" x="2536825" y="4411663"/>
          <p14:tracePt t="48043" x="2544763" y="4429125"/>
          <p14:tracePt t="48059" x="2536825" y="4429125"/>
          <p14:tracePt t="48126" x="2517775" y="4429125"/>
          <p14:tracePt t="48137" x="2500313" y="4411663"/>
          <p14:tracePt t="48150" x="2490788" y="4402138"/>
          <p14:tracePt t="48161" x="2490788" y="4429125"/>
          <p14:tracePt t="48244" x="2517775" y="4483100"/>
          <p14:tracePt t="48257" x="2643188" y="4714875"/>
          <p14:tracePt t="48277" x="2697163" y="4830763"/>
          <p14:tracePt t="48292" x="2714625" y="4867275"/>
          <p14:tracePt t="48310" x="2732088" y="4884738"/>
          <p14:tracePt t="48326" x="2751138" y="4884738"/>
          <p14:tracePt t="48342" x="2759075" y="4884738"/>
          <p14:tracePt t="48359" x="2768600" y="4884738"/>
          <p14:tracePt t="48376" x="2786063" y="4884738"/>
          <p14:tracePt t="48392" x="2803525" y="4894263"/>
          <p14:tracePt t="48409" x="2822575" y="4902200"/>
          <p14:tracePt t="48426" x="2840038" y="4911725"/>
          <p14:tracePt t="48442" x="2857500" y="4911725"/>
          <p14:tracePt t="48460" x="2874963" y="4911725"/>
          <p14:tracePt t="48476" x="2894013" y="4911725"/>
          <p14:tracePt t="48492" x="2901950" y="4921250"/>
          <p14:tracePt t="48542" x="2919413" y="4921250"/>
          <p14:tracePt t="48548" x="2955925" y="4921250"/>
          <p14:tracePt t="48558" x="3071813" y="4849813"/>
          <p14:tracePt t="48575" x="3268663" y="4706938"/>
          <p14:tracePt t="48592" x="3438525" y="4545013"/>
          <p14:tracePt t="48608" x="3527425" y="4456113"/>
          <p14:tracePt t="48625" x="3589338" y="4340225"/>
          <p14:tracePt t="48643" x="3589338" y="4305300"/>
          <p14:tracePt t="48660" x="3589338" y="4295775"/>
          <p14:tracePt t="48675" x="3581400" y="4295775"/>
          <p14:tracePt t="48692" x="3571875" y="4322763"/>
          <p14:tracePt t="48784" x="3554413" y="4357688"/>
          <p14:tracePt t="48797" x="3500438" y="4438650"/>
          <p14:tracePt t="48812" x="3438525" y="4564063"/>
          <p14:tracePt t="48826" x="3411538" y="4652963"/>
          <p14:tracePt t="48842" x="3384550" y="4714875"/>
          <p14:tracePt t="48859" x="3357563" y="4786313"/>
          <p14:tracePt t="48876" x="3340100" y="4857750"/>
          <p14:tracePt t="48892" x="3313113" y="4921250"/>
          <p14:tracePt t="48909" x="3303588" y="4929188"/>
          <p14:tracePt t="48926" x="3303588" y="4948238"/>
          <p14:tracePt t="48942" x="3303588" y="5000625"/>
          <p14:tracePt t="48959" x="3303588" y="5054600"/>
          <p14:tracePt t="48976" x="3303588" y="5108575"/>
          <p14:tracePt t="49009" x="3303588" y="5126038"/>
          <p14:tracePt t="49199" x="3295650" y="5126038"/>
          <p14:tracePt t="49214" x="3286125" y="5135563"/>
          <p14:tracePt t="49226" x="3268663" y="5153025"/>
          <p14:tracePt t="49243" x="3232150" y="5180013"/>
          <p14:tracePt t="49260" x="3187700" y="5207000"/>
          <p14:tracePt t="49277" x="3152775" y="5233988"/>
          <p14:tracePt t="49292" x="3098800" y="5259388"/>
          <p14:tracePt t="49310" x="3054350" y="5278438"/>
          <p14:tracePt t="49326" x="3000375" y="5286375"/>
          <p14:tracePt t="49342" x="2955925" y="5286375"/>
          <p14:tracePt t="49359" x="2884488" y="5278438"/>
          <p14:tracePt t="49375" x="2840038" y="5241925"/>
          <p14:tracePt t="49392" x="2795588" y="5214938"/>
          <p14:tracePt t="49409" x="2776538" y="5197475"/>
          <p14:tracePt t="49426" x="2768600" y="5187950"/>
          <p14:tracePt t="49443" x="2732088" y="5180013"/>
          <p14:tracePt t="49460" x="2697163" y="5153025"/>
          <p14:tracePt t="49477" x="2652713" y="5135563"/>
          <p14:tracePt t="49493" x="2589213" y="5108575"/>
          <p14:tracePt t="49510" x="2581275" y="5099050"/>
          <p14:tracePt t="49526" x="2554288" y="5091113"/>
          <p14:tracePt t="49629" x="2527300" y="5091113"/>
          <p14:tracePt t="49641" x="2428875" y="5099050"/>
          <p14:tracePt t="49661" x="2366963" y="5116513"/>
          <p14:tracePt t="49676" x="2295525" y="5135563"/>
          <p14:tracePt t="49692" x="2214563" y="5153025"/>
          <p14:tracePt t="49709" x="2125663" y="5162550"/>
          <p14:tracePt t="49726" x="2062163" y="5170488"/>
          <p14:tracePt t="49742" x="1982788" y="5180013"/>
          <p14:tracePt t="49760" x="1928813" y="5180013"/>
          <p14:tracePt t="49776" x="1919288" y="5180013"/>
          <p14:tracePt t="49792" x="1911350" y="5180013"/>
          <p14:tracePt t="49811" x="1901825" y="5180013"/>
          <p14:tracePt t="49879" x="1893888" y="5180013"/>
          <p14:tracePt t="49891" x="1884363" y="5180013"/>
          <p14:tracePt t="49965" x="1874838" y="5214938"/>
          <p14:tracePt t="49977" x="1847850" y="5357813"/>
          <p14:tracePt t="49993" x="1866900" y="5761038"/>
          <p14:tracePt t="50011" x="1919288" y="5983288"/>
          <p14:tracePt t="50027" x="1955800" y="6099175"/>
          <p14:tracePt t="50043" x="2009775" y="6153150"/>
          <p14:tracePt t="50060" x="2062163" y="6207125"/>
          <p14:tracePt t="50076" x="2116138" y="6251575"/>
          <p14:tracePt t="50093" x="2125663" y="6261100"/>
          <p14:tracePt t="50109" x="2125663" y="6269038"/>
          <p14:tracePt t="50126" x="2133600" y="6269038"/>
          <p14:tracePt t="50177" x="2143125" y="6278563"/>
          <p14:tracePt t="50189" x="2160588" y="6286500"/>
          <p14:tracePt t="50202" x="2179638" y="6286500"/>
          <p14:tracePt t="50301" x="2205038" y="6278563"/>
          <p14:tracePt t="50314" x="2251075" y="6261100"/>
          <p14:tracePt t="50327" x="2339975" y="6242050"/>
          <p14:tracePt t="50344" x="2411413" y="6207125"/>
          <p14:tracePt t="50359" x="2465388" y="6189663"/>
          <p14:tracePt t="50376" x="2536825" y="6170613"/>
          <p14:tracePt t="50392" x="2589213" y="6170613"/>
          <p14:tracePt t="50410" x="2660650" y="6162675"/>
          <p14:tracePt t="50427" x="2714625" y="6153150"/>
          <p14:tracePt t="50443" x="2803525" y="6099175"/>
          <p14:tracePt t="50459" x="2894013" y="6072188"/>
          <p14:tracePt t="50476" x="2946400" y="6054725"/>
          <p14:tracePt t="50493" x="2990850" y="6046788"/>
          <p14:tracePt t="50509" x="3009900" y="6037263"/>
          <p14:tracePt t="50526" x="3071813" y="6019800"/>
          <p14:tracePt t="50543" x="3116263" y="6010275"/>
          <p14:tracePt t="50560" x="3152775" y="6010275"/>
          <p14:tracePt t="50576" x="3160713" y="6010275"/>
          <p14:tracePt t="50593" x="3160713" y="6000750"/>
          <p14:tracePt t="50817" x="3160713" y="5992813"/>
          <p14:tracePt t="50829" x="3152775" y="5983288"/>
          <p14:tracePt t="50843" x="3133725" y="5965825"/>
          <p14:tracePt t="50860" x="3133725" y="5948363"/>
          <p14:tracePt t="50876" x="3133725" y="5929313"/>
          <p14:tracePt t="50893" x="3133725" y="5911850"/>
          <p14:tracePt t="50910" x="3125788" y="5884863"/>
          <p14:tracePt t="50927" x="3108325" y="5822950"/>
          <p14:tracePt t="50943" x="3098800" y="5751513"/>
          <p14:tracePt t="50959" x="3071813" y="5653088"/>
          <p14:tracePt t="50976" x="3071813" y="5591175"/>
          <p14:tracePt t="50993" x="3071813" y="5554663"/>
          <p14:tracePt t="51009" x="3081338" y="5527675"/>
          <p14:tracePt t="51026" x="3098800" y="5500688"/>
          <p14:tracePt t="51043" x="3152775" y="5429250"/>
          <p14:tracePt t="51060" x="3197225" y="5376863"/>
          <p14:tracePt t="51076" x="3251200" y="5295900"/>
          <p14:tracePt t="51093" x="3295650" y="5214938"/>
          <p14:tracePt t="51109" x="3313113" y="5116513"/>
          <p14:tracePt t="51126" x="3330575" y="5045075"/>
          <p14:tracePt t="51143" x="3348038" y="4965700"/>
          <p14:tracePt t="51160" x="3375025" y="4857750"/>
          <p14:tracePt t="51177" x="3402013" y="4786313"/>
          <p14:tracePt t="51193" x="3419475" y="4741863"/>
          <p14:tracePt t="51210" x="3429000" y="4687888"/>
          <p14:tracePt t="51226" x="3446463" y="4635500"/>
          <p14:tracePt t="51243" x="3473450" y="4581525"/>
          <p14:tracePt t="51259" x="3509963" y="4510088"/>
          <p14:tracePt t="51276" x="3544888" y="4456113"/>
          <p14:tracePt t="51293" x="3562350" y="4429125"/>
          <p14:tracePt t="51311" x="3581400" y="4421188"/>
          <p14:tracePt t="51326" x="3589338" y="4402138"/>
          <p14:tracePt t="51343" x="3625850" y="4384675"/>
          <p14:tracePt t="51360" x="3697288" y="4376738"/>
          <p14:tracePt t="51376" x="3768725" y="4357688"/>
          <p14:tracePt t="51393" x="3803650" y="4340225"/>
          <p14:tracePt t="51410" x="3830638" y="4322763"/>
          <p14:tracePt t="51426" x="3840163" y="4313238"/>
          <p14:tracePt t="51443" x="3840163" y="4305300"/>
          <p14:tracePt t="51459" x="3848100" y="4295775"/>
          <p14:tracePt t="51477" x="3857625" y="4286250"/>
          <p14:tracePt t="51493" x="3867150" y="4278313"/>
          <p14:tracePt t="51510" x="3875088" y="4268788"/>
          <p14:tracePt t="51526" x="3875088" y="4259263"/>
          <p14:tracePt t="51624" x="3884613" y="4251325"/>
          <p14:tracePt t="51637" x="3902075" y="4241800"/>
          <p14:tracePt t="51649" x="3919538" y="4233863"/>
          <p14:tracePt t="51662" x="3919538" y="4224338"/>
          <p14:tracePt t="51678" x="3938588" y="4206875"/>
          <p14:tracePt t="51694" x="3965575" y="4170363"/>
          <p14:tracePt t="51710" x="3973513" y="4143375"/>
          <p14:tracePt t="51727" x="3990975" y="4108450"/>
          <p14:tracePt t="51743" x="3990975" y="4098925"/>
          <p14:tracePt t="51776" x="3990975" y="4090988"/>
          <p14:tracePt t="51983" x="3983038" y="4081463"/>
          <p14:tracePt t="51996" x="3946525" y="4064000"/>
          <p14:tracePt t="52010" x="3929063" y="4044950"/>
          <p14:tracePt t="52027" x="3911600" y="4037013"/>
          <p14:tracePt t="52045" x="3894138" y="4027488"/>
          <p14:tracePt t="52062" x="3857625" y="4000500"/>
          <p14:tracePt t="52077" x="3840163" y="3983038"/>
          <p14:tracePt t="52093" x="3830638" y="3973513"/>
          <p14:tracePt t="52110" x="3813175" y="3965575"/>
          <p14:tracePt t="52126" x="3803650" y="3948113"/>
          <p14:tracePt t="52143" x="3776663" y="3929063"/>
          <p14:tracePt t="52159" x="3759200" y="3894138"/>
          <p14:tracePt t="52177" x="3751263" y="3876675"/>
          <p14:tracePt t="52193" x="3741738" y="3867150"/>
          <p14:tracePt t="52210" x="3724275" y="3849688"/>
          <p14:tracePt t="52226" x="3714750" y="3849688"/>
          <p14:tracePt t="52243" x="3714750" y="3840163"/>
          <p14:tracePt t="58393" x="3714750" y="3849688"/>
          <p14:tracePt t="58826" x="3759200" y="3876675"/>
          <p14:tracePt t="58839" x="3894138" y="3948113"/>
          <p14:tracePt t="58852" x="4027488" y="4010025"/>
          <p14:tracePt t="58866" x="4071938" y="4027488"/>
          <p14:tracePt t="58879" x="4133850" y="4044950"/>
          <p14:tracePt t="58894" x="4152900" y="4054475"/>
          <p14:tracePt t="58911" x="4160838" y="4054475"/>
          <p14:tracePt t="59109" x="4187825" y="4027488"/>
          <p14:tracePt t="59121" x="4241800" y="3965575"/>
          <p14:tracePt t="59135" x="4276725" y="3921125"/>
          <p14:tracePt t="59147" x="4295775" y="3902075"/>
          <p14:tracePt t="59160" x="4322763" y="3884613"/>
          <p14:tracePt t="59178" x="4348163" y="3867150"/>
          <p14:tracePt t="59194" x="4394200" y="3822700"/>
          <p14:tracePt t="59210" x="4446588" y="3805238"/>
          <p14:tracePt t="59227" x="4500563" y="3795713"/>
          <p14:tracePt t="59244" x="4554538" y="3778250"/>
          <p14:tracePt t="59260" x="4572000" y="3778250"/>
          <p14:tracePt t="59277" x="4598988" y="3786188"/>
          <p14:tracePt t="59294" x="4643438" y="3813175"/>
          <p14:tracePt t="59310" x="4687888" y="3830638"/>
          <p14:tracePt t="59328" x="4724400" y="3849688"/>
          <p14:tracePt t="59344" x="4776788" y="3884613"/>
          <p14:tracePt t="59360" x="4795838" y="3894138"/>
          <p14:tracePt t="59377" x="4822825" y="3911600"/>
          <p14:tracePt t="59394" x="4848225" y="3929063"/>
          <p14:tracePt t="59410" x="4884738" y="3956050"/>
          <p14:tracePt t="59429" x="4894263" y="3965575"/>
          <p14:tracePt t="59445" x="4902200" y="3973513"/>
          <p14:tracePt t="59461" x="4921250" y="3973513"/>
          <p14:tracePt t="59478" x="4929188" y="3983038"/>
          <p14:tracePt t="59494" x="4946650" y="4000500"/>
          <p14:tracePt t="59527" x="4946650" y="4019550"/>
          <p14:tracePt t="59843" x="4946650" y="4027488"/>
          <p14:tracePt t="59856" x="4946650" y="4037013"/>
          <p14:tracePt t="59882" x="4946650" y="4044950"/>
          <p14:tracePt t="59895" x="4946650" y="4054475"/>
          <p14:tracePt t="59920" x="4938713" y="4064000"/>
          <p14:tracePt t="59934" x="4938713" y="4071938"/>
          <p14:tracePt t="59947" x="4938713" y="4081463"/>
          <p14:tracePt t="60132" x="4938713" y="4090988"/>
          <p14:tracePt t="60145" x="4938713" y="4098925"/>
          <p14:tracePt t="60161" x="4938713" y="4116388"/>
          <p14:tracePt t="60178" x="4938713" y="4125913"/>
          <p14:tracePt t="61078" x="4929188" y="4125913"/>
          <p14:tracePt t="61095" x="4902200" y="4135438"/>
          <p14:tracePt t="61111" x="4884738" y="4143375"/>
          <p14:tracePt t="61124" x="4857750" y="4152900"/>
          <p14:tracePt t="61132" x="4830763" y="4162425"/>
          <p14:tracePt t="61144" x="4822825" y="4170363"/>
          <p14:tracePt t="61160" x="4813300" y="4179888"/>
          <p14:tracePt t="61227" x="4803775" y="4179888"/>
          <p14:tracePt t="63002" x="4813300" y="4179888"/>
          <p14:tracePt t="63347" x="4822825" y="4170363"/>
          <p14:tracePt t="66844" x="4857750" y="4187825"/>
          <p14:tracePt t="67212" x="4894263" y="4233863"/>
          <p14:tracePt t="67225" x="4973638" y="4330700"/>
          <p14:tracePt t="67239" x="5010150" y="4411663"/>
          <p14:tracePt t="67253" x="5027613" y="4456113"/>
          <p14:tracePt t="67266" x="5037138" y="4483100"/>
          <p14:tracePt t="67278" x="5045075" y="4537075"/>
          <p14:tracePt t="67295" x="5054600" y="4608513"/>
          <p14:tracePt t="67311" x="5054600" y="4679950"/>
          <p14:tracePt t="67329" x="5054600" y="4724400"/>
          <p14:tracePt t="67344" x="5054600" y="4778375"/>
          <p14:tracePt t="67361" x="5064125" y="4830763"/>
          <p14:tracePt t="67378" x="5072063" y="4884738"/>
          <p14:tracePt t="67395" x="5081588" y="4921250"/>
          <p14:tracePt t="67411" x="5081588" y="4948238"/>
          <p14:tracePt t="67428" x="5081588" y="4965700"/>
          <p14:tracePt t="67445" x="5081588" y="4973638"/>
          <p14:tracePt t="67478" x="5089525" y="4992688"/>
          <p14:tracePt t="67499" x="5099050" y="5000625"/>
          <p14:tracePt t="67511" x="5099050" y="5010150"/>
          <p14:tracePt t="67527" x="5099050" y="4992688"/>
          <p14:tracePt t="67908" x="5108575" y="4983163"/>
          <p14:tracePt t="67921" x="5126038" y="4956175"/>
          <p14:tracePt t="67935" x="5135563" y="4948238"/>
          <p14:tracePt t="67946" x="5153025" y="4929188"/>
          <p14:tracePt t="67961" x="5160963" y="4921250"/>
          <p14:tracePt t="67978" x="5180013" y="4902200"/>
          <p14:tracePt t="67995" x="5187950" y="4876800"/>
          <p14:tracePt t="68011" x="5197475" y="4867275"/>
          <p14:tracePt t="68028" x="5207000" y="4849813"/>
          <p14:tracePt t="68045" x="5214938" y="4805363"/>
          <p14:tracePt t="68061" x="5259388" y="4714875"/>
          <p14:tracePt t="68078" x="5375275" y="4465638"/>
          <p14:tracePt t="68096" x="5465763" y="4330700"/>
          <p14:tracePt t="68111" x="5527675" y="4214813"/>
          <p14:tracePt t="68129" x="5554663" y="4152900"/>
          <p14:tracePt t="68145" x="5564188" y="4125913"/>
          <p14:tracePt t="68162" x="5564188" y="4116388"/>
          <p14:tracePt t="68178" x="5572125" y="4098925"/>
          <p14:tracePt t="68211" x="5572125" y="4108450"/>
          <p14:tracePt t="68290" x="5572125" y="4135438"/>
          <p14:tracePt t="68302" x="5581650" y="4170363"/>
          <p14:tracePt t="68316" x="5581650" y="4197350"/>
          <p14:tracePt t="68330" x="5589588" y="4241800"/>
          <p14:tracePt t="68346" x="5589588" y="4286250"/>
          <p14:tracePt t="68362" x="5572125" y="4349750"/>
          <p14:tracePt t="68378" x="5554663" y="4367213"/>
          <p14:tracePt t="68395" x="5554663" y="4384675"/>
          <p14:tracePt t="68411" x="5537200" y="4394200"/>
          <p14:tracePt t="68428" x="5527675" y="4411663"/>
          <p14:tracePt t="68446" x="5518150" y="4429125"/>
          <p14:tracePt t="70212" x="5545138" y="4456113"/>
          <p14:tracePt t="70808" x="5626100" y="4492625"/>
          <p14:tracePt t="70821" x="5778500" y="4581525"/>
          <p14:tracePt t="70835" x="5965825" y="4679950"/>
          <p14:tracePt t="70848" x="6037263" y="4724400"/>
          <p14:tracePt t="70862" x="6099175" y="4805363"/>
          <p14:tracePt t="70879" x="6108700" y="4973638"/>
          <p14:tracePt t="70896" x="6108700" y="5108575"/>
          <p14:tracePt t="70911" x="6089650" y="5214938"/>
          <p14:tracePt t="70929" x="6054725" y="5330825"/>
          <p14:tracePt t="70945" x="6018213" y="5402263"/>
          <p14:tracePt t="70962" x="5973763" y="5510213"/>
          <p14:tracePt t="70978" x="5857875" y="5697538"/>
          <p14:tracePt t="70997" x="5813425" y="5768975"/>
          <p14:tracePt t="71013" x="5778500" y="5832475"/>
          <p14:tracePt t="71029" x="5759450" y="5857875"/>
          <p14:tracePt t="71045" x="5741988" y="5884863"/>
          <p14:tracePt t="71062" x="5724525" y="5903913"/>
          <p14:tracePt t="71079" x="5715000" y="5921375"/>
          <p14:tracePt t="71112" x="5715000" y="5903913"/>
          <p14:tracePt t="71397" x="5786438" y="5778500"/>
          <p14:tracePt t="71411" x="5857875" y="5643563"/>
          <p14:tracePt t="71430" x="5946775" y="5473700"/>
          <p14:tracePt t="71446" x="6018213" y="5322888"/>
          <p14:tracePt t="71463" x="6108700" y="5187950"/>
          <p14:tracePt t="71479" x="6197600" y="5019675"/>
          <p14:tracePt t="71496" x="6215063" y="4956175"/>
          <p14:tracePt t="71512" x="6232525" y="4902200"/>
          <p14:tracePt t="71529" x="6242050" y="4857750"/>
          <p14:tracePt t="71545" x="6242050" y="4795838"/>
          <p14:tracePt t="71562" x="6242050" y="4751388"/>
          <p14:tracePt t="71579" x="6242050" y="4714875"/>
          <p14:tracePt t="71595" x="6242050" y="4687888"/>
          <p14:tracePt t="71612" x="6242050" y="4679950"/>
          <p14:tracePt t="71645" x="6242050" y="4714875"/>
          <p14:tracePt t="71827" x="6242050" y="4857750"/>
          <p14:tracePt t="71841" x="6224588" y="4921250"/>
          <p14:tracePt t="71854" x="6197600" y="5099050"/>
          <p14:tracePt t="71867" x="6135688" y="5278438"/>
          <p14:tracePt t="71881" x="6064250" y="5438775"/>
          <p14:tracePt t="71897" x="6010275" y="5500688"/>
          <p14:tracePt t="71912" x="5992813" y="5519738"/>
          <p14:tracePt t="71929" x="5983288" y="5527675"/>
          <p14:tracePt t="71945" x="5983288" y="5448300"/>
          <p14:tracePt t="72029" x="5992813" y="5340350"/>
          <p14:tracePt t="72042" x="6037263" y="4902200"/>
          <p14:tracePt t="72061" x="6037263" y="4625975"/>
          <p14:tracePt t="72080" x="6027738" y="4376738"/>
          <p14:tracePt t="72096" x="6010275" y="4143375"/>
          <p14:tracePt t="72113" x="6010275" y="3849688"/>
          <p14:tracePt t="72131" x="6010275" y="3652838"/>
          <p14:tracePt t="72147" x="6010275" y="3492500"/>
          <p14:tracePt t="72163" x="6010275" y="3367088"/>
          <p14:tracePt t="72179" x="6027738" y="3286125"/>
          <p14:tracePt t="72195" x="6037263" y="3241675"/>
          <p14:tracePt t="72212" x="6037263" y="3232150"/>
          <p14:tracePt t="72245" x="6045200" y="3232150"/>
          <p14:tracePt t="72351" x="6099175" y="3375025"/>
          <p14:tracePt t="72365" x="6135688" y="3482975"/>
          <p14:tracePt t="72379" x="6242050" y="3778250"/>
          <p14:tracePt t="72397" x="6269038" y="3911600"/>
          <p14:tracePt t="72412" x="6323013" y="4098925"/>
          <p14:tracePt t="72429" x="6394450" y="4357688"/>
          <p14:tracePt t="72445" x="6473825" y="4670425"/>
          <p14:tracePt t="72462" x="6510338" y="4911725"/>
          <p14:tracePt t="72479" x="6527800" y="5108575"/>
          <p14:tracePt t="72495" x="6537325" y="5241925"/>
          <p14:tracePt t="72512" x="6537325" y="5305425"/>
          <p14:tracePt t="72529" x="6537325" y="5349875"/>
          <p14:tracePt t="72545" x="6537325" y="5357813"/>
          <p14:tracePt t="72562" x="6527800" y="5340350"/>
          <p14:tracePt t="72717" x="6510338" y="5322888"/>
          <p14:tracePt t="72729" x="6473825" y="5313363"/>
          <p14:tracePt t="72746" x="6456363" y="5305425"/>
          <p14:tracePt t="72763" x="6402388" y="5305425"/>
          <p14:tracePt t="72779" x="6350000" y="5305425"/>
          <p14:tracePt t="74245" x="6313488" y="5295900"/>
          <p14:tracePt t="74924" x="6232525" y="5251450"/>
          <p14:tracePt t="74937" x="6081713" y="5143500"/>
          <p14:tracePt t="74950" x="6010275" y="5054600"/>
          <p14:tracePt t="74963" x="5983288" y="4911725"/>
          <p14:tracePt t="74979" x="5956300" y="4733925"/>
          <p14:tracePt t="74995" x="5938838" y="4608513"/>
          <p14:tracePt t="75012" x="5921375" y="4510088"/>
          <p14:tracePt t="75028" x="5921375" y="4473575"/>
          <p14:tracePt t="75045" x="5921375" y="4465638"/>
          <p14:tracePt t="76545" x="5938838" y="4438650"/>
          <p14:tracePt t="77067" x="5973763" y="4402138"/>
          <p14:tracePt t="77080" x="5956300" y="4376738"/>
          <p14:tracePt t="77098" x="5599113" y="4384675"/>
          <p14:tracePt t="77114" x="4857750" y="4259263"/>
          <p14:tracePt t="77131" x="3884613" y="3921125"/>
          <p14:tracePt t="77147" x="2965450" y="3455988"/>
          <p14:tracePt t="77163" x="2125663" y="3081338"/>
          <p14:tracePt t="77179" x="1751013" y="2884488"/>
          <p14:tracePt t="77196" x="1598613" y="2840038"/>
          <p14:tracePt t="77212" x="1536700" y="2822575"/>
          <p14:tracePt t="77229" x="1517650" y="2822575"/>
          <p14:tracePt t="77262" x="1509713" y="2822575"/>
          <p14:tracePt t="77319" x="1482725" y="2840038"/>
          <p14:tracePt t="77332" x="1473200" y="2840038"/>
          <p14:tracePt t="77346" x="1465263" y="2840038"/>
          <p14:tracePt t="77418" x="1455738" y="2803525"/>
          <p14:tracePt t="77434" x="1446213" y="2697163"/>
          <p14:tracePt t="77446" x="1455738" y="2500313"/>
          <p14:tracePt t="77463" x="1473200" y="2428875"/>
          <p14:tracePt t="77496" x="1473200" y="2420938"/>
          <p14:tracePt t="77527" x="1455738" y="2411413"/>
          <p14:tracePt t="77551" x="1446213" y="2411413"/>
          <p14:tracePt t="77575" x="1446213" y="2401888"/>
          <p14:tracePt t="78092" x="1455738" y="2401888"/>
          <p14:tracePt t="78104" x="1473200" y="2393950"/>
          <p14:tracePt t="78117" x="1482725" y="2384425"/>
          <p14:tracePt t="78131" x="1500188" y="2384425"/>
          <p14:tracePt t="78146" x="1509713" y="2374900"/>
          <p14:tracePt t="78162" x="1517650" y="2374900"/>
          <p14:tracePt t="80850" x="1544638" y="2411413"/>
          <p14:tracePt t="81322" x="1571625" y="2446338"/>
          <p14:tracePt t="81336" x="1643063" y="2589213"/>
          <p14:tracePt t="81348" x="1679575" y="2751138"/>
          <p14:tracePt t="81363" x="1697038" y="2830513"/>
          <p14:tracePt t="81380" x="1704975" y="2884488"/>
          <p14:tracePt t="81396" x="1724025" y="2894013"/>
          <p14:tracePt t="81413" x="1776413" y="2911475"/>
          <p14:tracePt t="81430" x="1965325" y="2946400"/>
          <p14:tracePt t="81446" x="2428875" y="3054350"/>
          <p14:tracePt t="81463" x="3027363" y="3179763"/>
          <p14:tracePt t="81480" x="3589338" y="3295650"/>
          <p14:tracePt t="81497" x="4081463" y="3375025"/>
          <p14:tracePt t="81514" x="4572000" y="3375025"/>
          <p14:tracePt t="81530" x="5286375" y="3411538"/>
          <p14:tracePt t="81548" x="5527675" y="3421063"/>
          <p14:tracePt t="81564" x="5680075" y="3446463"/>
          <p14:tracePt t="81580" x="5741988" y="3446463"/>
          <p14:tracePt t="81596" x="5813425" y="3455988"/>
          <p14:tracePt t="81613" x="5875338" y="3455988"/>
          <p14:tracePt t="81629" x="5938838" y="3482975"/>
          <p14:tracePt t="81646" x="5992813" y="3517900"/>
          <p14:tracePt t="81662" x="6045200" y="3598863"/>
          <p14:tracePt t="81680" x="6054725" y="3643313"/>
          <p14:tracePt t="81696" x="6054725" y="3706813"/>
          <p14:tracePt t="81713" x="6000750" y="3778250"/>
          <p14:tracePt t="81729" x="5894388" y="3867150"/>
          <p14:tracePt t="81746" x="5759450" y="3921125"/>
          <p14:tracePt t="81762" x="5635625" y="3938588"/>
          <p14:tracePt t="81779" x="5510213" y="3956050"/>
          <p14:tracePt t="81796" x="5446713" y="3973513"/>
          <p14:tracePt t="81813" x="5367338" y="4010025"/>
          <p14:tracePt t="81832" x="5322888" y="4044950"/>
          <p14:tracePt t="81847" x="5278438" y="4071938"/>
          <p14:tracePt t="81863" x="5259388" y="4081463"/>
          <p14:tracePt t="81879" x="5241925" y="4081463"/>
          <p14:tracePt t="81896" x="5232400" y="4090988"/>
          <p14:tracePt t="81913" x="5224463" y="4090988"/>
          <p14:tracePt t="81931" x="5214938" y="4116388"/>
          <p14:tracePt t="82024" x="5187950" y="4187825"/>
          <p14:tracePt t="82041" x="5170488" y="4251325"/>
          <p14:tracePt t="82057" x="5160963" y="4268788"/>
          <p14:tracePt t="82069" x="5153025" y="4278313"/>
          <p14:tracePt t="82080" x="5135563" y="4286250"/>
          <p14:tracePt t="82097" x="5116513" y="4305300"/>
          <p14:tracePt t="82113" x="5064125" y="4322763"/>
          <p14:tracePt t="82130" x="5018088" y="4322763"/>
          <p14:tracePt t="82146" x="4983163" y="4313238"/>
          <p14:tracePt t="82163" x="4938713" y="4295775"/>
          <p14:tracePt t="82180" x="4911725" y="4278313"/>
          <p14:tracePt t="82197" x="4902200" y="4268788"/>
          <p14:tracePt t="82213" x="4875213" y="4251325"/>
          <p14:tracePt t="82230" x="4857750" y="4241800"/>
          <p14:tracePt t="82246" x="4848225" y="4224338"/>
          <p14:tracePt t="82280" x="4848225" y="4214813"/>
          <p14:tracePt t="82296" x="4840288" y="4214813"/>
          <p14:tracePt t="82463" x="4840288" y="4224338"/>
          <p14:tracePt t="82476" x="4840288" y="4179888"/>
          <p14:tracePt t="82651" x="4840288" y="4071938"/>
          <p14:tracePt t="82663" x="4830763" y="3876675"/>
          <p14:tracePt t="82681" x="4840288" y="3563938"/>
          <p14:tracePt t="82699" x="4867275" y="3349625"/>
          <p14:tracePt t="82713" x="4902200" y="3170238"/>
          <p14:tracePt t="82730" x="4921250" y="3009900"/>
          <p14:tracePt t="82746" x="4938713" y="2911475"/>
          <p14:tracePt t="82763" x="4956175" y="2867025"/>
          <p14:tracePt t="82780" x="4973638" y="2813050"/>
          <p14:tracePt t="82796" x="5000625" y="2759075"/>
          <p14:tracePt t="82814" x="5010150" y="2724150"/>
          <p14:tracePt t="82831" x="5018088" y="2714625"/>
          <p14:tracePt t="82847" x="5018088" y="2706688"/>
          <p14:tracePt t="82863" x="5037138" y="2679700"/>
          <p14:tracePt t="82924" x="5045075" y="2643188"/>
          <p14:tracePt t="82932" x="5054600" y="2616200"/>
          <p14:tracePt t="82948" x="5064125" y="2598738"/>
          <p14:tracePt t="82964" x="5064125" y="2589213"/>
          <p14:tracePt t="83035" x="5064125" y="2608263"/>
          <p14:tracePt t="83121" x="5072063" y="2608263"/>
          <p14:tracePt t="83133" x="5089525" y="2625725"/>
          <p14:tracePt t="83147" x="5089525" y="2635250"/>
          <p14:tracePt t="83163" x="5089525" y="2643188"/>
          <p14:tracePt t="83180" x="5081588" y="2660650"/>
          <p14:tracePt t="83213" x="5081588" y="2652713"/>
          <p14:tracePt t="83318" x="5081588" y="2635250"/>
          <p14:tracePt t="83332" x="5072063" y="2608263"/>
          <p14:tracePt t="83348" x="5064125" y="2589213"/>
          <p14:tracePt t="83364" x="5064125" y="2581275"/>
          <p14:tracePt t="83381" x="5054600" y="2571750"/>
          <p14:tracePt t="83397" x="5054600" y="2589213"/>
          <p14:tracePt t="83675" x="5045075" y="2625725"/>
          <p14:tracePt t="83687" x="5037138" y="2697163"/>
          <p14:tracePt t="83700" x="5018088" y="2759075"/>
          <p14:tracePt t="83716" x="5000625" y="2830513"/>
          <p14:tracePt t="83731" x="4992688" y="2901950"/>
          <p14:tracePt t="83747" x="4983163" y="2982913"/>
          <p14:tracePt t="83763" x="4983163" y="3063875"/>
          <p14:tracePt t="83780" x="4965700" y="3143250"/>
          <p14:tracePt t="83797" x="4946650" y="3206750"/>
          <p14:tracePt t="83813" x="4938713" y="3251200"/>
          <p14:tracePt t="83813" x="4929188" y="3251200"/>
          <p14:tracePt t="83832" x="4921250" y="3278188"/>
          <p14:tracePt t="83911" x="4921250" y="3286125"/>
          <p14:tracePt t="83923" x="4911725" y="3286125"/>
          <p14:tracePt t="83937" x="4911725" y="3303588"/>
          <p14:tracePt t="83951" x="4911725" y="3322638"/>
          <p14:tracePt t="83964" x="4884738" y="3438525"/>
          <p14:tracePt t="83980" x="4857750" y="3598863"/>
          <p14:tracePt t="83996" x="4803775" y="3795713"/>
          <p14:tracePt t="84013" x="4776788" y="3983038"/>
          <p14:tracePt t="84031" x="4759325" y="4108450"/>
          <p14:tracePt t="84047" x="4741863" y="4187825"/>
          <p14:tracePt t="84064" x="4724400" y="4241800"/>
          <p14:tracePt t="84080" x="4679950" y="4322763"/>
          <p14:tracePt t="84097" x="4660900" y="4349750"/>
          <p14:tracePt t="84113" x="4643438" y="4367213"/>
          <p14:tracePt t="84147" x="4643438" y="4357688"/>
          <p14:tracePt t="84341" x="4652963" y="4357688"/>
          <p14:tracePt t="84363" x="4660900" y="4340225"/>
          <p14:tracePt t="84395" x="4670425" y="4313238"/>
          <p14:tracePt t="84408" x="4697413" y="4295775"/>
          <p14:tracePt t="84421" x="4705350" y="4278313"/>
          <p14:tracePt t="84447" x="4714875" y="4268788"/>
          <p14:tracePt t="84481" x="4732338" y="4251325"/>
          <p14:tracePt t="84497" x="4751388" y="4224338"/>
          <p14:tracePt t="84510" x="4776788" y="4206875"/>
          <p14:tracePt t="84523" x="4776788" y="4214813"/>
          <p14:tracePt t="84731" x="4768850" y="4224338"/>
          <p14:tracePt t="84744" x="4751388" y="4259263"/>
          <p14:tracePt t="84758" x="4751388" y="4268788"/>
          <p14:tracePt t="84771" x="4751388" y="4278313"/>
          <p14:tracePt t="84785" x="4751388" y="4286250"/>
          <p14:tracePt t="84798" x="4751388" y="4305300"/>
          <p14:tracePt t="84813" x="4751388" y="4313238"/>
          <p14:tracePt t="84831" x="4751388" y="4330700"/>
          <p14:tracePt t="84847" x="4751388" y="4357688"/>
          <p14:tracePt t="89289" x="4759325" y="4357688"/>
          <p14:tracePt t="89746" x="4848225" y="4313238"/>
          <p14:tracePt t="89758" x="5064125" y="4179888"/>
          <p14:tracePt t="89772" x="5394325" y="3929063"/>
          <p14:tracePt t="89785" x="5608638" y="3786188"/>
          <p14:tracePt t="89797" x="6010275" y="3509963"/>
          <p14:tracePt t="89814" x="6402388" y="3214688"/>
          <p14:tracePt t="89832" x="6456363" y="3160713"/>
          <p14:tracePt t="89847" x="6456363" y="3152775"/>
          <p14:tracePt t="89864" x="6446838" y="3152775"/>
          <p14:tracePt t="89996" x="6438900" y="3160713"/>
          <p14:tracePt t="90214" x="6429375" y="3170238"/>
          <p14:tracePt t="90226" x="6421438" y="3179763"/>
          <p14:tracePt t="90292" x="6402388" y="3179763"/>
          <p14:tracePt t="90308" x="6394450" y="3179763"/>
          <p14:tracePt t="90321" x="6375400" y="3179763"/>
          <p14:tracePt t="90848" x="6323013" y="3197225"/>
          <p14:tracePt t="90861" x="6180138" y="3214688"/>
          <p14:tracePt t="90874" x="6054725" y="3259138"/>
          <p14:tracePt t="90888" x="5921375" y="3330575"/>
          <p14:tracePt t="90903" x="5849938" y="3367088"/>
          <p14:tracePt t="90916" x="5724525" y="3438525"/>
          <p14:tracePt t="90932" x="5616575" y="3492500"/>
          <p14:tracePt t="90948" x="5527675" y="3581400"/>
          <p14:tracePt t="90967" x="5473700" y="3625850"/>
          <p14:tracePt t="90982" x="5421313" y="3679825"/>
          <p14:tracePt t="90999" x="5375275" y="3724275"/>
          <p14:tracePt t="91014" x="5367338" y="3733800"/>
          <p14:tracePt t="91048" x="5357813" y="3741738"/>
          <p14:tracePt t="91152" x="5349875" y="3759200"/>
          <p14:tracePt t="91168" x="5340350" y="3786188"/>
          <p14:tracePt t="91182" x="5313363" y="3849688"/>
          <p14:tracePt t="91199" x="5295900" y="3884613"/>
          <p14:tracePt t="91215" x="5286375" y="3884613"/>
          <p14:tracePt t="91340" x="5286375" y="3894138"/>
          <p14:tracePt t="91364" x="5259388" y="3894138"/>
          <p14:tracePt t="91377" x="5232400" y="3902075"/>
          <p14:tracePt t="91391" x="5224463" y="3902075"/>
          <p14:tracePt t="91403" x="5214938" y="3911600"/>
          <p14:tracePt t="91414" x="5197475" y="3938588"/>
          <p14:tracePt t="91432" x="5143500" y="3983038"/>
          <p14:tracePt t="91450" x="5126038" y="3992563"/>
          <p14:tracePt t="91464" x="5099050" y="4000500"/>
          <p14:tracePt t="91482" x="5099050" y="4010025"/>
          <p14:tracePt t="91514" x="5089525" y="4010025"/>
          <p14:tracePt t="91552" x="5081588" y="4010025"/>
          <p14:tracePt t="91565" x="5072063" y="4010025"/>
          <p14:tracePt t="91581" x="5072063" y="4019550"/>
          <p14:tracePt t="91598" x="5064125" y="4027488"/>
          <p14:tracePt t="91668" x="5054600" y="4027488"/>
          <p14:tracePt t="91679" x="5045075" y="4044950"/>
          <p14:tracePt t="94350" x="5000625" y="4054475"/>
          <p14:tracePt t="94361" x="4840288" y="4098925"/>
          <p14:tracePt t="94375" x="4751388" y="4125913"/>
          <p14:tracePt t="94388" x="4537075" y="4170363"/>
          <p14:tracePt t="94402" x="4348163" y="4197350"/>
          <p14:tracePt t="94415" x="4224338" y="4214813"/>
          <p14:tracePt t="94431" x="4160838" y="4233863"/>
          <p14:tracePt t="94448" x="4125913" y="4233863"/>
          <p14:tracePt t="94481" x="4116388" y="4233863"/>
          <p14:tracePt t="94508" x="4098925" y="4224338"/>
          <p14:tracePt t="94516" x="4089400" y="4224338"/>
          <p14:tracePt t="94531" x="4081463" y="4214813"/>
          <p14:tracePt t="94547" x="4000500" y="4197350"/>
          <p14:tracePt t="94586" x="3884613" y="4170363"/>
          <p14:tracePt t="94594" x="3776663" y="4135438"/>
          <p14:tracePt t="94602" x="3679825" y="4116388"/>
          <p14:tracePt t="94614" x="3571875" y="4098925"/>
          <p14:tracePt t="94631" x="3473450" y="4090988"/>
          <p14:tracePt t="94648" x="3340100" y="4098925"/>
          <p14:tracePt t="94664" x="3108325" y="4116388"/>
          <p14:tracePt t="94681" x="2840038" y="4143375"/>
          <p14:tracePt t="94697" x="2571750" y="4170363"/>
          <p14:tracePt t="94714" x="2286000" y="4241800"/>
          <p14:tracePt t="94732" x="2009775" y="4340225"/>
          <p14:tracePt t="94749" x="1741488" y="4429125"/>
          <p14:tracePt t="94764" x="1527175" y="4500563"/>
          <p14:tracePt t="94781" x="1401763" y="4554538"/>
          <p14:tracePt t="94798" x="1401763" y="4564063"/>
          <p14:tracePt t="94814" x="1401763" y="4554538"/>
          <p14:tracePt t="95417" x="1401763" y="4519613"/>
          <p14:tracePt t="95429" x="1419225" y="4456113"/>
          <p14:tracePt t="95449" x="1428750" y="4429125"/>
          <p14:tracePt t="95481" x="1419225" y="4411663"/>
          <p14:tracePt t="95516" x="1393825" y="4384675"/>
          <p14:tracePt t="95524" x="1366838" y="4376738"/>
          <p14:tracePt t="95532" x="1357313" y="4367213"/>
          <p14:tracePt t="95548" x="1374775" y="4367213"/>
          <p14:tracePt t="95594" x="1455738" y="4357688"/>
          <p14:tracePt t="95603" x="1517650" y="4357688"/>
          <p14:tracePt t="95615" x="1714500" y="4340225"/>
          <p14:tracePt t="95632" x="1911350" y="4313238"/>
          <p14:tracePt t="95649" x="2089150" y="4286250"/>
          <p14:tracePt t="95682" x="2089150" y="4278313"/>
          <p14:tracePt t="95721" x="2071688" y="4268788"/>
          <p14:tracePt t="95733" x="1990725" y="4259263"/>
          <p14:tracePt t="95749" x="1901825" y="4268788"/>
          <p14:tracePt t="95765" x="1768475" y="4340225"/>
          <p14:tracePt t="95781" x="1581150" y="4438650"/>
          <p14:tracePt t="95798" x="1517650" y="4483100"/>
          <p14:tracePt t="95815" x="1517650" y="4492625"/>
          <p14:tracePt t="95833" x="1581150" y="4500563"/>
          <p14:tracePt t="95885" x="1633538" y="4500563"/>
          <p14:tracePt t="95898" x="1803400" y="4500563"/>
          <p14:tracePt t="95917" x="1866900" y="4500563"/>
          <p14:tracePt t="95932" x="1874838" y="4500563"/>
          <p14:tracePt t="95949" x="1874838" y="4492625"/>
          <p14:tracePt t="95965" x="1847850" y="4492625"/>
          <p14:tracePt t="96033" x="1803400" y="4500563"/>
          <p14:tracePt t="96047" x="1724025" y="4519613"/>
          <p14:tracePt t="96066" x="1724025" y="4527550"/>
          <p14:tracePt t="96081" x="1724025" y="4537075"/>
          <p14:tracePt t="96118" x="1741488" y="4545013"/>
          <p14:tracePt t="96134" x="1795463" y="4545013"/>
          <p14:tracePt t="96142" x="1884363" y="4537075"/>
          <p14:tracePt t="96150" x="1982788" y="4527550"/>
          <p14:tracePt t="96164" x="2152650" y="4473575"/>
          <p14:tracePt t="96181" x="2384425" y="4402138"/>
          <p14:tracePt t="96198" x="2455863" y="4384675"/>
          <p14:tracePt t="96214" x="2465388" y="4376738"/>
          <p14:tracePt t="96249" x="2482850" y="4349750"/>
          <p14:tracePt t="96409" x="2527300" y="4322763"/>
          <p14:tracePt t="96422" x="2571750" y="4286250"/>
          <p14:tracePt t="96435" x="2589213" y="4278313"/>
          <p14:tracePt t="96464" x="2581275" y="4278313"/>
          <p14:tracePt t="96589" x="2571750" y="4286250"/>
          <p14:tracePt t="96601" x="2571750" y="4295775"/>
          <p14:tracePt t="96683" x="2562225" y="4295775"/>
          <p14:tracePt t="96695" x="2544763" y="4305300"/>
          <p14:tracePt t="96965" x="2544763" y="4313238"/>
          <p14:tracePt t="96979" x="2527300" y="4322763"/>
          <p14:tracePt t="96991" x="2517775" y="4330700"/>
          <p14:tracePt t="97004" x="2517775" y="4340225"/>
          <p14:tracePt t="97015" x="2517775" y="4349750"/>
          <p14:tracePt t="97031" x="2527300" y="4349750"/>
          <p14:tracePt t="97065" x="2554288" y="4349750"/>
          <p14:tracePt t="97073" x="2581275" y="4340225"/>
          <p14:tracePt t="97081" x="2608263" y="4322763"/>
          <p14:tracePt t="97098" x="2616200" y="4322763"/>
          <p14:tracePt t="97115" x="2616200" y="4313238"/>
          <p14:tracePt t="97159" x="2616200" y="4305300"/>
          <p14:tracePt t="97174" x="2598738" y="4286250"/>
          <p14:tracePt t="97183" x="2544763" y="4241800"/>
          <p14:tracePt t="97199" x="2517775" y="4224338"/>
          <p14:tracePt t="97231" x="2509838" y="4214813"/>
          <p14:tracePt t="97309" x="2500313" y="4206875"/>
          <p14:tracePt t="97324" x="2482850" y="4197350"/>
          <p14:tracePt t="97340" x="2465388" y="4179888"/>
          <p14:tracePt t="97348" x="2419350" y="4135438"/>
          <p14:tracePt t="97365" x="2366963" y="4064000"/>
          <p14:tracePt t="97382" x="2312988" y="4000500"/>
          <p14:tracePt t="97398" x="2259013" y="3948113"/>
          <p14:tracePt t="97415" x="2205038" y="3902075"/>
          <p14:tracePt t="97433" x="2170113" y="3830638"/>
          <p14:tracePt t="97449" x="2152650" y="3813175"/>
          <p14:tracePt t="97465" x="2143125" y="3795713"/>
          <p14:tracePt t="97481" x="2098675" y="3768725"/>
          <p14:tracePt t="97498" x="2054225" y="3733800"/>
          <p14:tracePt t="97515" x="2000250" y="3706813"/>
          <p14:tracePt t="97532" x="1965325" y="3697288"/>
          <p14:tracePt t="97548" x="1911350" y="3670300"/>
          <p14:tracePt t="97565" x="1857375" y="3635375"/>
          <p14:tracePt t="97582" x="1830388" y="3625850"/>
          <p14:tracePt t="97599" x="1822450" y="3608388"/>
          <p14:tracePt t="97632" x="1857375" y="3635375"/>
          <p14:tracePt t="97855" x="1911350" y="3662363"/>
          <p14:tracePt t="97868" x="2017713" y="3724275"/>
          <p14:tracePt t="97883" x="2071688" y="3778250"/>
          <p14:tracePt t="97899" x="2108200" y="3805238"/>
          <p14:tracePt t="97917" x="2187575" y="3857625"/>
          <p14:tracePt t="97934" x="2232025" y="3884613"/>
          <p14:tracePt t="97950" x="2276475" y="3911600"/>
          <p14:tracePt t="97966" x="2312988" y="3948113"/>
          <p14:tracePt t="97982" x="2330450" y="3983038"/>
          <p14:tracePt t="97999" x="2384425" y="4019550"/>
          <p14:tracePt t="98016" x="2419350" y="4054475"/>
          <p14:tracePt t="98032" x="2438400" y="4054475"/>
          <p14:tracePt t="98065" x="2446338" y="4081463"/>
          <p14:tracePt t="98301" x="2455863" y="4108450"/>
          <p14:tracePt t="98315" x="2455863" y="4135438"/>
          <p14:tracePt t="100119" x="2465388" y="4135438"/>
          <p14:tracePt t="100984" x="2473325" y="4135438"/>
          <p14:tracePt t="100997" x="2660650" y="4251325"/>
          <p14:tracePt t="101017" x="2776538" y="4313238"/>
          <p14:tracePt t="101033" x="2911475" y="4384675"/>
          <p14:tracePt t="101050" x="3036888" y="4402138"/>
          <p14:tracePt t="101066" x="3179763" y="4402138"/>
          <p14:tracePt t="101083" x="3295650" y="4402138"/>
          <p14:tracePt t="101099" x="3348038" y="4394200"/>
          <p14:tracePt t="101115" x="3384550" y="4394200"/>
          <p14:tracePt t="101133" x="3419475" y="4394200"/>
          <p14:tracePt t="101149" x="3490913" y="4402138"/>
          <p14:tracePt t="101165" x="3598863" y="4411663"/>
          <p14:tracePt t="101182" x="3670300" y="4411663"/>
          <p14:tracePt t="101200" x="3705225" y="4411663"/>
          <p14:tracePt t="101232" x="3724275" y="4411663"/>
          <p14:tracePt t="101289" x="3768725" y="4411663"/>
          <p14:tracePt t="101298" x="3867150" y="4411663"/>
          <p14:tracePt t="101316" x="3929063" y="4394200"/>
          <p14:tracePt t="101334" x="3990975" y="4376738"/>
          <p14:tracePt t="101349" x="4037013" y="4376738"/>
          <p14:tracePt t="101366" x="4143375" y="4349750"/>
          <p14:tracePt t="101384" x="4295775" y="4286250"/>
          <p14:tracePt t="101400" x="4429125" y="4241800"/>
          <p14:tracePt t="101416" x="4500563" y="4233863"/>
          <p14:tracePt t="101432" x="4510088" y="4224338"/>
          <p14:tracePt t="101449" x="4527550" y="4224338"/>
          <p14:tracePt t="101548" x="4545013" y="4214813"/>
          <p14:tracePt t="101582" x="4572000" y="4224338"/>
          <p14:tracePt t="101650" x="4581525" y="4233863"/>
          <p14:tracePt t="101677" x="4581525" y="4241800"/>
          <p14:tracePt t="101689" x="4581525" y="4259263"/>
          <p14:tracePt t="101698" x="4510088" y="4313238"/>
          <p14:tracePt t="101715" x="4446588" y="4376738"/>
          <p14:tracePt t="101732" x="4224338" y="4510088"/>
          <p14:tracePt t="101749" x="4037013" y="4564063"/>
          <p14:tracePt t="101765" x="3875088" y="4591050"/>
          <p14:tracePt t="101782" x="3759200" y="4598988"/>
          <p14:tracePt t="101798" x="3660775" y="4616450"/>
          <p14:tracePt t="101815" x="3616325" y="4625975"/>
          <p14:tracePt t="101833" x="3608388" y="4625975"/>
          <p14:tracePt t="101848" x="3598863" y="4625975"/>
          <p14:tracePt t="101865" x="3536950" y="4625975"/>
          <p14:tracePt t="101885" x="3473450" y="4643438"/>
          <p14:tracePt t="101900" x="3340100" y="4714875"/>
          <p14:tracePt t="101916" x="3197225" y="4751388"/>
          <p14:tracePt t="101933" x="3027363" y="4786313"/>
          <p14:tracePt t="101949" x="2847975" y="4822825"/>
          <p14:tracePt t="101965" x="2705100" y="4849813"/>
          <p14:tracePt t="101982" x="2500313" y="4876800"/>
          <p14:tracePt t="102000" x="2393950" y="4884738"/>
          <p14:tracePt t="102015" x="2303463" y="4884738"/>
          <p14:tracePt t="102032" x="2224088" y="4894263"/>
          <p14:tracePt t="102050" x="2160588" y="4902200"/>
          <p14:tracePt t="102066" x="2133600" y="4921250"/>
          <p14:tracePt t="102083" x="2125663" y="4921250"/>
          <p14:tracePt t="102099" x="2108200" y="4929188"/>
          <p14:tracePt t="102116" x="2089150" y="4929188"/>
          <p14:tracePt t="102134" x="2081213" y="4929188"/>
          <p14:tracePt t="102150" x="2071688" y="4921250"/>
          <p14:tracePt t="102244" x="2062163" y="4902200"/>
          <p14:tracePt t="102258" x="2027238" y="4876800"/>
          <p14:tracePt t="102271" x="2017713" y="4857750"/>
          <p14:tracePt t="102284" x="2009775" y="4857750"/>
          <p14:tracePt t="102299" x="2027238" y="4867275"/>
          <p14:tracePt t="102432" x="2027238" y="4876800"/>
          <p14:tracePt t="102445" x="2044700" y="4876800"/>
          <p14:tracePt t="102458" x="2054225" y="4884738"/>
          <p14:tracePt t="102478" x="2062163" y="4884738"/>
          <p14:tracePt t="102487" x="2062163" y="4894263"/>
          <p14:tracePt t="102499" x="2081213" y="4902200"/>
          <p14:tracePt t="102516" x="2108200" y="4921250"/>
          <p14:tracePt t="102532" x="2143125" y="4929188"/>
          <p14:tracePt t="102549" x="2197100" y="4938713"/>
          <p14:tracePt t="102566" x="2241550" y="4948238"/>
          <p14:tracePt t="102582" x="2303463" y="4956175"/>
          <p14:tracePt t="102599" x="2366963" y="4956175"/>
          <p14:tracePt t="102616" x="2455863" y="4956175"/>
          <p14:tracePt t="102633" x="2633663" y="4948238"/>
          <p14:tracePt t="102650" x="2759075" y="4948238"/>
          <p14:tracePt t="102666" x="2840038" y="4948238"/>
          <p14:tracePt t="102682" x="2911475" y="4965700"/>
          <p14:tracePt t="102699" x="2973388" y="4983163"/>
          <p14:tracePt t="102716" x="3000375" y="4992688"/>
          <p14:tracePt t="102732" x="3009900" y="4992688"/>
          <p14:tracePt t="102749" x="3009900" y="4983163"/>
          <p14:tracePt t="103002" x="3009900" y="4938713"/>
          <p14:tracePt t="103015" x="3054350" y="4795838"/>
          <p14:tracePt t="103034" x="3108325" y="4733925"/>
          <p14:tracePt t="103049" x="3197225" y="4697413"/>
          <p14:tracePt t="103066" x="3367088" y="4706938"/>
          <p14:tracePt t="103082" x="3554413" y="4795838"/>
          <p14:tracePt t="103099" x="3741738" y="4902200"/>
          <p14:tracePt t="103116" x="3919538" y="5010150"/>
          <p14:tracePt t="103133" x="4017963" y="5081588"/>
          <p14:tracePt t="103166" x="4017963" y="5072063"/>
          <p14:tracePt t="103183" x="4027488" y="5054600"/>
          <p14:tracePt t="103200" x="4027488" y="5045075"/>
          <p14:tracePt t="103216" x="4027488" y="5037138"/>
          <p14:tracePt t="103233" x="4027488" y="5019675"/>
          <p14:tracePt t="103250" x="4027488" y="5010150"/>
          <p14:tracePt t="103266" x="4017963" y="4992688"/>
          <p14:tracePt t="103284" x="3938588" y="4938713"/>
          <p14:tracePt t="103299" x="3776663" y="4822825"/>
          <p14:tracePt t="103316" x="3571875" y="4697413"/>
          <p14:tracePt t="103334" x="3367088" y="4581525"/>
          <p14:tracePt t="103349" x="3133725" y="4483100"/>
          <p14:tracePt t="103366" x="2857500" y="4367213"/>
          <p14:tracePt t="103383" x="2482850" y="4214813"/>
          <p14:tracePt t="103400" x="2286000" y="4179888"/>
          <p14:tracePt t="103416" x="2143125" y="4179888"/>
          <p14:tracePt t="103433" x="1990725" y="4187825"/>
          <p14:tracePt t="103449" x="1847850" y="4187825"/>
          <p14:tracePt t="103466" x="1785938" y="4187825"/>
          <p14:tracePt t="103483" x="1758950" y="4187825"/>
          <p14:tracePt t="103516" x="1758950" y="4179888"/>
          <p14:tracePt t="103596" x="1758950" y="4170363"/>
          <p14:tracePt t="103609" x="1866900" y="4135438"/>
          <p14:tracePt t="103622" x="1928813" y="4125913"/>
          <p14:tracePt t="103636" x="2071688" y="4116388"/>
          <p14:tracePt t="103650" x="2098675" y="4108450"/>
          <p14:tracePt t="103682" x="2071688" y="4116388"/>
          <p14:tracePt t="103752" x="2036763" y="4143375"/>
          <p14:tracePt t="103765" x="1965325" y="4206875"/>
          <p14:tracePt t="103785" x="1955800" y="4206875"/>
          <p14:tracePt t="103800" x="1938338" y="4241800"/>
          <p14:tracePt t="103972" x="1911350" y="4259263"/>
          <p14:tracePt t="103985" x="1857375" y="4305300"/>
          <p14:tracePt t="104000" x="1822450" y="4313238"/>
          <p14:tracePt t="104016" x="1812925" y="4322763"/>
          <p14:tracePt t="104033" x="1822450" y="4313238"/>
          <p14:tracePt t="104128" x="1847850" y="4295775"/>
          <p14:tracePt t="104141" x="1893888" y="4278313"/>
          <p14:tracePt t="104153" x="1928813" y="4278313"/>
          <p14:tracePt t="104166" x="1938338" y="4278313"/>
          <p14:tracePt t="104199" x="1938338" y="4295775"/>
          <p14:tracePt t="104300" x="1928813" y="4322763"/>
          <p14:tracePt t="104308" x="1901825" y="4357688"/>
          <p14:tracePt t="104316" x="1839913" y="4448175"/>
          <p14:tracePt t="104332" x="1803400" y="4527550"/>
          <p14:tracePt t="104350" x="1785938" y="4608513"/>
          <p14:tracePt t="104365" x="1776413" y="4670425"/>
          <p14:tracePt t="104382" x="1758950" y="4741863"/>
          <p14:tracePt t="104400" x="1741488" y="4805363"/>
          <p14:tracePt t="104416" x="1724025" y="4857750"/>
          <p14:tracePt t="104433" x="1724025" y="4867275"/>
          <p14:tracePt t="104450" x="1714500" y="4884738"/>
          <p14:tracePt t="104467" x="1704975" y="4894263"/>
          <p14:tracePt t="104483" x="1697038" y="4911725"/>
          <p14:tracePt t="104499" x="1687513" y="4911725"/>
          <p14:tracePt t="104516" x="1679575" y="4921250"/>
          <p14:tracePt t="104532" x="1652588" y="4911725"/>
          <p14:tracePt t="104550" x="1598613" y="4876800"/>
          <p14:tracePt t="104566" x="1490663" y="4813300"/>
          <p14:tracePt t="104583" x="1366838" y="4768850"/>
          <p14:tracePt t="104599" x="1285875" y="4759325"/>
          <p14:tracePt t="104616" x="1241425" y="4759325"/>
          <p14:tracePt t="104633" x="1196975" y="4759325"/>
          <p14:tracePt t="104665" x="1196975" y="4768850"/>
          <p14:tracePt t="104746" x="1214438" y="4778375"/>
          <p14:tracePt t="104756" x="1268413" y="4795838"/>
          <p14:tracePt t="104771" x="1384300" y="4813300"/>
          <p14:tracePt t="104785" x="1536700" y="4830763"/>
          <p14:tracePt t="104801" x="1714500" y="4857750"/>
          <p14:tracePt t="104817" x="1901825" y="4867275"/>
          <p14:tracePt t="104834" x="2081213" y="4876800"/>
          <p14:tracePt t="104849" x="2259013" y="4876800"/>
          <p14:tracePt t="104866" x="2455863" y="4849813"/>
          <p14:tracePt t="104882" x="2643188" y="4830763"/>
          <p14:tracePt t="104899" x="2751138" y="4813300"/>
          <p14:tracePt t="104916" x="2795588" y="4795838"/>
          <p14:tracePt t="104949" x="2795588" y="4786313"/>
          <p14:tracePt t="105005" x="2776538" y="4786313"/>
          <p14:tracePt t="105018" x="2679700" y="4786313"/>
          <p14:tracePt t="105035" x="2598738" y="4795838"/>
          <p14:tracePt t="105052" x="2517775" y="4795838"/>
          <p14:tracePt t="105067" x="2401888" y="4795838"/>
          <p14:tracePt t="105082" x="2251075" y="4805363"/>
          <p14:tracePt t="105099" x="2089150" y="4830763"/>
          <p14:tracePt t="105116" x="1901825" y="4884738"/>
          <p14:tracePt t="105133" x="1731963" y="4938713"/>
          <p14:tracePt t="105149" x="1598613" y="4965700"/>
          <p14:tracePt t="105166" x="1473200" y="5000625"/>
          <p14:tracePt t="105183" x="1357313" y="5027613"/>
          <p14:tracePt t="105200" x="1250950" y="5037138"/>
          <p14:tracePt t="105216" x="1187450" y="5045075"/>
          <p14:tracePt t="105233" x="1152525" y="5045075"/>
          <p14:tracePt t="105249" x="1143000" y="5045075"/>
          <p14:tracePt t="105266" x="1169988" y="5045075"/>
          <p14:tracePt t="105357" x="1347788" y="5019675"/>
          <p14:tracePt t="105371" x="1455738" y="5000625"/>
          <p14:tracePt t="105384" x="1670050" y="4929188"/>
          <p14:tracePt t="105399" x="1874838" y="4867275"/>
          <p14:tracePt t="105416" x="1990725" y="4805363"/>
          <p14:tracePt t="105433" x="2036763" y="4759325"/>
          <p14:tracePt t="105466" x="2017713" y="4759325"/>
          <p14:tracePt t="105590" x="1990725" y="4759325"/>
          <p14:tracePt t="105600" x="1946275" y="4778375"/>
          <p14:tracePt t="105618" x="1911350" y="4786313"/>
          <p14:tracePt t="105632" x="1901825" y="4805363"/>
          <p14:tracePt t="105649" x="1893888" y="4813300"/>
          <p14:tracePt t="105666" x="1884363" y="4822825"/>
          <p14:tracePt t="105682" x="1866900" y="4830763"/>
          <p14:tracePt t="105699" x="1857375" y="4840288"/>
          <p14:tracePt t="105733" x="1857375" y="4849813"/>
          <p14:tracePt t="105786" x="1884363" y="4857750"/>
          <p14:tracePt t="106045" x="1946275" y="4867275"/>
          <p14:tracePt t="106057" x="2116138" y="4876800"/>
          <p14:tracePt t="106071" x="2303463" y="4876800"/>
          <p14:tracePt t="106083" x="2536825" y="4867275"/>
          <p14:tracePt t="106099" x="2732088" y="4840288"/>
          <p14:tracePt t="106116" x="2894013" y="4830763"/>
          <p14:tracePt t="106133" x="3036888" y="4830763"/>
          <p14:tracePt t="106149" x="3179763" y="4830763"/>
          <p14:tracePt t="106166" x="3357563" y="4830763"/>
          <p14:tracePt t="106183" x="3660775" y="4830763"/>
          <p14:tracePt t="106200" x="3857625" y="4830763"/>
          <p14:tracePt t="106217" x="4062413" y="4830763"/>
          <p14:tracePt t="106233" x="4241800" y="4822825"/>
          <p14:tracePt t="106249" x="4438650" y="4795838"/>
          <p14:tracePt t="106266" x="4625975" y="4759325"/>
          <p14:tracePt t="106283" x="4848225" y="4724400"/>
          <p14:tracePt t="106300" x="5072063" y="4697413"/>
          <p14:tracePt t="106317" x="5349875" y="4652963"/>
          <p14:tracePt t="106334" x="5446713" y="4625975"/>
          <p14:tracePt t="106350" x="5500688" y="4608513"/>
          <p14:tracePt t="106367" x="5537200" y="4591050"/>
          <p14:tracePt t="106383" x="5564188" y="4591050"/>
          <p14:tracePt t="106399" x="5564188" y="4581525"/>
          <p14:tracePt t="106416" x="5572125" y="4581525"/>
          <p14:tracePt t="106433" x="5572125" y="4572000"/>
          <p14:tracePt t="106491" x="5572125" y="4591050"/>
          <p14:tracePt t="106701" x="5554663" y="4616450"/>
          <p14:tracePt t="106714" x="5518150" y="4670425"/>
          <p14:tracePt t="106734" x="5510213" y="4687888"/>
          <p14:tracePt t="106750" x="5492750" y="4697413"/>
          <p14:tracePt t="106766" x="5492750" y="4714875"/>
          <p14:tracePt t="106783" x="5483225" y="4724400"/>
          <p14:tracePt t="106799" x="5473700" y="4733925"/>
          <p14:tracePt t="108586" x="5465763" y="4733925"/>
          <p14:tracePt t="108727" x="5465763" y="4741863"/>
          <p14:tracePt t="108740" x="5465763" y="4759325"/>
          <p14:tracePt t="108753" x="5456238" y="4768850"/>
          <p14:tracePt t="108768" x="5456238" y="4795838"/>
          <p14:tracePt t="108783" x="5446713" y="4813300"/>
          <p14:tracePt t="108816" x="5446713" y="4822825"/>
          <p14:tracePt t="108986" x="5438775" y="4840288"/>
          <p14:tracePt t="108998" x="5421313" y="4867275"/>
          <p14:tracePt t="109018" x="5411788" y="4884738"/>
          <p14:tracePt t="109034" x="5411788" y="4894263"/>
          <p14:tracePt t="109050" x="5402263" y="4894263"/>
          <p14:tracePt t="109150" x="5402263" y="4902200"/>
          <p14:tracePt t="109204" x="5411788" y="4921250"/>
          <p14:tracePt t="109219" x="5411788" y="4929188"/>
          <p14:tracePt t="109234" x="5429250" y="4948238"/>
          <p14:tracePt t="109267" x="5421313" y="4948238"/>
          <p14:tracePt t="109313" x="5411788" y="4948238"/>
          <p14:tracePt t="109337" x="5402263" y="4948238"/>
          <p14:tracePt t="109354" x="5402263" y="4938713"/>
          <p14:tracePt t="109423" x="5394325" y="4929188"/>
          <p14:tracePt t="110104" x="5375275" y="4911725"/>
          <p14:tracePt t="110120" x="5214938" y="4830763"/>
          <p14:tracePt t="110137" x="4902200" y="4724400"/>
          <p14:tracePt t="110152" x="4545013" y="4643438"/>
          <p14:tracePt t="110168" x="4205288" y="4608513"/>
          <p14:tracePt t="110183" x="3938588" y="4581525"/>
          <p14:tracePt t="110200" x="3741738" y="4554538"/>
          <p14:tracePt t="110217" x="3633788" y="4545013"/>
          <p14:tracePt t="110234" x="3571875" y="4537075"/>
          <p14:tracePt t="110251" x="3517900" y="4527550"/>
          <p14:tracePt t="110267" x="3473450" y="4519613"/>
          <p14:tracePt t="110283" x="3429000" y="4500563"/>
          <p14:tracePt t="110300" x="3367088" y="4473575"/>
          <p14:tracePt t="110316" x="3330575" y="4456113"/>
          <p14:tracePt t="110336" x="3303588" y="4448175"/>
          <p14:tracePt t="110350" x="3286125" y="4429125"/>
          <p14:tracePt t="110366" x="3232150" y="4394200"/>
          <p14:tracePt t="110384" x="3116263" y="4313238"/>
          <p14:tracePt t="110400" x="2901950" y="4187825"/>
          <p14:tracePt t="110417" x="2813050" y="4170363"/>
          <p14:tracePt t="110433" x="2759075" y="4170363"/>
          <p14:tracePt t="110450" x="2751138" y="4152900"/>
          <p14:tracePt t="110467" x="2732088" y="4152900"/>
          <p14:tracePt t="110484" x="2732088" y="4135438"/>
          <p14:tracePt t="110502" x="2714625" y="4125913"/>
          <p14:tracePt t="110533" x="2724150" y="4135438"/>
          <p14:tracePt t="110674" x="2759075" y="4162425"/>
          <p14:tracePt t="110686" x="2894013" y="4233863"/>
          <p14:tracePt t="110700" x="3054350" y="4295775"/>
          <p14:tracePt t="110717" x="3187700" y="4313238"/>
          <p14:tracePt t="110733" x="3303588" y="4330700"/>
          <p14:tracePt t="110750" x="3465513" y="4384675"/>
          <p14:tracePt t="110767" x="3554413" y="4421188"/>
          <p14:tracePt t="110783" x="3598863" y="4456113"/>
          <p14:tracePt t="110800" x="3652838" y="4492625"/>
          <p14:tracePt t="110817" x="3697288" y="4519613"/>
          <p14:tracePt t="110836" x="3759200" y="4537075"/>
          <p14:tracePt t="110850" x="3830638" y="4572000"/>
          <p14:tracePt t="110867" x="3902075" y="4598988"/>
          <p14:tracePt t="110883" x="3990975" y="4616450"/>
          <p14:tracePt t="110900" x="4081463" y="4635500"/>
          <p14:tracePt t="110918" x="4133850" y="4635500"/>
          <p14:tracePt t="110934" x="4205288" y="4625975"/>
          <p14:tracePt t="110951" x="4330700" y="4598988"/>
          <p14:tracePt t="110967" x="4446588" y="4572000"/>
          <p14:tracePt t="110985" x="4625975" y="4545013"/>
          <p14:tracePt t="111000" x="4911725" y="4537075"/>
          <p14:tracePt t="111017" x="5099050" y="4564063"/>
          <p14:tracePt t="111034" x="5259388" y="4572000"/>
          <p14:tracePt t="111050" x="5411788" y="4581525"/>
          <p14:tracePt t="111066" x="5554663" y="4608513"/>
          <p14:tracePt t="111083" x="5707063" y="4608513"/>
          <p14:tracePt t="111099" x="5840413" y="4608513"/>
          <p14:tracePt t="111118" x="5965825" y="4581525"/>
          <p14:tracePt t="111136" x="5983288" y="4581525"/>
          <p14:tracePt t="111152" x="5983288" y="4564063"/>
          <p14:tracePt t="111183" x="5973763" y="4572000"/>
          <p14:tracePt t="111200" x="5946775" y="4598988"/>
          <p14:tracePt t="111217" x="5894388" y="4652963"/>
          <p14:tracePt t="111233" x="5813425" y="4714875"/>
          <p14:tracePt t="111250" x="5751513" y="4778375"/>
          <p14:tracePt t="111267" x="5643563" y="4867275"/>
          <p14:tracePt t="111283" x="5599113" y="4902200"/>
          <p14:tracePt t="111300" x="5589588" y="4911725"/>
          <p14:tracePt t="111316" x="5581650" y="4911725"/>
          <p14:tracePt t="111334" x="5572125" y="4911725"/>
          <p14:tracePt t="111350" x="5572125" y="4876800"/>
          <p14:tracePt t="111840" x="5572125" y="4849813"/>
          <p14:tracePt t="111852" x="5572125" y="4813300"/>
          <p14:tracePt t="111867" x="5554663" y="4786313"/>
          <p14:tracePt t="111884" x="5537200" y="4741863"/>
          <p14:tracePt t="111900" x="5510213" y="4697413"/>
          <p14:tracePt t="111918" x="5492750" y="4670425"/>
          <p14:tracePt t="111934" x="5465763" y="4635500"/>
          <p14:tracePt t="111950" x="5429250" y="4616450"/>
          <p14:tracePt t="111967" x="5384800" y="4608513"/>
          <p14:tracePt t="111984" x="5330825" y="4591050"/>
          <p14:tracePt t="112001" x="5259388" y="4572000"/>
          <p14:tracePt t="112018" x="5180013" y="4554538"/>
          <p14:tracePt t="112034" x="5072063" y="4545013"/>
          <p14:tracePt t="112050" x="4956175" y="4591050"/>
          <p14:tracePt t="112067" x="4884738" y="4643438"/>
          <p14:tracePt t="112083" x="4803775" y="4724400"/>
          <p14:tracePt t="112100" x="4714875" y="4822825"/>
          <p14:tracePt t="112117" x="4652963" y="4938713"/>
          <p14:tracePt t="112134" x="4608513" y="5091113"/>
          <p14:tracePt t="112153" x="4608513" y="5135563"/>
          <p14:tracePt t="112168" x="4652963" y="5197475"/>
          <p14:tracePt t="112183" x="4776788" y="5286375"/>
          <p14:tracePt t="112200" x="4911725" y="5367338"/>
          <p14:tracePt t="112217" x="5037138" y="5394325"/>
          <p14:tracePt t="112233" x="5187950" y="5402263"/>
          <p14:tracePt t="112250" x="5340350" y="5411788"/>
          <p14:tracePt t="112267" x="5500688" y="5411788"/>
          <p14:tracePt t="112283" x="5616575" y="5402263"/>
          <p14:tracePt t="112300" x="5741988" y="5322888"/>
          <p14:tracePt t="112318" x="5822950" y="5251450"/>
          <p14:tracePt t="112335" x="5894388" y="5180013"/>
          <p14:tracePt t="112350" x="5921375" y="5126038"/>
          <p14:tracePt t="112367" x="5946775" y="5081588"/>
          <p14:tracePt t="112383" x="5956300" y="5054600"/>
          <p14:tracePt t="112400" x="5956300" y="4965700"/>
          <p14:tracePt t="112418" x="5938838" y="4849813"/>
          <p14:tracePt t="112434" x="5857875" y="4733925"/>
          <p14:tracePt t="112450" x="5786438" y="4625975"/>
          <p14:tracePt t="112468" x="5707063" y="4554538"/>
          <p14:tracePt t="112484" x="5616575" y="4519613"/>
          <p14:tracePt t="112500" x="5537200" y="4500563"/>
          <p14:tracePt t="112517" x="5483225" y="4500563"/>
          <p14:tracePt t="112533" x="5429250" y="4510088"/>
          <p14:tracePt t="112550" x="5394325" y="4527550"/>
          <p14:tracePt t="112568" x="5375275" y="4545013"/>
          <p14:tracePt t="112584" x="5367338" y="4564063"/>
          <p14:tracePt t="112601" x="5357813" y="4581525"/>
          <p14:tracePt t="112617" x="5340350" y="4625975"/>
          <p14:tracePt t="112634" x="5322888" y="4652963"/>
          <p14:tracePt t="112650" x="5322888" y="4706938"/>
          <p14:tracePt t="112667" x="5349875" y="4751388"/>
          <p14:tracePt t="112684" x="5384800" y="4786313"/>
          <p14:tracePt t="112700" x="5429250" y="4805363"/>
          <p14:tracePt t="112717" x="5473700" y="4822825"/>
          <p14:tracePt t="112733" x="5492750" y="4822825"/>
          <p14:tracePt t="112750" x="5500688" y="4830763"/>
          <p14:tracePt t="112783" x="5500688" y="4822825"/>
          <p14:tracePt t="112872" x="5500688" y="4786313"/>
          <p14:tracePt t="112885" x="5465763" y="4714875"/>
          <p14:tracePt t="112901" x="5411788" y="4662488"/>
          <p14:tracePt t="112917" x="5349875" y="4591050"/>
          <p14:tracePt t="112934" x="5303838" y="4572000"/>
          <p14:tracePt t="112950" x="5278438" y="4554538"/>
          <p14:tracePt t="112967" x="5259388" y="4545013"/>
          <p14:tracePt t="113000" x="5241925" y="4554538"/>
          <p14:tracePt t="113017" x="5224463" y="4598988"/>
          <p14:tracePt t="113034" x="5207000" y="4662488"/>
          <p14:tracePt t="113053" x="5187950" y="4697413"/>
          <p14:tracePt t="113068" x="5180013" y="4751388"/>
          <p14:tracePt t="113083" x="5180013" y="4795838"/>
          <p14:tracePt t="113100" x="5197475" y="4849813"/>
          <p14:tracePt t="113117" x="5268913" y="4902200"/>
          <p14:tracePt t="113133" x="5394325" y="4965700"/>
          <p14:tracePt t="113150" x="5473700" y="5010150"/>
          <p14:tracePt t="113167" x="5581650" y="5019675"/>
          <p14:tracePt t="113184" x="5599113" y="5037138"/>
          <p14:tracePt t="113217" x="5608638" y="5037138"/>
          <p14:tracePt t="113286" x="5608638" y="4992688"/>
          <p14:tracePt t="113299" x="5572125" y="4830763"/>
          <p14:tracePt t="113319" x="5510213" y="4724400"/>
          <p14:tracePt t="113335" x="5429250" y="4616450"/>
          <p14:tracePt t="113350" x="5295900" y="4527550"/>
          <p14:tracePt t="113367" x="5232400" y="4492625"/>
          <p14:tracePt t="113384" x="5232400" y="4483100"/>
          <p14:tracePt t="113400" x="5224463" y="4492625"/>
          <p14:tracePt t="113466" x="5224463" y="4500563"/>
          <p14:tracePt t="113482" x="5224463" y="4510088"/>
          <p14:tracePt t="113495" x="5241925" y="4519613"/>
          <p14:tracePt t="113509" x="5251450" y="4537075"/>
          <p14:tracePt t="113522" x="5278438" y="4572000"/>
          <p14:tracePt t="113536" x="5295900" y="4608513"/>
          <p14:tracePt t="113552" x="5322888" y="4635500"/>
          <p14:tracePt t="113569" x="5357813" y="4643438"/>
          <p14:tracePt t="113584" x="5411788" y="4662488"/>
          <p14:tracePt t="113600" x="5456238" y="4670425"/>
          <p14:tracePt t="113617" x="5483225" y="4670425"/>
          <p14:tracePt t="113650" x="5483225" y="4679950"/>
          <p14:tracePt t="113826" x="5483225" y="4643438"/>
          <p14:tracePt t="114084" x="5500688" y="4581525"/>
          <p14:tracePt t="114097" x="5518150" y="4492625"/>
          <p14:tracePt t="114111" x="5527675" y="4438650"/>
          <p14:tracePt t="114120" x="5554663" y="4322763"/>
          <p14:tracePt t="114134" x="5599113" y="4197350"/>
          <p14:tracePt t="114150" x="5643563" y="4071938"/>
          <p14:tracePt t="114167" x="5670550" y="3973513"/>
          <p14:tracePt t="114183" x="5732463" y="3867150"/>
          <p14:tracePt t="114200" x="5902325" y="3616325"/>
          <p14:tracePt t="114217" x="6054725" y="3429000"/>
          <p14:tracePt t="114234" x="6170613" y="3286125"/>
          <p14:tracePt t="114251" x="6224588" y="3224213"/>
          <p14:tracePt t="114267" x="6278563" y="3170238"/>
          <p14:tracePt t="114284" x="6323013" y="3125788"/>
          <p14:tracePt t="114301" x="6340475" y="3089275"/>
          <p14:tracePt t="114334" x="6330950" y="3108325"/>
          <p14:tracePt t="114388" x="6296025" y="3179763"/>
          <p14:tracePt t="114401" x="6242050" y="3278188"/>
          <p14:tracePt t="114418" x="6224588" y="3349625"/>
          <p14:tracePt t="114434" x="6207125" y="3394075"/>
          <p14:tracePt t="114453" x="6197600" y="3411538"/>
          <p14:tracePt t="114468" x="6180138" y="3429000"/>
          <p14:tracePt t="114484" x="6161088" y="3438525"/>
          <p14:tracePt t="114500" x="6153150" y="3455988"/>
          <p14:tracePt t="114517" x="6143625" y="3465513"/>
          <p14:tracePt t="114534" x="6126163" y="3492500"/>
          <p14:tracePt t="114552" x="6108700" y="3509963"/>
          <p14:tracePt t="114568" x="6089650" y="3563938"/>
          <p14:tracePt t="114584" x="6054725" y="3616325"/>
          <p14:tracePt t="114600" x="6027738" y="3652838"/>
          <p14:tracePt t="114617" x="6000750" y="3697288"/>
          <p14:tracePt t="114634" x="5992813" y="3741738"/>
          <p14:tracePt t="114650" x="5973763" y="3795713"/>
          <p14:tracePt t="114667" x="5956300" y="3840163"/>
          <p14:tracePt t="114684" x="5938838" y="3911600"/>
          <p14:tracePt t="114700" x="5875338" y="4019550"/>
          <p14:tracePt t="114718" x="5813425" y="4090988"/>
          <p14:tracePt t="114734" x="5759450" y="4162425"/>
          <p14:tracePt t="114750" x="5715000" y="4214813"/>
          <p14:tracePt t="114767" x="5688013" y="4251325"/>
          <p14:tracePt t="114784" x="5680075" y="4286250"/>
          <p14:tracePt t="114800" x="5643563" y="4349750"/>
          <p14:tracePt t="114818" x="5626100" y="4367213"/>
          <p14:tracePt t="114836" x="5572125" y="4421188"/>
          <p14:tracePt t="114851" x="5527675" y="4465638"/>
          <p14:tracePt t="114868" x="5483225" y="4483100"/>
          <p14:tracePt t="114885" x="5473700" y="4483100"/>
          <p14:tracePt t="114901" x="5473700" y="4456113"/>
          <p14:tracePt t="115092" x="5518150" y="4384675"/>
          <p14:tracePt t="115101" x="5653088" y="4233863"/>
          <p14:tracePt t="115117" x="5840413" y="4090988"/>
          <p14:tracePt t="115134" x="6010275" y="3956050"/>
          <p14:tracePt t="115150" x="6116638" y="3849688"/>
          <p14:tracePt t="115167" x="6161088" y="3778250"/>
          <p14:tracePt t="115184" x="6180138" y="3724275"/>
          <p14:tracePt t="115201" x="6207125" y="3635375"/>
          <p14:tracePt t="115218" x="6232525" y="3563938"/>
          <p14:tracePt t="115234" x="6251575" y="3517900"/>
          <p14:tracePt t="115251" x="6259513" y="3509963"/>
          <p14:tracePt t="115267" x="6242050" y="3527425"/>
          <p14:tracePt t="115334" x="6215063" y="3554413"/>
          <p14:tracePt t="115343" x="6188075" y="3581400"/>
          <p14:tracePt t="115352" x="6135688" y="3643313"/>
          <p14:tracePt t="115367" x="6064250" y="3724275"/>
          <p14:tracePt t="115384" x="5992813" y="3795713"/>
          <p14:tracePt t="115400" x="5921375" y="3867150"/>
          <p14:tracePt t="115417" x="5857875" y="3948113"/>
          <p14:tracePt t="115433" x="5786438" y="4027488"/>
          <p14:tracePt t="115450" x="5732463" y="4108450"/>
          <p14:tracePt t="115467" x="5643563" y="4251325"/>
          <p14:tracePt t="115483" x="5581650" y="4322763"/>
          <p14:tracePt t="115500" x="5545138" y="4376738"/>
          <p14:tracePt t="115517" x="5518150" y="4429125"/>
          <p14:tracePt t="115535" x="5500688" y="4456113"/>
          <p14:tracePt t="115551" x="5492750" y="4465638"/>
          <p14:tracePt t="116447" x="5492750" y="4456113"/>
          <p14:tracePt t="116821" x="5500688" y="4456113"/>
          <p14:tracePt t="116833" x="5537200" y="4421188"/>
          <p14:tracePt t="116851" x="5581650" y="4376738"/>
          <p14:tracePt t="116867" x="5661025" y="4295775"/>
          <p14:tracePt t="116884" x="5707063" y="4241800"/>
          <p14:tracePt t="116900" x="5751513" y="4187825"/>
          <p14:tracePt t="116918" x="5803900" y="4143375"/>
          <p14:tracePt t="116935" x="5857875" y="4071938"/>
          <p14:tracePt t="116951" x="5902325" y="4027488"/>
          <p14:tracePt t="116967" x="5946775" y="3983038"/>
          <p14:tracePt t="117000" x="5929313" y="3973513"/>
          <p14:tracePt t="117070" x="5921375" y="3973513"/>
          <p14:tracePt t="117181" x="5921375" y="3992563"/>
          <p14:tracePt t="117194" x="5902325" y="4027488"/>
          <p14:tracePt t="117207" x="5884863" y="4081463"/>
          <p14:tracePt t="117221" x="5867400" y="4108450"/>
          <p14:tracePt t="117235" x="5813425" y="4197350"/>
          <p14:tracePt t="117250" x="5768975" y="4286250"/>
          <p14:tracePt t="117267" x="5707063" y="4384675"/>
          <p14:tracePt t="117284" x="5643563" y="4456113"/>
          <p14:tracePt t="117302" x="5608638" y="4545013"/>
          <p14:tracePt t="117318" x="5581650" y="4635500"/>
          <p14:tracePt t="117337" x="5554663" y="4724400"/>
          <p14:tracePt t="117353" x="5537200" y="4768850"/>
          <p14:tracePt t="117369" x="5537200" y="4778375"/>
          <p14:tracePt t="117385" x="5537200" y="4786313"/>
          <p14:tracePt t="117417" x="5537200" y="4795838"/>
          <p14:tracePt t="117487" x="5545138" y="4795838"/>
          <p14:tracePt t="117509" x="5554663" y="4795838"/>
          <p14:tracePt t="117525" x="5564188" y="4795838"/>
          <p14:tracePt t="117549" x="5572125" y="4805363"/>
          <p14:tracePt t="117558" x="5599113" y="4813300"/>
          <p14:tracePt t="117567" x="5661025" y="4849813"/>
          <p14:tracePt t="117584" x="5715000" y="4867275"/>
          <p14:tracePt t="117601" x="5813425" y="4894263"/>
          <p14:tracePt t="117619" x="5857875" y="4902200"/>
          <p14:tracePt t="117635" x="5894388" y="4911725"/>
          <p14:tracePt t="117668" x="5894388" y="4929188"/>
          <p14:tracePt t="117729" x="5902325" y="4938713"/>
          <p14:tracePt t="117740" x="5921375" y="4948238"/>
          <p14:tracePt t="117752" x="5938838" y="4956175"/>
          <p14:tracePt t="117768" x="5946775" y="4973638"/>
          <p14:tracePt t="117784" x="5965825" y="4983163"/>
          <p14:tracePt t="117800" x="5965825" y="5000625"/>
          <p14:tracePt t="117817" x="5983288" y="5045075"/>
          <p14:tracePt t="117835" x="6000750" y="5091113"/>
          <p14:tracePt t="117850" x="6018213" y="5135563"/>
          <p14:tracePt t="117869" x="6018213" y="5162550"/>
          <p14:tracePt t="117886" x="6018213" y="5170488"/>
          <p14:tracePt t="117901" x="6018213" y="5180013"/>
          <p14:tracePt t="117918" x="6018213" y="5187950"/>
          <p14:tracePt t="117934" x="6018213" y="5207000"/>
          <p14:tracePt t="118167" x="6027738" y="5207000"/>
          <p14:tracePt t="118180" x="6027738" y="5214938"/>
          <p14:tracePt t="119105" x="5946775" y="5143500"/>
          <p14:tracePt t="119158" x="5830888" y="5064125"/>
          <p14:tracePt t="119166" x="5707063" y="4973638"/>
          <p14:tracePt t="119174" x="5564188" y="4867275"/>
          <p14:tracePt t="119184" x="5089525" y="4616450"/>
          <p14:tracePt t="119201" x="4510088" y="4322763"/>
          <p14:tracePt t="119217" x="3884613" y="4090988"/>
          <p14:tracePt t="119234" x="3465513" y="3911600"/>
          <p14:tracePt t="119251" x="3224213" y="3857625"/>
          <p14:tracePt t="119267" x="2990850" y="3822700"/>
          <p14:tracePt t="119285" x="2911475" y="3813175"/>
          <p14:tracePt t="119301" x="2840038" y="3805238"/>
          <p14:tracePt t="119317" x="2786063" y="3805238"/>
          <p14:tracePt t="119335" x="2732088" y="3805238"/>
          <p14:tracePt t="119351" x="2697163" y="3786188"/>
          <p14:tracePt t="119384" x="2687638" y="3786188"/>
          <p14:tracePt t="119441" x="2687638" y="3795713"/>
          <p14:tracePt t="119527" x="2687638" y="3805238"/>
          <p14:tracePt t="119540" x="2697163" y="3813175"/>
          <p14:tracePt t="119553" x="2714625" y="3840163"/>
          <p14:tracePt t="119569" x="2724150" y="3876675"/>
          <p14:tracePt t="119584" x="2732088" y="3921125"/>
          <p14:tracePt t="119601" x="2732088" y="3948113"/>
          <p14:tracePt t="119617" x="2732088" y="3992563"/>
          <p14:tracePt t="119635" x="2714625" y="4044950"/>
          <p14:tracePt t="119652" x="2687638" y="4197350"/>
          <p14:tracePt t="119668" x="2670175" y="4259263"/>
          <p14:tracePt t="119684" x="2660650" y="4295775"/>
          <p14:tracePt t="119717" x="2670175" y="4295775"/>
          <p14:tracePt t="119831" x="2687638" y="4313238"/>
          <p14:tracePt t="119844" x="2741613" y="4448175"/>
          <p14:tracePt t="119857" x="2768600" y="4554538"/>
          <p14:tracePt t="119870" x="2786063" y="4706938"/>
          <p14:tracePt t="119884" x="2795588" y="4786313"/>
          <p14:tracePt t="119901" x="2803525" y="4813300"/>
          <p14:tracePt t="119918" x="2822575" y="4795838"/>
          <p14:tracePt t="119989" x="2857500" y="4697413"/>
          <p14:tracePt t="120002" x="2901950" y="4500563"/>
          <p14:tracePt t="120019" x="2911475" y="4465638"/>
          <p14:tracePt t="120035" x="2911475" y="4456113"/>
          <p14:tracePt t="120067" x="2919413" y="4465638"/>
          <p14:tracePt t="120161" x="2938463" y="4483100"/>
          <p14:tracePt t="120169" x="2965450" y="4537075"/>
          <p14:tracePt t="120184" x="2982913" y="4616450"/>
          <p14:tracePt t="120201" x="3009900" y="4778375"/>
          <p14:tracePt t="120217" x="3036888" y="4929188"/>
          <p14:tracePt t="120234" x="3054350" y="5054600"/>
          <p14:tracePt t="120250" x="3062288" y="5135563"/>
          <p14:tracePt t="120267" x="3062288" y="5187950"/>
          <p14:tracePt t="120285" x="3071813" y="5207000"/>
          <p14:tracePt t="120317" x="3081338" y="5214938"/>
          <p14:tracePt t="120334" x="3081338" y="5241925"/>
          <p14:tracePt t="120435" x="3062288" y="5286375"/>
          <p14:tracePt t="120449" x="3027363" y="5349875"/>
          <p14:tracePt t="120462" x="3017838" y="5367338"/>
          <p14:tracePt t="120475" x="3081338" y="5357813"/>
          <p14:tracePt t="120661" x="3187700" y="5349875"/>
          <p14:tracePt t="120674" x="3438525" y="5349875"/>
          <p14:tracePt t="120688" x="3705225" y="5376863"/>
          <p14:tracePt t="120702" x="3946525" y="5384800"/>
          <p14:tracePt t="120718" x="4116388" y="5411788"/>
          <p14:tracePt t="120734" x="4268788" y="5402263"/>
          <p14:tracePt t="120751" x="4419600" y="5384800"/>
          <p14:tracePt t="120768" x="4598988" y="5384800"/>
          <p14:tracePt t="120784" x="4857750" y="5564188"/>
          <p14:tracePt t="120801" x="5000625" y="5662613"/>
          <p14:tracePt t="120819" x="5064125" y="5715000"/>
          <p14:tracePt t="120838" x="5089525" y="5724525"/>
          <p14:tracePt t="120852" x="5099050" y="5724525"/>
          <p14:tracePt t="120869" x="5108575" y="5724525"/>
          <p14:tracePt t="120928" x="5108575" y="5715000"/>
          <p14:tracePt t="120943" x="5116513" y="5697538"/>
          <p14:tracePt t="120958" x="5126038" y="5697538"/>
          <p14:tracePt t="120970" x="5135563" y="5680075"/>
          <p14:tracePt t="121060" x="5143500" y="5670550"/>
          <p14:tracePt t="121072" x="5153025" y="5662613"/>
          <p14:tracePt t="121085" x="5170488" y="5643563"/>
          <p14:tracePt t="121102" x="5214938" y="5599113"/>
          <p14:tracePt t="121118" x="5259388" y="5546725"/>
          <p14:tracePt t="121135" x="5295900" y="5527675"/>
          <p14:tracePt t="121151" x="5303838" y="5510213"/>
          <p14:tracePt t="121168" x="5322888" y="5492750"/>
          <p14:tracePt t="121185" x="5357813" y="5483225"/>
          <p14:tracePt t="121201" x="5394325" y="5483225"/>
          <p14:tracePt t="121218" x="5438775" y="5483225"/>
          <p14:tracePt t="121234" x="5492750" y="5492750"/>
          <p14:tracePt t="121251" x="5537200" y="5510213"/>
          <p14:tracePt t="121269" x="5564188" y="5527675"/>
          <p14:tracePt t="121285" x="5581650" y="5527675"/>
          <p14:tracePt t="121301" x="5608638" y="5537200"/>
          <p14:tracePt t="121318" x="5616575" y="5546725"/>
          <p14:tracePt t="121335" x="5635625" y="5554663"/>
          <p14:tracePt t="121368" x="5635625" y="5564188"/>
          <p14:tracePt t="121452" x="5643563" y="5572125"/>
          <p14:tracePt t="121467" x="5653088" y="5581650"/>
          <p14:tracePt t="121475" x="5661025" y="5581650"/>
          <p14:tracePt t="121484" x="5670550" y="5591175"/>
          <p14:tracePt t="121501" x="5680075" y="5591175"/>
          <p14:tracePt t="121518" x="5707063" y="5581650"/>
          <p14:tracePt t="121534" x="5707063" y="5564188"/>
          <p14:tracePt t="121552" x="5724525" y="5546725"/>
          <p14:tracePt t="121568" x="5741988" y="5527675"/>
          <p14:tracePt t="121584" x="5751513" y="5519738"/>
          <p14:tracePt t="121601" x="5759450" y="5510213"/>
          <p14:tracePt t="121634" x="5759450" y="5500688"/>
          <p14:tracePt t="121686" x="5768975" y="5492750"/>
          <p14:tracePt t="121702" x="5778500" y="5473700"/>
          <p14:tracePt t="121713" x="5803900" y="5456238"/>
          <p14:tracePt t="121726" x="5813425" y="5448300"/>
          <p14:tracePt t="121737" x="5840413" y="5411788"/>
          <p14:tracePt t="121752" x="5875338" y="5384800"/>
          <p14:tracePt t="121768" x="5911850" y="5330825"/>
          <p14:tracePt t="121785" x="5946775" y="5278438"/>
          <p14:tracePt t="121802" x="5965825" y="5251450"/>
          <p14:tracePt t="121818" x="5965825" y="5241925"/>
          <p14:tracePt t="121836" x="5973763" y="5241925"/>
          <p14:tracePt t="121898" x="5992813" y="5233988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01000" cy="4683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Data Hazard: HW Solution 1 - Add Stalls</a:t>
            </a:r>
          </a:p>
        </p:txBody>
      </p:sp>
      <p:sp>
        <p:nvSpPr>
          <p:cNvPr id="349" name="Rectangle 348"/>
          <p:cNvSpPr>
            <a:spLocks noChangeArrowheads="1"/>
          </p:cNvSpPr>
          <p:nvPr/>
        </p:nvSpPr>
        <p:spPr bwMode="auto">
          <a:xfrm>
            <a:off x="492125" y="708025"/>
            <a:ext cx="8004992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2200" dirty="0">
                <a:latin typeface="Neo Sans Intel"/>
              </a:rPr>
              <a:t>  Have the hardware detect hazard and add stalls if needed</a:t>
            </a:r>
          </a:p>
        </p:txBody>
      </p:sp>
      <p:sp>
        <p:nvSpPr>
          <p:cNvPr id="350" name="Rectangle 349"/>
          <p:cNvSpPr>
            <a:spLocks noChangeArrowheads="1"/>
          </p:cNvSpPr>
          <p:nvPr/>
        </p:nvSpPr>
        <p:spPr bwMode="auto">
          <a:xfrm>
            <a:off x="492125" y="5867400"/>
            <a:ext cx="4834978" cy="4308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200" dirty="0">
                <a:latin typeface="Neo Sans Intel"/>
              </a:rPr>
              <a:t>   </a:t>
            </a:r>
            <a:r>
              <a:rPr lang="en-US" sz="2200" b="1" dirty="0" smtClean="0">
                <a:solidFill>
                  <a:srgbClr val="FF0000"/>
                </a:solidFill>
                <a:latin typeface="Neo Sans Intel"/>
              </a:rPr>
              <a:t>Problem: </a:t>
            </a:r>
            <a:r>
              <a:rPr lang="en-US" sz="2200" dirty="0" smtClean="0">
                <a:latin typeface="Neo Sans Intel"/>
              </a:rPr>
              <a:t>this </a:t>
            </a:r>
            <a:r>
              <a:rPr lang="en-US" sz="2200" dirty="0">
                <a:latin typeface="Neo Sans Intel"/>
              </a:rPr>
              <a:t>also slows us down!</a:t>
            </a:r>
          </a:p>
        </p:txBody>
      </p:sp>
      <p:grpSp>
        <p:nvGrpSpPr>
          <p:cNvPr id="382" name="Группа 381"/>
          <p:cNvGrpSpPr/>
          <p:nvPr/>
        </p:nvGrpSpPr>
        <p:grpSpPr>
          <a:xfrm>
            <a:off x="119380" y="1363097"/>
            <a:ext cx="8483283" cy="4315391"/>
            <a:chOff x="119380" y="1363097"/>
            <a:chExt cx="8483283" cy="431539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3389313" y="2565400"/>
              <a:ext cx="2297112" cy="561975"/>
              <a:chOff x="2312" y="1616"/>
              <a:chExt cx="1567" cy="354"/>
            </a:xfrm>
          </p:grpSpPr>
          <p:grpSp>
            <p:nvGrpSpPr>
              <p:cNvPr id="4" name="Group 3"/>
              <p:cNvGrpSpPr>
                <a:grpSpLocks/>
              </p:cNvGrpSpPr>
              <p:nvPr/>
            </p:nvGrpSpPr>
            <p:grpSpPr bwMode="auto">
              <a:xfrm>
                <a:off x="2312" y="1616"/>
                <a:ext cx="271" cy="246"/>
                <a:chOff x="2304" y="1616"/>
                <a:chExt cx="271" cy="246"/>
              </a:xfrm>
            </p:grpSpPr>
            <p:sp>
              <p:nvSpPr>
                <p:cNvPr id="17" name="Rectangle 4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Rectangle 5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Rectangle 6"/>
                <p:cNvSpPr>
                  <a:spLocks noChangeArrowheads="1"/>
                </p:cNvSpPr>
                <p:nvPr/>
              </p:nvSpPr>
              <p:spPr bwMode="auto">
                <a:xfrm>
                  <a:off x="2304" y="1678"/>
                  <a:ext cx="71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Rectangle 7"/>
                <p:cNvSpPr>
                  <a:spLocks noChangeArrowheads="1"/>
                </p:cNvSpPr>
                <p:nvPr/>
              </p:nvSpPr>
              <p:spPr bwMode="auto">
                <a:xfrm>
                  <a:off x="2341" y="1702"/>
                  <a:ext cx="18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1" name="Rectangle 8"/>
                <p:cNvSpPr>
                  <a:spLocks noChangeArrowheads="1"/>
                </p:cNvSpPr>
                <p:nvPr/>
              </p:nvSpPr>
              <p:spPr bwMode="auto">
                <a:xfrm>
                  <a:off x="2358" y="1702"/>
                  <a:ext cx="5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2" name="Line 9"/>
                <p:cNvSpPr>
                  <a:spLocks noChangeShapeType="1"/>
                </p:cNvSpPr>
                <p:nvPr/>
              </p:nvSpPr>
              <p:spPr bwMode="auto">
                <a:xfrm>
                  <a:off x="2446" y="1739"/>
                  <a:ext cx="12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Freeform 10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Freeform 11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2"/>
              <p:cNvGrpSpPr>
                <a:grpSpLocks/>
              </p:cNvGrpSpPr>
              <p:nvPr/>
            </p:nvGrpSpPr>
            <p:grpSpPr bwMode="auto">
              <a:xfrm>
                <a:off x="2571" y="1632"/>
                <a:ext cx="333" cy="338"/>
                <a:chOff x="1971" y="1920"/>
                <a:chExt cx="381" cy="338"/>
              </a:xfrm>
            </p:grpSpPr>
            <p:sp>
              <p:nvSpPr>
                <p:cNvPr id="15" name="AutoShape 13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6" name="Oval 14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2895" y="1632"/>
                <a:ext cx="333" cy="338"/>
                <a:chOff x="1971" y="1920"/>
                <a:chExt cx="381" cy="338"/>
              </a:xfrm>
            </p:grpSpPr>
            <p:sp>
              <p:nvSpPr>
                <p:cNvPr id="13" name="AutoShape 16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4" name="Oval 17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3219" y="1630"/>
                <a:ext cx="333" cy="338"/>
                <a:chOff x="1971" y="1920"/>
                <a:chExt cx="381" cy="338"/>
              </a:xfrm>
            </p:grpSpPr>
            <p:sp>
              <p:nvSpPr>
                <p:cNvPr id="11" name="AutoShape 19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2" name="Oval 20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1"/>
              <p:cNvGrpSpPr>
                <a:grpSpLocks/>
              </p:cNvGrpSpPr>
              <p:nvPr/>
            </p:nvGrpSpPr>
            <p:grpSpPr bwMode="auto">
              <a:xfrm>
                <a:off x="3546" y="1632"/>
                <a:ext cx="333" cy="338"/>
                <a:chOff x="1971" y="1920"/>
                <a:chExt cx="381" cy="338"/>
              </a:xfrm>
            </p:grpSpPr>
            <p:sp>
              <p:nvSpPr>
                <p:cNvPr id="9" name="AutoShape 22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0" name="Oval 23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3894138" y="3000375"/>
              <a:ext cx="2297112" cy="561975"/>
              <a:chOff x="2312" y="1616"/>
              <a:chExt cx="1567" cy="354"/>
            </a:xfrm>
          </p:grpSpPr>
          <p:grpSp>
            <p:nvGrpSpPr>
              <p:cNvPr id="26" name="Group 25"/>
              <p:cNvGrpSpPr>
                <a:grpSpLocks/>
              </p:cNvGrpSpPr>
              <p:nvPr/>
            </p:nvGrpSpPr>
            <p:grpSpPr bwMode="auto">
              <a:xfrm>
                <a:off x="2312" y="1616"/>
                <a:ext cx="271" cy="246"/>
                <a:chOff x="2304" y="1616"/>
                <a:chExt cx="271" cy="246"/>
              </a:xfrm>
            </p:grpSpPr>
            <p:sp>
              <p:nvSpPr>
                <p:cNvPr id="39" name="Rectangle 26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Rectangle 28"/>
                <p:cNvSpPr>
                  <a:spLocks noChangeArrowheads="1"/>
                </p:cNvSpPr>
                <p:nvPr/>
              </p:nvSpPr>
              <p:spPr bwMode="auto">
                <a:xfrm>
                  <a:off x="2304" y="1678"/>
                  <a:ext cx="71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Rectangle 29"/>
                <p:cNvSpPr>
                  <a:spLocks noChangeArrowheads="1"/>
                </p:cNvSpPr>
                <p:nvPr/>
              </p:nvSpPr>
              <p:spPr bwMode="auto">
                <a:xfrm>
                  <a:off x="2341" y="1702"/>
                  <a:ext cx="18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43" name="Rectangle 30"/>
                <p:cNvSpPr>
                  <a:spLocks noChangeArrowheads="1"/>
                </p:cNvSpPr>
                <p:nvPr/>
              </p:nvSpPr>
              <p:spPr bwMode="auto">
                <a:xfrm>
                  <a:off x="2358" y="1702"/>
                  <a:ext cx="5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44" name="Line 31"/>
                <p:cNvSpPr>
                  <a:spLocks noChangeShapeType="1"/>
                </p:cNvSpPr>
                <p:nvPr/>
              </p:nvSpPr>
              <p:spPr bwMode="auto">
                <a:xfrm>
                  <a:off x="2446" y="1739"/>
                  <a:ext cx="12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32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33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34"/>
              <p:cNvGrpSpPr>
                <a:grpSpLocks/>
              </p:cNvGrpSpPr>
              <p:nvPr/>
            </p:nvGrpSpPr>
            <p:grpSpPr bwMode="auto">
              <a:xfrm>
                <a:off x="2571" y="1632"/>
                <a:ext cx="333" cy="338"/>
                <a:chOff x="1971" y="1920"/>
                <a:chExt cx="381" cy="338"/>
              </a:xfrm>
            </p:grpSpPr>
            <p:sp>
              <p:nvSpPr>
                <p:cNvPr id="37" name="AutoShape 35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8" name="Oval 36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37"/>
              <p:cNvGrpSpPr>
                <a:grpSpLocks/>
              </p:cNvGrpSpPr>
              <p:nvPr/>
            </p:nvGrpSpPr>
            <p:grpSpPr bwMode="auto">
              <a:xfrm>
                <a:off x="2895" y="1632"/>
                <a:ext cx="333" cy="338"/>
                <a:chOff x="1971" y="1920"/>
                <a:chExt cx="381" cy="338"/>
              </a:xfrm>
            </p:grpSpPr>
            <p:sp>
              <p:nvSpPr>
                <p:cNvPr id="35" name="AutoShape 38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6" name="Oval 39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40"/>
              <p:cNvGrpSpPr>
                <a:grpSpLocks/>
              </p:cNvGrpSpPr>
              <p:nvPr/>
            </p:nvGrpSpPr>
            <p:grpSpPr bwMode="auto">
              <a:xfrm>
                <a:off x="3219" y="1630"/>
                <a:ext cx="333" cy="338"/>
                <a:chOff x="1971" y="1920"/>
                <a:chExt cx="381" cy="338"/>
              </a:xfrm>
            </p:grpSpPr>
            <p:sp>
              <p:nvSpPr>
                <p:cNvPr id="33" name="AutoShape 41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4" name="Oval 42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43"/>
              <p:cNvGrpSpPr>
                <a:grpSpLocks/>
              </p:cNvGrpSpPr>
              <p:nvPr/>
            </p:nvGrpSpPr>
            <p:grpSpPr bwMode="auto">
              <a:xfrm>
                <a:off x="3546" y="1632"/>
                <a:ext cx="333" cy="338"/>
                <a:chOff x="1971" y="1920"/>
                <a:chExt cx="381" cy="338"/>
              </a:xfrm>
            </p:grpSpPr>
            <p:sp>
              <p:nvSpPr>
                <p:cNvPr id="31" name="AutoShape 44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" name="Oval 45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7" name="Group 46"/>
            <p:cNvGrpSpPr>
              <a:grpSpLocks/>
            </p:cNvGrpSpPr>
            <p:nvPr/>
          </p:nvGrpSpPr>
          <p:grpSpPr bwMode="auto">
            <a:xfrm>
              <a:off x="4379913" y="3429000"/>
              <a:ext cx="2297112" cy="561975"/>
              <a:chOff x="2312" y="1616"/>
              <a:chExt cx="1567" cy="354"/>
            </a:xfrm>
          </p:grpSpPr>
          <p:grpSp>
            <p:nvGrpSpPr>
              <p:cNvPr id="48" name="Group 47"/>
              <p:cNvGrpSpPr>
                <a:grpSpLocks/>
              </p:cNvGrpSpPr>
              <p:nvPr/>
            </p:nvGrpSpPr>
            <p:grpSpPr bwMode="auto">
              <a:xfrm>
                <a:off x="2312" y="1616"/>
                <a:ext cx="271" cy="246"/>
                <a:chOff x="2304" y="1616"/>
                <a:chExt cx="271" cy="246"/>
              </a:xfrm>
            </p:grpSpPr>
            <p:sp>
              <p:nvSpPr>
                <p:cNvPr id="61" name="Rectangle 48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Rectangle 49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Rectangle 50"/>
                <p:cNvSpPr>
                  <a:spLocks noChangeArrowheads="1"/>
                </p:cNvSpPr>
                <p:nvPr/>
              </p:nvSpPr>
              <p:spPr bwMode="auto">
                <a:xfrm>
                  <a:off x="2304" y="1678"/>
                  <a:ext cx="71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Rectangle 51"/>
                <p:cNvSpPr>
                  <a:spLocks noChangeArrowheads="1"/>
                </p:cNvSpPr>
                <p:nvPr/>
              </p:nvSpPr>
              <p:spPr bwMode="auto">
                <a:xfrm>
                  <a:off x="2341" y="1702"/>
                  <a:ext cx="18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65" name="Rectangle 52"/>
                <p:cNvSpPr>
                  <a:spLocks noChangeArrowheads="1"/>
                </p:cNvSpPr>
                <p:nvPr/>
              </p:nvSpPr>
              <p:spPr bwMode="auto">
                <a:xfrm>
                  <a:off x="2358" y="1702"/>
                  <a:ext cx="5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66" name="Line 53"/>
                <p:cNvSpPr>
                  <a:spLocks noChangeShapeType="1"/>
                </p:cNvSpPr>
                <p:nvPr/>
              </p:nvSpPr>
              <p:spPr bwMode="auto">
                <a:xfrm>
                  <a:off x="2446" y="1739"/>
                  <a:ext cx="12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Freeform 54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Freeform 55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56"/>
              <p:cNvGrpSpPr>
                <a:grpSpLocks/>
              </p:cNvGrpSpPr>
              <p:nvPr/>
            </p:nvGrpSpPr>
            <p:grpSpPr bwMode="auto">
              <a:xfrm>
                <a:off x="2571" y="1632"/>
                <a:ext cx="333" cy="338"/>
                <a:chOff x="1971" y="1920"/>
                <a:chExt cx="381" cy="338"/>
              </a:xfrm>
            </p:grpSpPr>
            <p:sp>
              <p:nvSpPr>
                <p:cNvPr id="59" name="AutoShape 57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60" name="Oval 58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59"/>
              <p:cNvGrpSpPr>
                <a:grpSpLocks/>
              </p:cNvGrpSpPr>
              <p:nvPr/>
            </p:nvGrpSpPr>
            <p:grpSpPr bwMode="auto">
              <a:xfrm>
                <a:off x="2895" y="1632"/>
                <a:ext cx="333" cy="338"/>
                <a:chOff x="1971" y="1920"/>
                <a:chExt cx="381" cy="338"/>
              </a:xfrm>
            </p:grpSpPr>
            <p:sp>
              <p:nvSpPr>
                <p:cNvPr id="57" name="AutoShape 60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58" name="Oval 61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" name="Group 62"/>
              <p:cNvGrpSpPr>
                <a:grpSpLocks/>
              </p:cNvGrpSpPr>
              <p:nvPr/>
            </p:nvGrpSpPr>
            <p:grpSpPr bwMode="auto">
              <a:xfrm>
                <a:off x="3219" y="1630"/>
                <a:ext cx="333" cy="338"/>
                <a:chOff x="1971" y="1920"/>
                <a:chExt cx="381" cy="338"/>
              </a:xfrm>
            </p:grpSpPr>
            <p:sp>
              <p:nvSpPr>
                <p:cNvPr id="55" name="AutoShape 63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56" name="Oval 64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65"/>
              <p:cNvGrpSpPr>
                <a:grpSpLocks/>
              </p:cNvGrpSpPr>
              <p:nvPr/>
            </p:nvGrpSpPr>
            <p:grpSpPr bwMode="auto">
              <a:xfrm>
                <a:off x="3546" y="1632"/>
                <a:ext cx="333" cy="338"/>
                <a:chOff x="1971" y="1920"/>
                <a:chExt cx="381" cy="338"/>
              </a:xfrm>
            </p:grpSpPr>
            <p:sp>
              <p:nvSpPr>
                <p:cNvPr id="53" name="AutoShape 66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54" name="Oval 67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0" name="Line 69"/>
            <p:cNvSpPr>
              <a:spLocks noChangeShapeType="1"/>
            </p:cNvSpPr>
            <p:nvPr/>
          </p:nvSpPr>
          <p:spPr bwMode="auto">
            <a:xfrm>
              <a:off x="4779963" y="2308225"/>
              <a:ext cx="107950" cy="3175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4887913" y="2212975"/>
              <a:ext cx="103187" cy="193675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4887913" y="2212975"/>
              <a:ext cx="103187" cy="193675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2"/>
            <p:cNvSpPr>
              <a:spLocks noChangeShapeType="1"/>
            </p:cNvSpPr>
            <p:nvPr/>
          </p:nvSpPr>
          <p:spPr bwMode="auto">
            <a:xfrm flipV="1">
              <a:off x="5097463" y="2211388"/>
              <a:ext cx="1587" cy="1984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3"/>
            <p:cNvSpPr>
              <a:spLocks noChangeShapeType="1"/>
            </p:cNvSpPr>
            <p:nvPr/>
          </p:nvSpPr>
          <p:spPr bwMode="auto">
            <a:xfrm flipH="1">
              <a:off x="4991100" y="2212975"/>
              <a:ext cx="106363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4"/>
            <p:cNvSpPr>
              <a:spLocks noChangeShapeType="1"/>
            </p:cNvSpPr>
            <p:nvPr/>
          </p:nvSpPr>
          <p:spPr bwMode="auto">
            <a:xfrm flipH="1">
              <a:off x="4991100" y="2406650"/>
              <a:ext cx="106363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3490913" y="2212975"/>
              <a:ext cx="106362" cy="193675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3490913" y="2212975"/>
              <a:ext cx="106362" cy="1936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77"/>
            <p:cNvSpPr>
              <a:spLocks noChangeShapeType="1"/>
            </p:cNvSpPr>
            <p:nvPr/>
          </p:nvSpPr>
          <p:spPr bwMode="auto">
            <a:xfrm flipV="1">
              <a:off x="3382963" y="2211388"/>
              <a:ext cx="3175" cy="1984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78"/>
            <p:cNvSpPr>
              <a:spLocks noChangeShapeType="1"/>
            </p:cNvSpPr>
            <p:nvPr/>
          </p:nvSpPr>
          <p:spPr bwMode="auto">
            <a:xfrm>
              <a:off x="3382963" y="2212975"/>
              <a:ext cx="112712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79"/>
            <p:cNvSpPr>
              <a:spLocks noChangeShapeType="1"/>
            </p:cNvSpPr>
            <p:nvPr/>
          </p:nvSpPr>
          <p:spPr bwMode="auto">
            <a:xfrm>
              <a:off x="3382963" y="2406650"/>
              <a:ext cx="112712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2990850" y="2212975"/>
              <a:ext cx="103188" cy="193675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2990850" y="2212975"/>
              <a:ext cx="103188" cy="1936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2882900" y="2212975"/>
              <a:ext cx="107950" cy="1936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2938463" y="2252663"/>
              <a:ext cx="26987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2965450" y="2252663"/>
              <a:ext cx="77788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3411538" y="2252663"/>
              <a:ext cx="66675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3478213" y="2252663"/>
              <a:ext cx="52387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3532188" y="2252663"/>
              <a:ext cx="53975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3910013" y="2117725"/>
              <a:ext cx="158750" cy="385763"/>
            </a:xfrm>
            <a:custGeom>
              <a:avLst/>
              <a:gdLst>
                <a:gd name="T0" fmla="*/ 0 w 109"/>
                <a:gd name="T1" fmla="*/ 0 h 285"/>
                <a:gd name="T2" fmla="*/ 2913 w 109"/>
                <a:gd name="T3" fmla="*/ 155659 h 285"/>
                <a:gd name="T4" fmla="*/ 52431 w 109"/>
                <a:gd name="T5" fmla="*/ 193558 h 285"/>
                <a:gd name="T6" fmla="*/ 2913 w 109"/>
                <a:gd name="T7" fmla="*/ 230104 h 285"/>
                <a:gd name="T8" fmla="*/ 2913 w 109"/>
                <a:gd name="T9" fmla="*/ 385763 h 285"/>
                <a:gd name="T10" fmla="*/ 158750 w 109"/>
                <a:gd name="T11" fmla="*/ 266650 h 285"/>
                <a:gd name="T12" fmla="*/ 158750 w 109"/>
                <a:gd name="T13" fmla="*/ 119113 h 285"/>
                <a:gd name="T14" fmla="*/ 2913 w 109"/>
                <a:gd name="T15" fmla="*/ 0 h 285"/>
                <a:gd name="T16" fmla="*/ 2913 w 109"/>
                <a:gd name="T17" fmla="*/ 0 h 285"/>
                <a:gd name="T18" fmla="*/ 0 w 109"/>
                <a:gd name="T19" fmla="*/ 0 h 2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9"/>
                <a:gd name="T31" fmla="*/ 0 h 285"/>
                <a:gd name="T32" fmla="*/ 109 w 109"/>
                <a:gd name="T33" fmla="*/ 285 h 2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9" h="285">
                  <a:moveTo>
                    <a:pt x="0" y="0"/>
                  </a:moveTo>
                  <a:lnTo>
                    <a:pt x="2" y="115"/>
                  </a:lnTo>
                  <a:lnTo>
                    <a:pt x="36" y="143"/>
                  </a:lnTo>
                  <a:lnTo>
                    <a:pt x="2" y="170"/>
                  </a:lnTo>
                  <a:lnTo>
                    <a:pt x="2" y="285"/>
                  </a:lnTo>
                  <a:lnTo>
                    <a:pt x="109" y="197"/>
                  </a:lnTo>
                  <a:lnTo>
                    <a:pt x="109" y="88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3910013" y="2117725"/>
              <a:ext cx="158750" cy="385763"/>
            </a:xfrm>
            <a:custGeom>
              <a:avLst/>
              <a:gdLst>
                <a:gd name="T0" fmla="*/ 0 w 109"/>
                <a:gd name="T1" fmla="*/ 0 h 285"/>
                <a:gd name="T2" fmla="*/ 2913 w 109"/>
                <a:gd name="T3" fmla="*/ 155659 h 285"/>
                <a:gd name="T4" fmla="*/ 52431 w 109"/>
                <a:gd name="T5" fmla="*/ 193558 h 285"/>
                <a:gd name="T6" fmla="*/ 2913 w 109"/>
                <a:gd name="T7" fmla="*/ 230104 h 285"/>
                <a:gd name="T8" fmla="*/ 2913 w 109"/>
                <a:gd name="T9" fmla="*/ 385763 h 285"/>
                <a:gd name="T10" fmla="*/ 158750 w 109"/>
                <a:gd name="T11" fmla="*/ 266650 h 285"/>
                <a:gd name="T12" fmla="*/ 158750 w 109"/>
                <a:gd name="T13" fmla="*/ 119113 h 285"/>
                <a:gd name="T14" fmla="*/ 2913 w 109"/>
                <a:gd name="T15" fmla="*/ 0 h 285"/>
                <a:gd name="T16" fmla="*/ 2913 w 109"/>
                <a:gd name="T17" fmla="*/ 0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9"/>
                <a:gd name="T28" fmla="*/ 0 h 285"/>
                <a:gd name="T29" fmla="*/ 109 w 109"/>
                <a:gd name="T30" fmla="*/ 285 h 2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9" h="285">
                  <a:moveTo>
                    <a:pt x="0" y="0"/>
                  </a:moveTo>
                  <a:lnTo>
                    <a:pt x="2" y="115"/>
                  </a:lnTo>
                  <a:lnTo>
                    <a:pt x="36" y="143"/>
                  </a:lnTo>
                  <a:lnTo>
                    <a:pt x="2" y="170"/>
                  </a:lnTo>
                  <a:lnTo>
                    <a:pt x="2" y="285"/>
                  </a:lnTo>
                  <a:lnTo>
                    <a:pt x="109" y="197"/>
                  </a:lnTo>
                  <a:lnTo>
                    <a:pt x="109" y="88"/>
                  </a:lnTo>
                  <a:lnTo>
                    <a:pt x="2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90"/>
            <p:cNvSpPr>
              <a:spLocks noChangeShapeType="1"/>
            </p:cNvSpPr>
            <p:nvPr/>
          </p:nvSpPr>
          <p:spPr bwMode="auto">
            <a:xfrm>
              <a:off x="3094038" y="2308225"/>
              <a:ext cx="292100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91"/>
            <p:cNvSpPr>
              <a:spLocks noChangeShapeType="1"/>
            </p:cNvSpPr>
            <p:nvPr/>
          </p:nvSpPr>
          <p:spPr bwMode="auto">
            <a:xfrm>
              <a:off x="3594100" y="2262188"/>
              <a:ext cx="317500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92"/>
            <p:cNvSpPr>
              <a:spLocks noChangeShapeType="1"/>
            </p:cNvSpPr>
            <p:nvPr/>
          </p:nvSpPr>
          <p:spPr bwMode="auto">
            <a:xfrm>
              <a:off x="4068763" y="2308225"/>
              <a:ext cx="319087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93"/>
            <p:cNvSpPr>
              <a:spLocks noChangeShapeType="1"/>
            </p:cNvSpPr>
            <p:nvPr/>
          </p:nvSpPr>
          <p:spPr bwMode="auto">
            <a:xfrm>
              <a:off x="3594100" y="2359025"/>
              <a:ext cx="317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3330575" y="2262188"/>
              <a:ext cx="52388" cy="46037"/>
            </a:xfrm>
            <a:custGeom>
              <a:avLst/>
              <a:gdLst>
                <a:gd name="T0" fmla="*/ 0 w 36"/>
                <a:gd name="T1" fmla="*/ 46037 h 34"/>
                <a:gd name="T2" fmla="*/ 2910 w 36"/>
                <a:gd name="T3" fmla="*/ 0 h 34"/>
                <a:gd name="T4" fmla="*/ 52388 w 36"/>
                <a:gd name="T5" fmla="*/ 0 h 34"/>
                <a:gd name="T6" fmla="*/ 0 60000 65536"/>
                <a:gd name="T7" fmla="*/ 0 60000 65536"/>
                <a:gd name="T8" fmla="*/ 0 60000 65536"/>
                <a:gd name="T9" fmla="*/ 0 w 36"/>
                <a:gd name="T10" fmla="*/ 0 h 34"/>
                <a:gd name="T11" fmla="*/ 36 w 36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" h="34">
                  <a:moveTo>
                    <a:pt x="0" y="34"/>
                  </a:moveTo>
                  <a:lnTo>
                    <a:pt x="2" y="0"/>
                  </a:lnTo>
                  <a:lnTo>
                    <a:pt x="3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120"/>
            <p:cNvSpPr>
              <a:spLocks noChangeShapeType="1"/>
            </p:cNvSpPr>
            <p:nvPr/>
          </p:nvSpPr>
          <p:spPr bwMode="auto">
            <a:xfrm flipH="1">
              <a:off x="692150" y="2212975"/>
              <a:ext cx="6350" cy="33004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658813" y="5476875"/>
              <a:ext cx="73025" cy="68263"/>
            </a:xfrm>
            <a:custGeom>
              <a:avLst/>
              <a:gdLst>
                <a:gd name="T0" fmla="*/ 73025 w 24"/>
                <a:gd name="T1" fmla="*/ 0 h 25"/>
                <a:gd name="T2" fmla="*/ 0 w 24"/>
                <a:gd name="T3" fmla="*/ 5461 h 25"/>
                <a:gd name="T4" fmla="*/ 39555 w 24"/>
                <a:gd name="T5" fmla="*/ 68263 h 25"/>
                <a:gd name="T6" fmla="*/ 73025 w 24"/>
                <a:gd name="T7" fmla="*/ 5461 h 25"/>
                <a:gd name="T8" fmla="*/ 73025 w 24"/>
                <a:gd name="T9" fmla="*/ 5461 h 25"/>
                <a:gd name="T10" fmla="*/ 73025 w 24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25"/>
                <a:gd name="T20" fmla="*/ 24 w 24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25">
                  <a:moveTo>
                    <a:pt x="24" y="0"/>
                  </a:moveTo>
                  <a:lnTo>
                    <a:pt x="0" y="2"/>
                  </a:lnTo>
                  <a:lnTo>
                    <a:pt x="13" y="25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3201988" y="2117725"/>
              <a:ext cx="77787" cy="388938"/>
            </a:xfrm>
            <a:custGeom>
              <a:avLst/>
              <a:gdLst>
                <a:gd name="T0" fmla="*/ 77787 w 53"/>
                <a:gd name="T1" fmla="*/ 386228 h 287"/>
                <a:gd name="T2" fmla="*/ 77787 w 53"/>
                <a:gd name="T3" fmla="*/ 0 h 287"/>
                <a:gd name="T4" fmla="*/ 0 w 53"/>
                <a:gd name="T5" fmla="*/ 0 h 287"/>
                <a:gd name="T6" fmla="*/ 0 w 53"/>
                <a:gd name="T7" fmla="*/ 388938 h 287"/>
                <a:gd name="T8" fmla="*/ 77787 w 53"/>
                <a:gd name="T9" fmla="*/ 388938 h 287"/>
                <a:gd name="T10" fmla="*/ 77787 w 53"/>
                <a:gd name="T11" fmla="*/ 388938 h 287"/>
                <a:gd name="T12" fmla="*/ 77787 w 53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7"/>
                <a:gd name="T23" fmla="*/ 53 w 53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7">
                  <a:moveTo>
                    <a:pt x="53" y="285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3" y="287"/>
                  </a:lnTo>
                  <a:lnTo>
                    <a:pt x="53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3201988" y="2117725"/>
              <a:ext cx="77787" cy="388938"/>
            </a:xfrm>
            <a:custGeom>
              <a:avLst/>
              <a:gdLst>
                <a:gd name="T0" fmla="*/ 77787 w 53"/>
                <a:gd name="T1" fmla="*/ 386228 h 287"/>
                <a:gd name="T2" fmla="*/ 77787 w 53"/>
                <a:gd name="T3" fmla="*/ 0 h 287"/>
                <a:gd name="T4" fmla="*/ 0 w 53"/>
                <a:gd name="T5" fmla="*/ 0 h 287"/>
                <a:gd name="T6" fmla="*/ 0 w 53"/>
                <a:gd name="T7" fmla="*/ 388938 h 287"/>
                <a:gd name="T8" fmla="*/ 77787 w 53"/>
                <a:gd name="T9" fmla="*/ 388938 h 287"/>
                <a:gd name="T10" fmla="*/ 77787 w 53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7"/>
                <a:gd name="T20" fmla="*/ 53 w 53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7">
                  <a:moveTo>
                    <a:pt x="53" y="285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3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3702050" y="2117725"/>
              <a:ext cx="77788" cy="388938"/>
            </a:xfrm>
            <a:custGeom>
              <a:avLst/>
              <a:gdLst>
                <a:gd name="T0" fmla="*/ 77788 w 54"/>
                <a:gd name="T1" fmla="*/ 386228 h 287"/>
                <a:gd name="T2" fmla="*/ 77788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7788 w 54"/>
                <a:gd name="T9" fmla="*/ 388938 h 287"/>
                <a:gd name="T10" fmla="*/ 77788 w 54"/>
                <a:gd name="T11" fmla="*/ 388938 h 287"/>
                <a:gd name="T12" fmla="*/ 77788 w 54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7"/>
                <a:gd name="T23" fmla="*/ 54 w 54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  <a:lnTo>
                    <a:pt x="54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3702050" y="2117725"/>
              <a:ext cx="77788" cy="388938"/>
            </a:xfrm>
            <a:custGeom>
              <a:avLst/>
              <a:gdLst>
                <a:gd name="T0" fmla="*/ 77788 w 54"/>
                <a:gd name="T1" fmla="*/ 386228 h 287"/>
                <a:gd name="T2" fmla="*/ 77788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7788 w 54"/>
                <a:gd name="T9" fmla="*/ 388938 h 287"/>
                <a:gd name="T10" fmla="*/ 77788 w 54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7"/>
                <a:gd name="T20" fmla="*/ 54 w 54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4200525" y="2117725"/>
              <a:ext cx="79375" cy="388938"/>
            </a:xfrm>
            <a:custGeom>
              <a:avLst/>
              <a:gdLst>
                <a:gd name="T0" fmla="*/ 79375 w 54"/>
                <a:gd name="T1" fmla="*/ 386228 h 287"/>
                <a:gd name="T2" fmla="*/ 79375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9375 w 54"/>
                <a:gd name="T9" fmla="*/ 388938 h 287"/>
                <a:gd name="T10" fmla="*/ 79375 w 54"/>
                <a:gd name="T11" fmla="*/ 388938 h 287"/>
                <a:gd name="T12" fmla="*/ 79375 w 54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7"/>
                <a:gd name="T23" fmla="*/ 54 w 54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  <a:lnTo>
                    <a:pt x="54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4200525" y="2117725"/>
              <a:ext cx="79375" cy="388938"/>
            </a:xfrm>
            <a:custGeom>
              <a:avLst/>
              <a:gdLst>
                <a:gd name="T0" fmla="*/ 79375 w 54"/>
                <a:gd name="T1" fmla="*/ 386228 h 287"/>
                <a:gd name="T2" fmla="*/ 79375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9375 w 54"/>
                <a:gd name="T9" fmla="*/ 388938 h 287"/>
                <a:gd name="T10" fmla="*/ 79375 w 54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7"/>
                <a:gd name="T20" fmla="*/ 54 w 54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4700588" y="2117725"/>
              <a:ext cx="79375" cy="388938"/>
            </a:xfrm>
            <a:custGeom>
              <a:avLst/>
              <a:gdLst>
                <a:gd name="T0" fmla="*/ 79375 w 54"/>
                <a:gd name="T1" fmla="*/ 386228 h 287"/>
                <a:gd name="T2" fmla="*/ 79375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9375 w 54"/>
                <a:gd name="T9" fmla="*/ 388938 h 287"/>
                <a:gd name="T10" fmla="*/ 79375 w 54"/>
                <a:gd name="T11" fmla="*/ 388938 h 287"/>
                <a:gd name="T12" fmla="*/ 79375 w 54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7"/>
                <a:gd name="T23" fmla="*/ 54 w 54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  <a:lnTo>
                    <a:pt x="54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4387850" y="2212975"/>
              <a:ext cx="209550" cy="193675"/>
            </a:xfrm>
            <a:custGeom>
              <a:avLst/>
              <a:gdLst>
                <a:gd name="T0" fmla="*/ 206619 w 143"/>
                <a:gd name="T1" fmla="*/ 193675 h 143"/>
                <a:gd name="T2" fmla="*/ 209550 w 143"/>
                <a:gd name="T3" fmla="*/ 0 h 143"/>
                <a:gd name="T4" fmla="*/ 0 w 143"/>
                <a:gd name="T5" fmla="*/ 0 h 143"/>
                <a:gd name="T6" fmla="*/ 0 w 143"/>
                <a:gd name="T7" fmla="*/ 193675 h 143"/>
                <a:gd name="T8" fmla="*/ 209550 w 143"/>
                <a:gd name="T9" fmla="*/ 193675 h 143"/>
                <a:gd name="T10" fmla="*/ 209550 w 143"/>
                <a:gd name="T11" fmla="*/ 193675 h 1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143"/>
                <a:gd name="T20" fmla="*/ 143 w 143"/>
                <a:gd name="T21" fmla="*/ 143 h 1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143">
                  <a:moveTo>
                    <a:pt x="141" y="143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143"/>
                  </a:lnTo>
                  <a:lnTo>
                    <a:pt x="143" y="14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4421188" y="2252663"/>
              <a:ext cx="66675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4487863" y="2252663"/>
              <a:ext cx="77787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5" name="Line 154"/>
            <p:cNvSpPr>
              <a:spLocks noChangeShapeType="1"/>
            </p:cNvSpPr>
            <p:nvPr/>
          </p:nvSpPr>
          <p:spPr bwMode="auto">
            <a:xfrm>
              <a:off x="4594225" y="2308225"/>
              <a:ext cx="106363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4914900" y="2219325"/>
              <a:ext cx="68263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7" name="Rectangle 156"/>
            <p:cNvSpPr>
              <a:spLocks noChangeArrowheads="1"/>
            </p:cNvSpPr>
            <p:nvPr/>
          </p:nvSpPr>
          <p:spPr bwMode="auto">
            <a:xfrm>
              <a:off x="4983163" y="2219325"/>
              <a:ext cx="52387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8" name="Rectangle 157"/>
            <p:cNvSpPr>
              <a:spLocks noChangeArrowheads="1"/>
            </p:cNvSpPr>
            <p:nvPr/>
          </p:nvSpPr>
          <p:spPr bwMode="auto">
            <a:xfrm>
              <a:off x="5035550" y="2219325"/>
              <a:ext cx="52388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9" name="Line 158"/>
            <p:cNvSpPr>
              <a:spLocks noChangeShapeType="1"/>
            </p:cNvSpPr>
            <p:nvPr/>
          </p:nvSpPr>
          <p:spPr bwMode="auto">
            <a:xfrm>
              <a:off x="4997450" y="2324100"/>
              <a:ext cx="504825" cy="1685925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4976813" y="2306638"/>
              <a:ext cx="42862" cy="38100"/>
            </a:xfrm>
            <a:custGeom>
              <a:avLst/>
              <a:gdLst>
                <a:gd name="T0" fmla="*/ 20692 w 29"/>
                <a:gd name="T1" fmla="*/ 35379 h 28"/>
                <a:gd name="T2" fmla="*/ 25126 w 29"/>
                <a:gd name="T3" fmla="*/ 38100 h 28"/>
                <a:gd name="T4" fmla="*/ 28082 w 29"/>
                <a:gd name="T5" fmla="*/ 35379 h 28"/>
                <a:gd name="T6" fmla="*/ 31038 w 29"/>
                <a:gd name="T7" fmla="*/ 35379 h 28"/>
                <a:gd name="T8" fmla="*/ 33994 w 29"/>
                <a:gd name="T9" fmla="*/ 32657 h 28"/>
                <a:gd name="T10" fmla="*/ 36950 w 29"/>
                <a:gd name="T11" fmla="*/ 32657 h 28"/>
                <a:gd name="T12" fmla="*/ 39906 w 29"/>
                <a:gd name="T13" fmla="*/ 29936 h 28"/>
                <a:gd name="T14" fmla="*/ 39906 w 29"/>
                <a:gd name="T15" fmla="*/ 28575 h 28"/>
                <a:gd name="T16" fmla="*/ 42862 w 29"/>
                <a:gd name="T17" fmla="*/ 25854 h 28"/>
                <a:gd name="T18" fmla="*/ 42862 w 29"/>
                <a:gd name="T19" fmla="*/ 23132 h 28"/>
                <a:gd name="T20" fmla="*/ 42862 w 29"/>
                <a:gd name="T21" fmla="*/ 17689 h 28"/>
                <a:gd name="T22" fmla="*/ 42862 w 29"/>
                <a:gd name="T23" fmla="*/ 14968 h 28"/>
                <a:gd name="T24" fmla="*/ 42862 w 29"/>
                <a:gd name="T25" fmla="*/ 12246 h 28"/>
                <a:gd name="T26" fmla="*/ 39906 w 29"/>
                <a:gd name="T27" fmla="*/ 9525 h 28"/>
                <a:gd name="T28" fmla="*/ 39906 w 29"/>
                <a:gd name="T29" fmla="*/ 6804 h 28"/>
                <a:gd name="T30" fmla="*/ 36950 w 29"/>
                <a:gd name="T31" fmla="*/ 4082 h 28"/>
                <a:gd name="T32" fmla="*/ 33994 w 29"/>
                <a:gd name="T33" fmla="*/ 1361 h 28"/>
                <a:gd name="T34" fmla="*/ 31038 w 29"/>
                <a:gd name="T35" fmla="*/ 1361 h 28"/>
                <a:gd name="T36" fmla="*/ 28082 w 29"/>
                <a:gd name="T37" fmla="*/ 0 h 28"/>
                <a:gd name="T38" fmla="*/ 25126 w 29"/>
                <a:gd name="T39" fmla="*/ 0 h 28"/>
                <a:gd name="T40" fmla="*/ 22170 w 29"/>
                <a:gd name="T41" fmla="*/ 0 h 28"/>
                <a:gd name="T42" fmla="*/ 17736 w 29"/>
                <a:gd name="T43" fmla="*/ 0 h 28"/>
                <a:gd name="T44" fmla="*/ 14780 w 29"/>
                <a:gd name="T45" fmla="*/ 0 h 28"/>
                <a:gd name="T46" fmla="*/ 11824 w 29"/>
                <a:gd name="T47" fmla="*/ 1361 h 28"/>
                <a:gd name="T48" fmla="*/ 8868 w 29"/>
                <a:gd name="T49" fmla="*/ 1361 h 28"/>
                <a:gd name="T50" fmla="*/ 5912 w 29"/>
                <a:gd name="T51" fmla="*/ 4082 h 28"/>
                <a:gd name="T52" fmla="*/ 5912 w 29"/>
                <a:gd name="T53" fmla="*/ 6804 h 28"/>
                <a:gd name="T54" fmla="*/ 2956 w 29"/>
                <a:gd name="T55" fmla="*/ 9525 h 28"/>
                <a:gd name="T56" fmla="*/ 2956 w 29"/>
                <a:gd name="T57" fmla="*/ 12246 h 28"/>
                <a:gd name="T58" fmla="*/ 0 w 29"/>
                <a:gd name="T59" fmla="*/ 14968 h 28"/>
                <a:gd name="T60" fmla="*/ 0 w 29"/>
                <a:gd name="T61" fmla="*/ 17689 h 28"/>
                <a:gd name="T62" fmla="*/ 0 w 29"/>
                <a:gd name="T63" fmla="*/ 23132 h 28"/>
                <a:gd name="T64" fmla="*/ 2956 w 29"/>
                <a:gd name="T65" fmla="*/ 25854 h 28"/>
                <a:gd name="T66" fmla="*/ 2956 w 29"/>
                <a:gd name="T67" fmla="*/ 28575 h 28"/>
                <a:gd name="T68" fmla="*/ 5912 w 29"/>
                <a:gd name="T69" fmla="*/ 29936 h 28"/>
                <a:gd name="T70" fmla="*/ 5912 w 29"/>
                <a:gd name="T71" fmla="*/ 32657 h 28"/>
                <a:gd name="T72" fmla="*/ 8868 w 29"/>
                <a:gd name="T73" fmla="*/ 32657 h 28"/>
                <a:gd name="T74" fmla="*/ 11824 w 29"/>
                <a:gd name="T75" fmla="*/ 35379 h 28"/>
                <a:gd name="T76" fmla="*/ 14780 w 29"/>
                <a:gd name="T77" fmla="*/ 35379 h 28"/>
                <a:gd name="T78" fmla="*/ 17736 w 29"/>
                <a:gd name="T79" fmla="*/ 38100 h 28"/>
                <a:gd name="T80" fmla="*/ 22170 w 29"/>
                <a:gd name="T81" fmla="*/ 38100 h 28"/>
                <a:gd name="T82" fmla="*/ 22170 w 29"/>
                <a:gd name="T83" fmla="*/ 38100 h 28"/>
                <a:gd name="T84" fmla="*/ 20692 w 29"/>
                <a:gd name="T85" fmla="*/ 35379 h 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"/>
                <a:gd name="T130" fmla="*/ 0 h 28"/>
                <a:gd name="T131" fmla="*/ 29 w 29"/>
                <a:gd name="T132" fmla="*/ 28 h 2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" h="28">
                  <a:moveTo>
                    <a:pt x="14" y="26"/>
                  </a:moveTo>
                  <a:lnTo>
                    <a:pt x="17" y="28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3" y="24"/>
                  </a:lnTo>
                  <a:lnTo>
                    <a:pt x="25" y="24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9" y="19"/>
                  </a:lnTo>
                  <a:lnTo>
                    <a:pt x="29" y="17"/>
                  </a:lnTo>
                  <a:lnTo>
                    <a:pt x="29" y="13"/>
                  </a:lnTo>
                  <a:lnTo>
                    <a:pt x="29" y="11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5" y="3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5" y="28"/>
                  </a:lnTo>
                  <a:lnTo>
                    <a:pt x="14" y="26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4332288" y="2308225"/>
              <a:ext cx="368300" cy="149225"/>
            </a:xfrm>
            <a:custGeom>
              <a:avLst/>
              <a:gdLst>
                <a:gd name="T0" fmla="*/ 0 w 251"/>
                <a:gd name="T1" fmla="*/ 0 h 110"/>
                <a:gd name="T2" fmla="*/ 0 w 251"/>
                <a:gd name="T3" fmla="*/ 149225 h 110"/>
                <a:gd name="T4" fmla="*/ 318411 w 251"/>
                <a:gd name="T5" fmla="*/ 149225 h 110"/>
                <a:gd name="T6" fmla="*/ 318411 w 251"/>
                <a:gd name="T7" fmla="*/ 50194 h 110"/>
                <a:gd name="T8" fmla="*/ 368300 w 251"/>
                <a:gd name="T9" fmla="*/ 50194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110"/>
                <a:gd name="T17" fmla="*/ 251 w 25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110">
                  <a:moveTo>
                    <a:pt x="0" y="0"/>
                  </a:moveTo>
                  <a:lnTo>
                    <a:pt x="0" y="110"/>
                  </a:lnTo>
                  <a:lnTo>
                    <a:pt x="217" y="110"/>
                  </a:lnTo>
                  <a:lnTo>
                    <a:pt x="217" y="37"/>
                  </a:lnTo>
                  <a:lnTo>
                    <a:pt x="251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4697413" y="2117725"/>
              <a:ext cx="82550" cy="388938"/>
            </a:xfrm>
            <a:custGeom>
              <a:avLst/>
              <a:gdLst>
                <a:gd name="T0" fmla="*/ 79602 w 56"/>
                <a:gd name="T1" fmla="*/ 386228 h 287"/>
                <a:gd name="T2" fmla="*/ 82550 w 56"/>
                <a:gd name="T3" fmla="*/ 0 h 287"/>
                <a:gd name="T4" fmla="*/ 0 w 56"/>
                <a:gd name="T5" fmla="*/ 0 h 287"/>
                <a:gd name="T6" fmla="*/ 0 w 56"/>
                <a:gd name="T7" fmla="*/ 388938 h 287"/>
                <a:gd name="T8" fmla="*/ 82550 w 56"/>
                <a:gd name="T9" fmla="*/ 388938 h 287"/>
                <a:gd name="T10" fmla="*/ 82550 w 56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287"/>
                <a:gd name="T20" fmla="*/ 56 w 56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287">
                  <a:moveTo>
                    <a:pt x="54" y="285"/>
                  </a:moveTo>
                  <a:lnTo>
                    <a:pt x="56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6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3" name="Group 162"/>
            <p:cNvGrpSpPr>
              <a:grpSpLocks/>
            </p:cNvGrpSpPr>
            <p:nvPr/>
          </p:nvGrpSpPr>
          <p:grpSpPr bwMode="auto">
            <a:xfrm>
              <a:off x="4889500" y="3887788"/>
              <a:ext cx="3713163" cy="1703387"/>
              <a:chOff x="2742" y="2726"/>
              <a:chExt cx="2533" cy="1258"/>
            </a:xfrm>
          </p:grpSpPr>
          <p:sp>
            <p:nvSpPr>
              <p:cNvPr id="164" name="Freeform 163"/>
              <p:cNvSpPr>
                <a:spLocks/>
              </p:cNvSpPr>
              <p:nvPr/>
            </p:nvSpPr>
            <p:spPr bwMode="auto">
              <a:xfrm>
                <a:off x="4789" y="3768"/>
                <a:ext cx="73" cy="144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4"/>
              <p:cNvSpPr>
                <a:spLocks/>
              </p:cNvSpPr>
              <p:nvPr/>
            </p:nvSpPr>
            <p:spPr bwMode="auto">
              <a:xfrm>
                <a:off x="4789" y="3768"/>
                <a:ext cx="73" cy="144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5"/>
              <p:cNvSpPr>
                <a:spLocks/>
              </p:cNvSpPr>
              <p:nvPr/>
            </p:nvSpPr>
            <p:spPr bwMode="auto">
              <a:xfrm>
                <a:off x="4860" y="3768"/>
                <a:ext cx="73" cy="144"/>
              </a:xfrm>
              <a:custGeom>
                <a:avLst/>
                <a:gdLst>
                  <a:gd name="T0" fmla="*/ 0 w 73"/>
                  <a:gd name="T1" fmla="*/ 0 h 144"/>
                  <a:gd name="T2" fmla="*/ 73 w 73"/>
                  <a:gd name="T3" fmla="*/ 0 h 144"/>
                  <a:gd name="T4" fmla="*/ 73 w 73"/>
                  <a:gd name="T5" fmla="*/ 144 h 144"/>
                  <a:gd name="T6" fmla="*/ 2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0"/>
                    </a:moveTo>
                    <a:lnTo>
                      <a:pt x="73" y="0"/>
                    </a:lnTo>
                    <a:lnTo>
                      <a:pt x="73" y="144"/>
                    </a:lnTo>
                    <a:lnTo>
                      <a:pt x="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66"/>
              <p:cNvSpPr>
                <a:spLocks noChangeShapeType="1"/>
              </p:cNvSpPr>
              <p:nvPr/>
            </p:nvSpPr>
            <p:spPr bwMode="auto">
              <a:xfrm>
                <a:off x="4251" y="3804"/>
                <a:ext cx="73" cy="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Rectangle 167"/>
              <p:cNvSpPr>
                <a:spLocks noChangeArrowheads="1"/>
              </p:cNvSpPr>
              <p:nvPr/>
            </p:nvSpPr>
            <p:spPr bwMode="auto">
              <a:xfrm>
                <a:off x="5131" y="3768"/>
                <a:ext cx="72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68"/>
              <p:cNvSpPr>
                <a:spLocks noChangeShapeType="1"/>
              </p:cNvSpPr>
              <p:nvPr/>
            </p:nvSpPr>
            <p:spPr bwMode="auto">
              <a:xfrm flipV="1">
                <a:off x="5274" y="3766"/>
                <a:ext cx="1" cy="14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69"/>
              <p:cNvSpPr>
                <a:spLocks noChangeShapeType="1"/>
              </p:cNvSpPr>
              <p:nvPr/>
            </p:nvSpPr>
            <p:spPr bwMode="auto">
              <a:xfrm flipH="1">
                <a:off x="5200" y="3768"/>
                <a:ext cx="7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70"/>
              <p:cNvSpPr>
                <a:spLocks noChangeShapeType="1"/>
              </p:cNvSpPr>
              <p:nvPr/>
            </p:nvSpPr>
            <p:spPr bwMode="auto">
              <a:xfrm flipH="1">
                <a:off x="5200" y="3912"/>
                <a:ext cx="7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Rectangle 171"/>
              <p:cNvSpPr>
                <a:spLocks noChangeArrowheads="1"/>
              </p:cNvSpPr>
              <p:nvPr/>
            </p:nvSpPr>
            <p:spPr bwMode="auto">
              <a:xfrm>
                <a:off x="3837" y="3768"/>
                <a:ext cx="73" cy="144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Rectangle 172"/>
              <p:cNvSpPr>
                <a:spLocks noChangeArrowheads="1"/>
              </p:cNvSpPr>
              <p:nvPr/>
            </p:nvSpPr>
            <p:spPr bwMode="auto">
              <a:xfrm>
                <a:off x="3837" y="3768"/>
                <a:ext cx="73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Rectangle 173"/>
              <p:cNvSpPr>
                <a:spLocks noChangeArrowheads="1"/>
              </p:cNvSpPr>
              <p:nvPr/>
            </p:nvSpPr>
            <p:spPr bwMode="auto">
              <a:xfrm>
                <a:off x="3766" y="3768"/>
                <a:ext cx="7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Rectangle 174"/>
              <p:cNvSpPr>
                <a:spLocks noChangeArrowheads="1"/>
              </p:cNvSpPr>
              <p:nvPr/>
            </p:nvSpPr>
            <p:spPr bwMode="auto">
              <a:xfrm>
                <a:off x="3802" y="3798"/>
                <a:ext cx="18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6" name="Rectangle 175"/>
              <p:cNvSpPr>
                <a:spLocks noChangeArrowheads="1"/>
              </p:cNvSpPr>
              <p:nvPr/>
            </p:nvSpPr>
            <p:spPr bwMode="auto">
              <a:xfrm>
                <a:off x="3819" y="3798"/>
                <a:ext cx="53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7" name="Freeform 176"/>
              <p:cNvSpPr>
                <a:spLocks/>
              </p:cNvSpPr>
              <p:nvPr/>
            </p:nvSpPr>
            <p:spPr bwMode="auto">
              <a:xfrm>
                <a:off x="4178" y="3768"/>
                <a:ext cx="73" cy="144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7"/>
              <p:cNvSpPr>
                <a:spLocks/>
              </p:cNvSpPr>
              <p:nvPr/>
            </p:nvSpPr>
            <p:spPr bwMode="auto">
              <a:xfrm>
                <a:off x="4178" y="3768"/>
                <a:ext cx="73" cy="144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78"/>
              <p:cNvSpPr>
                <a:spLocks noChangeShapeType="1"/>
              </p:cNvSpPr>
              <p:nvPr/>
            </p:nvSpPr>
            <p:spPr bwMode="auto">
              <a:xfrm flipV="1">
                <a:off x="4107" y="3766"/>
                <a:ext cx="1" cy="14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79"/>
              <p:cNvSpPr>
                <a:spLocks noChangeShapeType="1"/>
              </p:cNvSpPr>
              <p:nvPr/>
            </p:nvSpPr>
            <p:spPr bwMode="auto">
              <a:xfrm>
                <a:off x="4107" y="3768"/>
                <a:ext cx="7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80"/>
              <p:cNvSpPr>
                <a:spLocks noChangeShapeType="1"/>
              </p:cNvSpPr>
              <p:nvPr/>
            </p:nvSpPr>
            <p:spPr bwMode="auto">
              <a:xfrm>
                <a:off x="4107" y="3912"/>
                <a:ext cx="7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>
                <a:off x="4465" y="3697"/>
                <a:ext cx="110" cy="285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82"/>
              <p:cNvSpPr>
                <a:spLocks/>
              </p:cNvSpPr>
              <p:nvPr/>
            </p:nvSpPr>
            <p:spPr bwMode="auto">
              <a:xfrm>
                <a:off x="4465" y="3697"/>
                <a:ext cx="110" cy="285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Rectangle 183"/>
              <p:cNvSpPr>
                <a:spLocks noChangeArrowheads="1"/>
              </p:cNvSpPr>
              <p:nvPr/>
            </p:nvSpPr>
            <p:spPr bwMode="auto">
              <a:xfrm>
                <a:off x="4814" y="3798"/>
                <a:ext cx="4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5" name="Rectangle 184"/>
              <p:cNvSpPr>
                <a:spLocks noChangeArrowheads="1"/>
              </p:cNvSpPr>
              <p:nvPr/>
            </p:nvSpPr>
            <p:spPr bwMode="auto">
              <a:xfrm>
                <a:off x="4860" y="3798"/>
                <a:ext cx="53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6" name="Rectangle 185"/>
              <p:cNvSpPr>
                <a:spLocks noChangeArrowheads="1"/>
              </p:cNvSpPr>
              <p:nvPr/>
            </p:nvSpPr>
            <p:spPr bwMode="auto">
              <a:xfrm>
                <a:off x="5150" y="3798"/>
                <a:ext cx="4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7" name="Rectangle 186"/>
              <p:cNvSpPr>
                <a:spLocks noChangeArrowheads="1"/>
              </p:cNvSpPr>
              <p:nvPr/>
            </p:nvSpPr>
            <p:spPr bwMode="auto">
              <a:xfrm>
                <a:off x="5196" y="3798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8" name="Rectangle 187"/>
              <p:cNvSpPr>
                <a:spLocks noChangeArrowheads="1"/>
              </p:cNvSpPr>
              <p:nvPr/>
            </p:nvSpPr>
            <p:spPr bwMode="auto">
              <a:xfrm>
                <a:off x="5230" y="3798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9" name="Line 188"/>
              <p:cNvSpPr>
                <a:spLocks noChangeShapeType="1"/>
              </p:cNvSpPr>
              <p:nvPr/>
            </p:nvSpPr>
            <p:spPr bwMode="auto">
              <a:xfrm>
                <a:off x="3910" y="3839"/>
                <a:ext cx="197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89"/>
              <p:cNvSpPr>
                <a:spLocks noChangeShapeType="1"/>
              </p:cNvSpPr>
              <p:nvPr/>
            </p:nvSpPr>
            <p:spPr bwMode="auto">
              <a:xfrm>
                <a:off x="4575" y="3839"/>
                <a:ext cx="214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90"/>
              <p:cNvSpPr>
                <a:spLocks noChangeShapeType="1"/>
              </p:cNvSpPr>
              <p:nvPr/>
            </p:nvSpPr>
            <p:spPr bwMode="auto">
              <a:xfrm>
                <a:off x="4933" y="3839"/>
                <a:ext cx="198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91"/>
              <p:cNvSpPr>
                <a:spLocks noChangeShapeType="1"/>
              </p:cNvSpPr>
              <p:nvPr/>
            </p:nvSpPr>
            <p:spPr bwMode="auto">
              <a:xfrm>
                <a:off x="4251" y="3875"/>
                <a:ext cx="21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92"/>
              <p:cNvSpPr>
                <a:spLocks/>
              </p:cNvSpPr>
              <p:nvPr/>
            </p:nvSpPr>
            <p:spPr bwMode="auto">
              <a:xfrm>
                <a:off x="4071" y="3804"/>
                <a:ext cx="36" cy="35"/>
              </a:xfrm>
              <a:custGeom>
                <a:avLst/>
                <a:gdLst>
                  <a:gd name="T0" fmla="*/ 0 w 36"/>
                  <a:gd name="T1" fmla="*/ 35 h 35"/>
                  <a:gd name="T2" fmla="*/ 0 w 36"/>
                  <a:gd name="T3" fmla="*/ 0 h 35"/>
                  <a:gd name="T4" fmla="*/ 36 w 36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5"/>
                  <a:gd name="T11" fmla="*/ 36 w 36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5">
                    <a:moveTo>
                      <a:pt x="0" y="35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193"/>
              <p:cNvSpPr>
                <a:spLocks/>
              </p:cNvSpPr>
              <p:nvPr/>
            </p:nvSpPr>
            <p:spPr bwMode="auto">
              <a:xfrm>
                <a:off x="4753" y="3839"/>
                <a:ext cx="253" cy="109"/>
              </a:xfrm>
              <a:custGeom>
                <a:avLst/>
                <a:gdLst>
                  <a:gd name="T0" fmla="*/ 0 w 253"/>
                  <a:gd name="T1" fmla="*/ 0 h 109"/>
                  <a:gd name="T2" fmla="*/ 2 w 253"/>
                  <a:gd name="T3" fmla="*/ 109 h 109"/>
                  <a:gd name="T4" fmla="*/ 217 w 253"/>
                  <a:gd name="T5" fmla="*/ 109 h 109"/>
                  <a:gd name="T6" fmla="*/ 217 w 253"/>
                  <a:gd name="T7" fmla="*/ 36 h 109"/>
                  <a:gd name="T8" fmla="*/ 253 w 253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194"/>
              <p:cNvSpPr>
                <a:spLocks/>
              </p:cNvSpPr>
              <p:nvPr/>
            </p:nvSpPr>
            <p:spPr bwMode="auto">
              <a:xfrm>
                <a:off x="3981" y="3697"/>
                <a:ext cx="55" cy="287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3981" y="3697"/>
                <a:ext cx="55" cy="287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4324" y="3697"/>
                <a:ext cx="53" cy="287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4324" y="3697"/>
                <a:ext cx="53" cy="287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98"/>
              <p:cNvSpPr>
                <a:spLocks/>
              </p:cNvSpPr>
              <p:nvPr/>
            </p:nvSpPr>
            <p:spPr bwMode="auto">
              <a:xfrm>
                <a:off x="4665" y="3697"/>
                <a:ext cx="54" cy="287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Freeform 199"/>
              <p:cNvSpPr>
                <a:spLocks/>
              </p:cNvSpPr>
              <p:nvPr/>
            </p:nvSpPr>
            <p:spPr bwMode="auto">
              <a:xfrm>
                <a:off x="4665" y="3697"/>
                <a:ext cx="54" cy="287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200"/>
              <p:cNvSpPr>
                <a:spLocks/>
              </p:cNvSpPr>
              <p:nvPr/>
            </p:nvSpPr>
            <p:spPr bwMode="auto">
              <a:xfrm>
                <a:off x="5006" y="3697"/>
                <a:ext cx="54" cy="287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Freeform 201"/>
              <p:cNvSpPr>
                <a:spLocks/>
              </p:cNvSpPr>
              <p:nvPr/>
            </p:nvSpPr>
            <p:spPr bwMode="auto">
              <a:xfrm>
                <a:off x="5006" y="3697"/>
                <a:ext cx="54" cy="287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Rectangle 202"/>
              <p:cNvSpPr>
                <a:spLocks noChangeArrowheads="1"/>
              </p:cNvSpPr>
              <p:nvPr/>
            </p:nvSpPr>
            <p:spPr bwMode="auto">
              <a:xfrm>
                <a:off x="4124" y="3812"/>
                <a:ext cx="4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4" name="Rectangle 203"/>
              <p:cNvSpPr>
                <a:spLocks noChangeArrowheads="1"/>
              </p:cNvSpPr>
              <p:nvPr/>
            </p:nvSpPr>
            <p:spPr bwMode="auto">
              <a:xfrm>
                <a:off x="4172" y="3812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5" name="Rectangle 204"/>
              <p:cNvSpPr>
                <a:spLocks noChangeArrowheads="1"/>
              </p:cNvSpPr>
              <p:nvPr/>
            </p:nvSpPr>
            <p:spPr bwMode="auto">
              <a:xfrm>
                <a:off x="4207" y="3812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6" name="Line 205"/>
              <p:cNvSpPr>
                <a:spLocks noChangeShapeType="1"/>
              </p:cNvSpPr>
              <p:nvPr/>
            </p:nvSpPr>
            <p:spPr bwMode="auto">
              <a:xfrm>
                <a:off x="4375" y="380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4170" y="3785"/>
                <a:ext cx="29" cy="29"/>
              </a:xfrm>
              <a:custGeom>
                <a:avLst/>
                <a:gdLst>
                  <a:gd name="T0" fmla="*/ 14 w 29"/>
                  <a:gd name="T1" fmla="*/ 29 h 29"/>
                  <a:gd name="T2" fmla="*/ 18 w 29"/>
                  <a:gd name="T3" fmla="*/ 29 h 29"/>
                  <a:gd name="T4" fmla="*/ 19 w 29"/>
                  <a:gd name="T5" fmla="*/ 29 h 29"/>
                  <a:gd name="T6" fmla="*/ 21 w 29"/>
                  <a:gd name="T7" fmla="*/ 27 h 29"/>
                  <a:gd name="T8" fmla="*/ 23 w 29"/>
                  <a:gd name="T9" fmla="*/ 27 h 29"/>
                  <a:gd name="T10" fmla="*/ 25 w 29"/>
                  <a:gd name="T11" fmla="*/ 25 h 29"/>
                  <a:gd name="T12" fmla="*/ 27 w 29"/>
                  <a:gd name="T13" fmla="*/ 23 h 29"/>
                  <a:gd name="T14" fmla="*/ 27 w 29"/>
                  <a:gd name="T15" fmla="*/ 21 h 29"/>
                  <a:gd name="T16" fmla="*/ 29 w 29"/>
                  <a:gd name="T17" fmla="*/ 19 h 29"/>
                  <a:gd name="T18" fmla="*/ 29 w 29"/>
                  <a:gd name="T19" fmla="*/ 17 h 29"/>
                  <a:gd name="T20" fmla="*/ 29 w 29"/>
                  <a:gd name="T21" fmla="*/ 16 h 29"/>
                  <a:gd name="T22" fmla="*/ 29 w 29"/>
                  <a:gd name="T23" fmla="*/ 12 h 29"/>
                  <a:gd name="T24" fmla="*/ 29 w 29"/>
                  <a:gd name="T25" fmla="*/ 10 h 29"/>
                  <a:gd name="T26" fmla="*/ 27 w 29"/>
                  <a:gd name="T27" fmla="*/ 8 h 29"/>
                  <a:gd name="T28" fmla="*/ 27 w 29"/>
                  <a:gd name="T29" fmla="*/ 6 h 29"/>
                  <a:gd name="T30" fmla="*/ 25 w 29"/>
                  <a:gd name="T31" fmla="*/ 4 h 29"/>
                  <a:gd name="T32" fmla="*/ 23 w 29"/>
                  <a:gd name="T33" fmla="*/ 4 h 29"/>
                  <a:gd name="T34" fmla="*/ 21 w 29"/>
                  <a:gd name="T35" fmla="*/ 2 h 29"/>
                  <a:gd name="T36" fmla="*/ 19 w 29"/>
                  <a:gd name="T37" fmla="*/ 2 h 29"/>
                  <a:gd name="T38" fmla="*/ 18 w 29"/>
                  <a:gd name="T39" fmla="*/ 0 h 29"/>
                  <a:gd name="T40" fmla="*/ 16 w 29"/>
                  <a:gd name="T41" fmla="*/ 0 h 29"/>
                  <a:gd name="T42" fmla="*/ 12 w 29"/>
                  <a:gd name="T43" fmla="*/ 0 h 29"/>
                  <a:gd name="T44" fmla="*/ 10 w 29"/>
                  <a:gd name="T45" fmla="*/ 2 h 29"/>
                  <a:gd name="T46" fmla="*/ 8 w 29"/>
                  <a:gd name="T47" fmla="*/ 2 h 29"/>
                  <a:gd name="T48" fmla="*/ 6 w 29"/>
                  <a:gd name="T49" fmla="*/ 4 h 29"/>
                  <a:gd name="T50" fmla="*/ 4 w 29"/>
                  <a:gd name="T51" fmla="*/ 4 h 29"/>
                  <a:gd name="T52" fmla="*/ 4 w 29"/>
                  <a:gd name="T53" fmla="*/ 6 h 29"/>
                  <a:gd name="T54" fmla="*/ 2 w 29"/>
                  <a:gd name="T55" fmla="*/ 8 h 29"/>
                  <a:gd name="T56" fmla="*/ 2 w 29"/>
                  <a:gd name="T57" fmla="*/ 10 h 29"/>
                  <a:gd name="T58" fmla="*/ 0 w 29"/>
                  <a:gd name="T59" fmla="*/ 12 h 29"/>
                  <a:gd name="T60" fmla="*/ 0 w 29"/>
                  <a:gd name="T61" fmla="*/ 16 h 29"/>
                  <a:gd name="T62" fmla="*/ 0 w 29"/>
                  <a:gd name="T63" fmla="*/ 17 h 29"/>
                  <a:gd name="T64" fmla="*/ 2 w 29"/>
                  <a:gd name="T65" fmla="*/ 19 h 29"/>
                  <a:gd name="T66" fmla="*/ 2 w 29"/>
                  <a:gd name="T67" fmla="*/ 21 h 29"/>
                  <a:gd name="T68" fmla="*/ 4 w 29"/>
                  <a:gd name="T69" fmla="*/ 23 h 29"/>
                  <a:gd name="T70" fmla="*/ 4 w 29"/>
                  <a:gd name="T71" fmla="*/ 25 h 29"/>
                  <a:gd name="T72" fmla="*/ 6 w 29"/>
                  <a:gd name="T73" fmla="*/ 27 h 29"/>
                  <a:gd name="T74" fmla="*/ 8 w 29"/>
                  <a:gd name="T75" fmla="*/ 27 h 29"/>
                  <a:gd name="T76" fmla="*/ 10 w 29"/>
                  <a:gd name="T77" fmla="*/ 29 h 29"/>
                  <a:gd name="T78" fmla="*/ 12 w 29"/>
                  <a:gd name="T79" fmla="*/ 29 h 29"/>
                  <a:gd name="T80" fmla="*/ 16 w 29"/>
                  <a:gd name="T81" fmla="*/ 29 h 29"/>
                  <a:gd name="T82" fmla="*/ 16 w 29"/>
                  <a:gd name="T83" fmla="*/ 29 h 29"/>
                  <a:gd name="T84" fmla="*/ 14 w 29"/>
                  <a:gd name="T85" fmla="*/ 29 h 2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9"/>
                  <a:gd name="T131" fmla="*/ 29 w 29"/>
                  <a:gd name="T132" fmla="*/ 29 h 2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9">
                    <a:moveTo>
                      <a:pt x="14" y="29"/>
                    </a:moveTo>
                    <a:lnTo>
                      <a:pt x="18" y="29"/>
                    </a:lnTo>
                    <a:lnTo>
                      <a:pt x="19" y="29"/>
                    </a:lnTo>
                    <a:lnTo>
                      <a:pt x="21" y="27"/>
                    </a:lnTo>
                    <a:lnTo>
                      <a:pt x="23" y="27"/>
                    </a:lnTo>
                    <a:lnTo>
                      <a:pt x="25" y="25"/>
                    </a:lnTo>
                    <a:lnTo>
                      <a:pt x="27" y="23"/>
                    </a:lnTo>
                    <a:lnTo>
                      <a:pt x="27" y="21"/>
                    </a:lnTo>
                    <a:lnTo>
                      <a:pt x="29" y="19"/>
                    </a:lnTo>
                    <a:lnTo>
                      <a:pt x="29" y="17"/>
                    </a:lnTo>
                    <a:lnTo>
                      <a:pt x="29" y="16"/>
                    </a:lnTo>
                    <a:lnTo>
                      <a:pt x="29" y="12"/>
                    </a:lnTo>
                    <a:lnTo>
                      <a:pt x="29" y="10"/>
                    </a:lnTo>
                    <a:lnTo>
                      <a:pt x="27" y="8"/>
                    </a:lnTo>
                    <a:lnTo>
                      <a:pt x="27" y="6"/>
                    </a:lnTo>
                    <a:lnTo>
                      <a:pt x="25" y="4"/>
                    </a:lnTo>
                    <a:lnTo>
                      <a:pt x="23" y="4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4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8" y="27"/>
                    </a:lnTo>
                    <a:lnTo>
                      <a:pt x="10" y="29"/>
                    </a:lnTo>
                    <a:lnTo>
                      <a:pt x="12" y="29"/>
                    </a:lnTo>
                    <a:lnTo>
                      <a:pt x="16" y="29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8" name="Group 207"/>
              <p:cNvGrpSpPr>
                <a:grpSpLocks/>
              </p:cNvGrpSpPr>
              <p:nvPr/>
            </p:nvGrpSpPr>
            <p:grpSpPr bwMode="auto">
              <a:xfrm>
                <a:off x="2742" y="2726"/>
                <a:ext cx="2192" cy="935"/>
                <a:chOff x="2742" y="2726"/>
                <a:chExt cx="2192" cy="935"/>
              </a:xfrm>
            </p:grpSpPr>
            <p:sp>
              <p:nvSpPr>
                <p:cNvPr id="209" name="Line 208"/>
                <p:cNvSpPr>
                  <a:spLocks noChangeShapeType="1"/>
                </p:cNvSpPr>
                <p:nvPr/>
              </p:nvSpPr>
              <p:spPr bwMode="auto">
                <a:xfrm>
                  <a:off x="3910" y="3481"/>
                  <a:ext cx="71" cy="1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Line 209"/>
                <p:cNvSpPr>
                  <a:spLocks noChangeShapeType="1"/>
                </p:cNvSpPr>
                <p:nvPr/>
              </p:nvSpPr>
              <p:spPr bwMode="auto">
                <a:xfrm>
                  <a:off x="3910" y="3552"/>
                  <a:ext cx="71" cy="2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Freeform 210"/>
                <p:cNvSpPr>
                  <a:spLocks/>
                </p:cNvSpPr>
                <p:nvPr/>
              </p:nvSpPr>
              <p:spPr bwMode="auto">
                <a:xfrm>
                  <a:off x="4519" y="3444"/>
                  <a:ext cx="73" cy="144"/>
                </a:xfrm>
                <a:custGeom>
                  <a:avLst/>
                  <a:gdLst>
                    <a:gd name="T0" fmla="*/ 0 w 73"/>
                    <a:gd name="T1" fmla="*/ 144 h 144"/>
                    <a:gd name="T2" fmla="*/ 73 w 73"/>
                    <a:gd name="T3" fmla="*/ 144 h 144"/>
                    <a:gd name="T4" fmla="*/ 73 w 73"/>
                    <a:gd name="T5" fmla="*/ 0 h 144"/>
                    <a:gd name="T6" fmla="*/ 2 w 73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0" y="144"/>
                      </a:moveTo>
                      <a:lnTo>
                        <a:pt x="73" y="144"/>
                      </a:lnTo>
                      <a:lnTo>
                        <a:pt x="73" y="0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Freeform 211"/>
                <p:cNvSpPr>
                  <a:spLocks/>
                </p:cNvSpPr>
                <p:nvPr/>
              </p:nvSpPr>
              <p:spPr bwMode="auto">
                <a:xfrm>
                  <a:off x="4448" y="3444"/>
                  <a:ext cx="73" cy="144"/>
                </a:xfrm>
                <a:custGeom>
                  <a:avLst/>
                  <a:gdLst>
                    <a:gd name="T0" fmla="*/ 71 w 73"/>
                    <a:gd name="T1" fmla="*/ 0 h 144"/>
                    <a:gd name="T2" fmla="*/ 0 w 73"/>
                    <a:gd name="T3" fmla="*/ 0 h 144"/>
                    <a:gd name="T4" fmla="*/ 0 w 73"/>
                    <a:gd name="T5" fmla="*/ 144 h 144"/>
                    <a:gd name="T6" fmla="*/ 73 w 73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71" y="0"/>
                      </a:move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73" y="144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212"/>
                <p:cNvSpPr>
                  <a:spLocks noChangeShapeType="1"/>
                </p:cNvSpPr>
                <p:nvPr/>
              </p:nvSpPr>
              <p:spPr bwMode="auto">
                <a:xfrm>
                  <a:off x="3566" y="3230"/>
                  <a:ext cx="73" cy="1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Line 213"/>
                <p:cNvSpPr>
                  <a:spLocks noChangeShapeType="1"/>
                </p:cNvSpPr>
                <p:nvPr/>
              </p:nvSpPr>
              <p:spPr bwMode="auto">
                <a:xfrm>
                  <a:off x="3566" y="3157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Line 214"/>
                <p:cNvSpPr>
                  <a:spLocks noChangeShapeType="1"/>
                </p:cNvSpPr>
                <p:nvPr/>
              </p:nvSpPr>
              <p:spPr bwMode="auto">
                <a:xfrm>
                  <a:off x="3225" y="2906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215"/>
                <p:cNvSpPr>
                  <a:spLocks noChangeShapeType="1"/>
                </p:cNvSpPr>
                <p:nvPr/>
              </p:nvSpPr>
              <p:spPr bwMode="auto">
                <a:xfrm>
                  <a:off x="3225" y="2834"/>
                  <a:ext cx="73" cy="2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Freeform 216"/>
                <p:cNvSpPr>
                  <a:spLocks/>
                </p:cNvSpPr>
                <p:nvPr/>
              </p:nvSpPr>
              <p:spPr bwMode="auto">
                <a:xfrm>
                  <a:off x="4107" y="2799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71 w 73"/>
                    <a:gd name="T9" fmla="*/ 144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4"/>
                    <a:gd name="T17" fmla="*/ 73 w 73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1" y="144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Freeform 217"/>
                <p:cNvSpPr>
                  <a:spLocks/>
                </p:cNvSpPr>
                <p:nvPr/>
              </p:nvSpPr>
              <p:spPr bwMode="auto">
                <a:xfrm>
                  <a:off x="4107" y="2799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Line 218"/>
                <p:cNvSpPr>
                  <a:spLocks noChangeShapeType="1"/>
                </p:cNvSpPr>
                <p:nvPr/>
              </p:nvSpPr>
              <p:spPr bwMode="auto">
                <a:xfrm flipV="1">
                  <a:off x="4251" y="2795"/>
                  <a:ext cx="1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219"/>
                <p:cNvSpPr>
                  <a:spLocks noChangeShapeType="1"/>
                </p:cNvSpPr>
                <p:nvPr/>
              </p:nvSpPr>
              <p:spPr bwMode="auto">
                <a:xfrm flipH="1">
                  <a:off x="4176" y="2799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Line 220"/>
                <p:cNvSpPr>
                  <a:spLocks noChangeShapeType="1"/>
                </p:cNvSpPr>
                <p:nvPr/>
              </p:nvSpPr>
              <p:spPr bwMode="auto">
                <a:xfrm flipH="1">
                  <a:off x="4176" y="2943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Rectangle 221"/>
                <p:cNvSpPr>
                  <a:spLocks noChangeArrowheads="1"/>
                </p:cNvSpPr>
                <p:nvPr/>
              </p:nvSpPr>
              <p:spPr bwMode="auto">
                <a:xfrm>
                  <a:off x="2813" y="2799"/>
                  <a:ext cx="73" cy="144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Rectangle 222"/>
                <p:cNvSpPr>
                  <a:spLocks noChangeArrowheads="1"/>
                </p:cNvSpPr>
                <p:nvPr/>
              </p:nvSpPr>
              <p:spPr bwMode="auto">
                <a:xfrm>
                  <a:off x="2813" y="2799"/>
                  <a:ext cx="73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Rectangle 223"/>
                <p:cNvSpPr>
                  <a:spLocks noChangeArrowheads="1"/>
                </p:cNvSpPr>
                <p:nvPr/>
              </p:nvSpPr>
              <p:spPr bwMode="auto">
                <a:xfrm>
                  <a:off x="2742" y="2799"/>
                  <a:ext cx="71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Rectangle 224"/>
                <p:cNvSpPr>
                  <a:spLocks noChangeArrowheads="1"/>
                </p:cNvSpPr>
                <p:nvPr/>
              </p:nvSpPr>
              <p:spPr bwMode="auto">
                <a:xfrm>
                  <a:off x="2779" y="2828"/>
                  <a:ext cx="18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>
                  <a:spLocks noChangeArrowheads="1"/>
                </p:cNvSpPr>
                <p:nvPr/>
              </p:nvSpPr>
              <p:spPr bwMode="auto">
                <a:xfrm>
                  <a:off x="2796" y="2828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27" name="Rectangle 226"/>
                <p:cNvSpPr>
                  <a:spLocks noChangeArrowheads="1"/>
                </p:cNvSpPr>
                <p:nvPr/>
              </p:nvSpPr>
              <p:spPr bwMode="auto">
                <a:xfrm>
                  <a:off x="3154" y="2799"/>
                  <a:ext cx="73" cy="144"/>
                </a:xfrm>
                <a:prstGeom prst="rect">
                  <a:avLst/>
                </a:prstGeom>
                <a:solidFill>
                  <a:srgbClr val="FBE2C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Rectangle 227"/>
                <p:cNvSpPr>
                  <a:spLocks noChangeArrowheads="1"/>
                </p:cNvSpPr>
                <p:nvPr/>
              </p:nvSpPr>
              <p:spPr bwMode="auto">
                <a:xfrm>
                  <a:off x="3154" y="2799"/>
                  <a:ext cx="73" cy="144"/>
                </a:xfrm>
                <a:prstGeom prst="rect">
                  <a:avLst/>
                </a:prstGeom>
                <a:noFill/>
                <a:ln w="9525">
                  <a:solidFill>
                    <a:srgbClr val="EB75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Line 228"/>
                <p:cNvSpPr>
                  <a:spLocks noChangeShapeType="1"/>
                </p:cNvSpPr>
                <p:nvPr/>
              </p:nvSpPr>
              <p:spPr bwMode="auto">
                <a:xfrm flipV="1">
                  <a:off x="3081" y="2795"/>
                  <a:ext cx="2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Line 229"/>
                <p:cNvSpPr>
                  <a:spLocks noChangeShapeType="1"/>
                </p:cNvSpPr>
                <p:nvPr/>
              </p:nvSpPr>
              <p:spPr bwMode="auto">
                <a:xfrm>
                  <a:off x="3081" y="2799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Line 230"/>
                <p:cNvSpPr>
                  <a:spLocks noChangeShapeType="1"/>
                </p:cNvSpPr>
                <p:nvPr/>
              </p:nvSpPr>
              <p:spPr bwMode="auto">
                <a:xfrm>
                  <a:off x="3081" y="2943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Freeform 231"/>
                <p:cNvSpPr>
                  <a:spLocks/>
                </p:cNvSpPr>
                <p:nvPr/>
              </p:nvSpPr>
              <p:spPr bwMode="auto">
                <a:xfrm>
                  <a:off x="3442" y="2728"/>
                  <a:ext cx="109" cy="286"/>
                </a:xfrm>
                <a:custGeom>
                  <a:avLst/>
                  <a:gdLst>
                    <a:gd name="T0" fmla="*/ 0 w 109"/>
                    <a:gd name="T1" fmla="*/ 0 h 286"/>
                    <a:gd name="T2" fmla="*/ 0 w 109"/>
                    <a:gd name="T3" fmla="*/ 115 h 286"/>
                    <a:gd name="T4" fmla="*/ 34 w 109"/>
                    <a:gd name="T5" fmla="*/ 142 h 286"/>
                    <a:gd name="T6" fmla="*/ 0 w 109"/>
                    <a:gd name="T7" fmla="*/ 171 h 286"/>
                    <a:gd name="T8" fmla="*/ 0 w 109"/>
                    <a:gd name="T9" fmla="*/ 286 h 286"/>
                    <a:gd name="T10" fmla="*/ 109 w 109"/>
                    <a:gd name="T11" fmla="*/ 198 h 286"/>
                    <a:gd name="T12" fmla="*/ 109 w 109"/>
                    <a:gd name="T13" fmla="*/ 86 h 286"/>
                    <a:gd name="T14" fmla="*/ 0 w 109"/>
                    <a:gd name="T15" fmla="*/ 0 h 286"/>
                    <a:gd name="T16" fmla="*/ 0 w 109"/>
                    <a:gd name="T17" fmla="*/ 0 h 28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9"/>
                    <a:gd name="T28" fmla="*/ 0 h 286"/>
                    <a:gd name="T29" fmla="*/ 109 w 109"/>
                    <a:gd name="T30" fmla="*/ 286 h 28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9" h="286">
                      <a:moveTo>
                        <a:pt x="0" y="0"/>
                      </a:moveTo>
                      <a:lnTo>
                        <a:pt x="0" y="115"/>
                      </a:lnTo>
                      <a:lnTo>
                        <a:pt x="34" y="142"/>
                      </a:lnTo>
                      <a:lnTo>
                        <a:pt x="0" y="171"/>
                      </a:lnTo>
                      <a:lnTo>
                        <a:pt x="0" y="286"/>
                      </a:lnTo>
                      <a:lnTo>
                        <a:pt x="109" y="198"/>
                      </a:lnTo>
                      <a:lnTo>
                        <a:pt x="109" y="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Freeform 232"/>
                <p:cNvSpPr>
                  <a:spLocks/>
                </p:cNvSpPr>
                <p:nvPr/>
              </p:nvSpPr>
              <p:spPr bwMode="auto">
                <a:xfrm>
                  <a:off x="3442" y="2728"/>
                  <a:ext cx="109" cy="286"/>
                </a:xfrm>
                <a:custGeom>
                  <a:avLst/>
                  <a:gdLst>
                    <a:gd name="T0" fmla="*/ 0 w 109"/>
                    <a:gd name="T1" fmla="*/ 0 h 286"/>
                    <a:gd name="T2" fmla="*/ 0 w 109"/>
                    <a:gd name="T3" fmla="*/ 115 h 286"/>
                    <a:gd name="T4" fmla="*/ 34 w 109"/>
                    <a:gd name="T5" fmla="*/ 142 h 286"/>
                    <a:gd name="T6" fmla="*/ 0 w 109"/>
                    <a:gd name="T7" fmla="*/ 171 h 286"/>
                    <a:gd name="T8" fmla="*/ 0 w 109"/>
                    <a:gd name="T9" fmla="*/ 286 h 286"/>
                    <a:gd name="T10" fmla="*/ 109 w 109"/>
                    <a:gd name="T11" fmla="*/ 198 h 286"/>
                    <a:gd name="T12" fmla="*/ 109 w 109"/>
                    <a:gd name="T13" fmla="*/ 86 h 286"/>
                    <a:gd name="T14" fmla="*/ 0 w 109"/>
                    <a:gd name="T15" fmla="*/ 0 h 286"/>
                    <a:gd name="T16" fmla="*/ 0 w 109"/>
                    <a:gd name="T17" fmla="*/ 0 h 28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9"/>
                    <a:gd name="T28" fmla="*/ 0 h 286"/>
                    <a:gd name="T29" fmla="*/ 109 w 109"/>
                    <a:gd name="T30" fmla="*/ 286 h 28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9" h="286">
                      <a:moveTo>
                        <a:pt x="0" y="0"/>
                      </a:moveTo>
                      <a:lnTo>
                        <a:pt x="0" y="115"/>
                      </a:lnTo>
                      <a:lnTo>
                        <a:pt x="34" y="142"/>
                      </a:lnTo>
                      <a:lnTo>
                        <a:pt x="0" y="171"/>
                      </a:lnTo>
                      <a:lnTo>
                        <a:pt x="0" y="286"/>
                      </a:lnTo>
                      <a:lnTo>
                        <a:pt x="109" y="198"/>
                      </a:lnTo>
                      <a:lnTo>
                        <a:pt x="109" y="8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Rectangle 233"/>
                <p:cNvSpPr>
                  <a:spLocks noChangeArrowheads="1"/>
                </p:cNvSpPr>
                <p:nvPr/>
              </p:nvSpPr>
              <p:spPr bwMode="auto">
                <a:xfrm>
                  <a:off x="4124" y="2828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35" name="Rectangle 234"/>
                <p:cNvSpPr>
                  <a:spLocks noChangeArrowheads="1"/>
                </p:cNvSpPr>
                <p:nvPr/>
              </p:nvSpPr>
              <p:spPr bwMode="auto">
                <a:xfrm>
                  <a:off x="4172" y="2828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36" name="Rectangle 235"/>
                <p:cNvSpPr>
                  <a:spLocks noChangeArrowheads="1"/>
                </p:cNvSpPr>
                <p:nvPr/>
              </p:nvSpPr>
              <p:spPr bwMode="auto">
                <a:xfrm>
                  <a:off x="4207" y="2828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37" name="Line 236"/>
                <p:cNvSpPr>
                  <a:spLocks noChangeShapeType="1"/>
                </p:cNvSpPr>
                <p:nvPr/>
              </p:nvSpPr>
              <p:spPr bwMode="auto">
                <a:xfrm>
                  <a:off x="2884" y="2870"/>
                  <a:ext cx="19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8" name="Line 237"/>
                <p:cNvSpPr>
                  <a:spLocks noChangeShapeType="1"/>
                </p:cNvSpPr>
                <p:nvPr/>
              </p:nvSpPr>
              <p:spPr bwMode="auto">
                <a:xfrm>
                  <a:off x="3549" y="2870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38"/>
                <p:cNvSpPr>
                  <a:spLocks noChangeShapeType="1"/>
                </p:cNvSpPr>
                <p:nvPr/>
              </p:nvSpPr>
              <p:spPr bwMode="auto">
                <a:xfrm>
                  <a:off x="3908" y="2870"/>
                  <a:ext cx="19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Freeform 239"/>
                <p:cNvSpPr>
                  <a:spLocks/>
                </p:cNvSpPr>
                <p:nvPr/>
              </p:nvSpPr>
              <p:spPr bwMode="auto">
                <a:xfrm>
                  <a:off x="3047" y="2836"/>
                  <a:ext cx="34" cy="34"/>
                </a:xfrm>
                <a:custGeom>
                  <a:avLst/>
                  <a:gdLst>
                    <a:gd name="T0" fmla="*/ 0 w 34"/>
                    <a:gd name="T1" fmla="*/ 34 h 34"/>
                    <a:gd name="T2" fmla="*/ 0 w 34"/>
                    <a:gd name="T3" fmla="*/ 0 h 34"/>
                    <a:gd name="T4" fmla="*/ 34 w 34"/>
                    <a:gd name="T5" fmla="*/ 0 h 34"/>
                    <a:gd name="T6" fmla="*/ 0 60000 65536"/>
                    <a:gd name="T7" fmla="*/ 0 60000 65536"/>
                    <a:gd name="T8" fmla="*/ 0 60000 65536"/>
                    <a:gd name="T9" fmla="*/ 0 w 34"/>
                    <a:gd name="T10" fmla="*/ 0 h 34"/>
                    <a:gd name="T11" fmla="*/ 34 w 34"/>
                    <a:gd name="T12" fmla="*/ 34 h 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4" h="34">
                      <a:moveTo>
                        <a:pt x="0" y="34"/>
                      </a:moveTo>
                      <a:lnTo>
                        <a:pt x="0" y="0"/>
                      </a:lnTo>
                      <a:lnTo>
                        <a:pt x="34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240"/>
                <p:cNvSpPr>
                  <a:spLocks/>
                </p:cNvSpPr>
                <p:nvPr/>
              </p:nvSpPr>
              <p:spPr bwMode="auto">
                <a:xfrm>
                  <a:off x="2957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Freeform 241"/>
                <p:cNvSpPr>
                  <a:spLocks/>
                </p:cNvSpPr>
                <p:nvPr/>
              </p:nvSpPr>
              <p:spPr bwMode="auto">
                <a:xfrm>
                  <a:off x="2957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3" name="Freeform 242"/>
                <p:cNvSpPr>
                  <a:spLocks/>
                </p:cNvSpPr>
                <p:nvPr/>
              </p:nvSpPr>
              <p:spPr bwMode="auto">
                <a:xfrm>
                  <a:off x="3298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4" name="Freeform 243"/>
                <p:cNvSpPr>
                  <a:spLocks/>
                </p:cNvSpPr>
                <p:nvPr/>
              </p:nvSpPr>
              <p:spPr bwMode="auto">
                <a:xfrm>
                  <a:off x="3639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5" name="Freeform 244"/>
                <p:cNvSpPr>
                  <a:spLocks/>
                </p:cNvSpPr>
                <p:nvPr/>
              </p:nvSpPr>
              <p:spPr bwMode="auto">
                <a:xfrm>
                  <a:off x="3981" y="2726"/>
                  <a:ext cx="55" cy="288"/>
                </a:xfrm>
                <a:custGeom>
                  <a:avLst/>
                  <a:gdLst>
                    <a:gd name="T0" fmla="*/ 53 w 55"/>
                    <a:gd name="T1" fmla="*/ 288 h 288"/>
                    <a:gd name="T2" fmla="*/ 55 w 55"/>
                    <a:gd name="T3" fmla="*/ 0 h 288"/>
                    <a:gd name="T4" fmla="*/ 0 w 55"/>
                    <a:gd name="T5" fmla="*/ 0 h 288"/>
                    <a:gd name="T6" fmla="*/ 0 w 55"/>
                    <a:gd name="T7" fmla="*/ 288 h 288"/>
                    <a:gd name="T8" fmla="*/ 55 w 55"/>
                    <a:gd name="T9" fmla="*/ 288 h 288"/>
                    <a:gd name="T10" fmla="*/ 55 w 55"/>
                    <a:gd name="T11" fmla="*/ 288 h 288"/>
                    <a:gd name="T12" fmla="*/ 53 w 55"/>
                    <a:gd name="T13" fmla="*/ 288 h 28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5"/>
                    <a:gd name="T22" fmla="*/ 0 h 288"/>
                    <a:gd name="T23" fmla="*/ 55 w 55"/>
                    <a:gd name="T24" fmla="*/ 288 h 28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5" h="288">
                      <a:moveTo>
                        <a:pt x="53" y="288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5" y="288"/>
                      </a:lnTo>
                      <a:lnTo>
                        <a:pt x="53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" name="Freeform 245"/>
                <p:cNvSpPr>
                  <a:spLocks/>
                </p:cNvSpPr>
                <p:nvPr/>
              </p:nvSpPr>
              <p:spPr bwMode="auto">
                <a:xfrm>
                  <a:off x="3981" y="2726"/>
                  <a:ext cx="55" cy="288"/>
                </a:xfrm>
                <a:custGeom>
                  <a:avLst/>
                  <a:gdLst>
                    <a:gd name="T0" fmla="*/ 53 w 55"/>
                    <a:gd name="T1" fmla="*/ 288 h 288"/>
                    <a:gd name="T2" fmla="*/ 55 w 55"/>
                    <a:gd name="T3" fmla="*/ 0 h 288"/>
                    <a:gd name="T4" fmla="*/ 0 w 55"/>
                    <a:gd name="T5" fmla="*/ 0 h 288"/>
                    <a:gd name="T6" fmla="*/ 0 w 55"/>
                    <a:gd name="T7" fmla="*/ 288 h 288"/>
                    <a:gd name="T8" fmla="*/ 55 w 55"/>
                    <a:gd name="T9" fmla="*/ 288 h 288"/>
                    <a:gd name="T10" fmla="*/ 55 w 55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5"/>
                    <a:gd name="T19" fmla="*/ 0 h 288"/>
                    <a:gd name="T20" fmla="*/ 55 w 55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5" h="288">
                      <a:moveTo>
                        <a:pt x="53" y="288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5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Freeform 246"/>
                <p:cNvSpPr>
                  <a:spLocks/>
                </p:cNvSpPr>
                <p:nvPr/>
              </p:nvSpPr>
              <p:spPr bwMode="auto">
                <a:xfrm>
                  <a:off x="4448" y="3123"/>
                  <a:ext cx="73" cy="143"/>
                </a:xfrm>
                <a:custGeom>
                  <a:avLst/>
                  <a:gdLst>
                    <a:gd name="T0" fmla="*/ 71 w 73"/>
                    <a:gd name="T1" fmla="*/ 141 h 143"/>
                    <a:gd name="T2" fmla="*/ 0 w 73"/>
                    <a:gd name="T3" fmla="*/ 143 h 143"/>
                    <a:gd name="T4" fmla="*/ 0 w 73"/>
                    <a:gd name="T5" fmla="*/ 0 h 143"/>
                    <a:gd name="T6" fmla="*/ 73 w 73"/>
                    <a:gd name="T7" fmla="*/ 0 h 143"/>
                    <a:gd name="T8" fmla="*/ 71 w 73"/>
                    <a:gd name="T9" fmla="*/ 141 h 1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3"/>
                    <a:gd name="T17" fmla="*/ 73 w 73"/>
                    <a:gd name="T18" fmla="*/ 143 h 1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3">
                      <a:moveTo>
                        <a:pt x="71" y="141"/>
                      </a:moveTo>
                      <a:lnTo>
                        <a:pt x="0" y="14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1" y="14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Freeform 247"/>
                <p:cNvSpPr>
                  <a:spLocks/>
                </p:cNvSpPr>
                <p:nvPr/>
              </p:nvSpPr>
              <p:spPr bwMode="auto">
                <a:xfrm>
                  <a:off x="4448" y="3123"/>
                  <a:ext cx="73" cy="143"/>
                </a:xfrm>
                <a:custGeom>
                  <a:avLst/>
                  <a:gdLst>
                    <a:gd name="T0" fmla="*/ 71 w 73"/>
                    <a:gd name="T1" fmla="*/ 141 h 143"/>
                    <a:gd name="T2" fmla="*/ 0 w 73"/>
                    <a:gd name="T3" fmla="*/ 143 h 143"/>
                    <a:gd name="T4" fmla="*/ 0 w 73"/>
                    <a:gd name="T5" fmla="*/ 0 h 143"/>
                    <a:gd name="T6" fmla="*/ 73 w 73"/>
                    <a:gd name="T7" fmla="*/ 0 h 1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3"/>
                    <a:gd name="T14" fmla="*/ 73 w 73"/>
                    <a:gd name="T15" fmla="*/ 143 h 1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3">
                      <a:moveTo>
                        <a:pt x="71" y="141"/>
                      </a:moveTo>
                      <a:lnTo>
                        <a:pt x="0" y="143"/>
                      </a:lnTo>
                      <a:lnTo>
                        <a:pt x="0" y="0"/>
                      </a:lnTo>
                      <a:lnTo>
                        <a:pt x="73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9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4592" y="3119"/>
                  <a:ext cx="1" cy="14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0" name="Line 249"/>
                <p:cNvSpPr>
                  <a:spLocks noChangeShapeType="1"/>
                </p:cNvSpPr>
                <p:nvPr/>
              </p:nvSpPr>
              <p:spPr bwMode="auto">
                <a:xfrm flipH="1">
                  <a:off x="4517" y="3121"/>
                  <a:ext cx="75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1" name="Line 250"/>
                <p:cNvSpPr>
                  <a:spLocks noChangeShapeType="1"/>
                </p:cNvSpPr>
                <p:nvPr/>
              </p:nvSpPr>
              <p:spPr bwMode="auto">
                <a:xfrm flipH="1">
                  <a:off x="4517" y="3264"/>
                  <a:ext cx="75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Freeform 251"/>
                <p:cNvSpPr>
                  <a:spLocks/>
                </p:cNvSpPr>
                <p:nvPr/>
              </p:nvSpPr>
              <p:spPr bwMode="auto">
                <a:xfrm>
                  <a:off x="3154" y="3123"/>
                  <a:ext cx="73" cy="143"/>
                </a:xfrm>
                <a:custGeom>
                  <a:avLst/>
                  <a:gdLst>
                    <a:gd name="T0" fmla="*/ 0 w 73"/>
                    <a:gd name="T1" fmla="*/ 141 h 143"/>
                    <a:gd name="T2" fmla="*/ 73 w 73"/>
                    <a:gd name="T3" fmla="*/ 143 h 143"/>
                    <a:gd name="T4" fmla="*/ 73 w 73"/>
                    <a:gd name="T5" fmla="*/ 0 h 143"/>
                    <a:gd name="T6" fmla="*/ 0 w 73"/>
                    <a:gd name="T7" fmla="*/ 0 h 143"/>
                    <a:gd name="T8" fmla="*/ 0 w 73"/>
                    <a:gd name="T9" fmla="*/ 141 h 1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3"/>
                    <a:gd name="T17" fmla="*/ 73 w 73"/>
                    <a:gd name="T18" fmla="*/ 143 h 1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3">
                      <a:moveTo>
                        <a:pt x="0" y="141"/>
                      </a:moveTo>
                      <a:lnTo>
                        <a:pt x="73" y="143"/>
                      </a:lnTo>
                      <a:lnTo>
                        <a:pt x="73" y="0"/>
                      </a:lnTo>
                      <a:lnTo>
                        <a:pt x="0" y="0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Freeform 252"/>
                <p:cNvSpPr>
                  <a:spLocks/>
                </p:cNvSpPr>
                <p:nvPr/>
              </p:nvSpPr>
              <p:spPr bwMode="auto">
                <a:xfrm>
                  <a:off x="3154" y="3123"/>
                  <a:ext cx="73" cy="143"/>
                </a:xfrm>
                <a:custGeom>
                  <a:avLst/>
                  <a:gdLst>
                    <a:gd name="T0" fmla="*/ 0 w 73"/>
                    <a:gd name="T1" fmla="*/ 141 h 143"/>
                    <a:gd name="T2" fmla="*/ 73 w 73"/>
                    <a:gd name="T3" fmla="*/ 143 h 143"/>
                    <a:gd name="T4" fmla="*/ 73 w 73"/>
                    <a:gd name="T5" fmla="*/ 0 h 143"/>
                    <a:gd name="T6" fmla="*/ 0 w 73"/>
                    <a:gd name="T7" fmla="*/ 0 h 1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3"/>
                    <a:gd name="T14" fmla="*/ 73 w 73"/>
                    <a:gd name="T15" fmla="*/ 143 h 1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3">
                      <a:moveTo>
                        <a:pt x="0" y="141"/>
                      </a:moveTo>
                      <a:lnTo>
                        <a:pt x="73" y="143"/>
                      </a:lnTo>
                      <a:lnTo>
                        <a:pt x="7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4" name="Freeform 253"/>
                <p:cNvSpPr>
                  <a:spLocks/>
                </p:cNvSpPr>
                <p:nvPr/>
              </p:nvSpPr>
              <p:spPr bwMode="auto">
                <a:xfrm>
                  <a:off x="3083" y="3121"/>
                  <a:ext cx="71" cy="145"/>
                </a:xfrm>
                <a:custGeom>
                  <a:avLst/>
                  <a:gdLst>
                    <a:gd name="T0" fmla="*/ 71 w 71"/>
                    <a:gd name="T1" fmla="*/ 0 h 145"/>
                    <a:gd name="T2" fmla="*/ 0 w 71"/>
                    <a:gd name="T3" fmla="*/ 2 h 145"/>
                    <a:gd name="T4" fmla="*/ 0 w 71"/>
                    <a:gd name="T5" fmla="*/ 145 h 145"/>
                    <a:gd name="T6" fmla="*/ 71 w 71"/>
                    <a:gd name="T7" fmla="*/ 145 h 1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1"/>
                    <a:gd name="T13" fmla="*/ 0 h 145"/>
                    <a:gd name="T14" fmla="*/ 71 w 71"/>
                    <a:gd name="T15" fmla="*/ 145 h 1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1" h="145">
                      <a:moveTo>
                        <a:pt x="71" y="0"/>
                      </a:moveTo>
                      <a:lnTo>
                        <a:pt x="0" y="2"/>
                      </a:lnTo>
                      <a:lnTo>
                        <a:pt x="0" y="145"/>
                      </a:lnTo>
                      <a:lnTo>
                        <a:pt x="71" y="145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5" name="Rectangle 254"/>
                <p:cNvSpPr>
                  <a:spLocks noChangeArrowheads="1"/>
                </p:cNvSpPr>
                <p:nvPr/>
              </p:nvSpPr>
              <p:spPr bwMode="auto">
                <a:xfrm>
                  <a:off x="3120" y="3153"/>
                  <a:ext cx="18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56" name="Rectangle 255"/>
                <p:cNvSpPr>
                  <a:spLocks noChangeArrowheads="1"/>
                </p:cNvSpPr>
                <p:nvPr/>
              </p:nvSpPr>
              <p:spPr bwMode="auto">
                <a:xfrm>
                  <a:off x="3137" y="3153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57" name="Freeform 256"/>
                <p:cNvSpPr>
                  <a:spLocks/>
                </p:cNvSpPr>
                <p:nvPr/>
              </p:nvSpPr>
              <p:spPr bwMode="auto">
                <a:xfrm>
                  <a:off x="3496" y="3123"/>
                  <a:ext cx="72" cy="143"/>
                </a:xfrm>
                <a:custGeom>
                  <a:avLst/>
                  <a:gdLst>
                    <a:gd name="T0" fmla="*/ 0 w 72"/>
                    <a:gd name="T1" fmla="*/ 141 h 143"/>
                    <a:gd name="T2" fmla="*/ 72 w 72"/>
                    <a:gd name="T3" fmla="*/ 143 h 143"/>
                    <a:gd name="T4" fmla="*/ 72 w 72"/>
                    <a:gd name="T5" fmla="*/ 0 h 143"/>
                    <a:gd name="T6" fmla="*/ 0 w 72"/>
                    <a:gd name="T7" fmla="*/ 0 h 143"/>
                    <a:gd name="T8" fmla="*/ 0 w 72"/>
                    <a:gd name="T9" fmla="*/ 141 h 1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"/>
                    <a:gd name="T16" fmla="*/ 0 h 143"/>
                    <a:gd name="T17" fmla="*/ 72 w 72"/>
                    <a:gd name="T18" fmla="*/ 143 h 1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" h="143">
                      <a:moveTo>
                        <a:pt x="0" y="141"/>
                      </a:moveTo>
                      <a:lnTo>
                        <a:pt x="72" y="143"/>
                      </a:lnTo>
                      <a:lnTo>
                        <a:pt x="72" y="0"/>
                      </a:lnTo>
                      <a:lnTo>
                        <a:pt x="0" y="0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FBE2C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" name="Freeform 257"/>
                <p:cNvSpPr>
                  <a:spLocks/>
                </p:cNvSpPr>
                <p:nvPr/>
              </p:nvSpPr>
              <p:spPr bwMode="auto">
                <a:xfrm>
                  <a:off x="3496" y="3123"/>
                  <a:ext cx="72" cy="143"/>
                </a:xfrm>
                <a:custGeom>
                  <a:avLst/>
                  <a:gdLst>
                    <a:gd name="T0" fmla="*/ 0 w 72"/>
                    <a:gd name="T1" fmla="*/ 141 h 143"/>
                    <a:gd name="T2" fmla="*/ 72 w 72"/>
                    <a:gd name="T3" fmla="*/ 143 h 143"/>
                    <a:gd name="T4" fmla="*/ 72 w 72"/>
                    <a:gd name="T5" fmla="*/ 0 h 143"/>
                    <a:gd name="T6" fmla="*/ 0 w 72"/>
                    <a:gd name="T7" fmla="*/ 0 h 1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"/>
                    <a:gd name="T13" fmla="*/ 0 h 143"/>
                    <a:gd name="T14" fmla="*/ 72 w 72"/>
                    <a:gd name="T15" fmla="*/ 143 h 1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" h="143">
                      <a:moveTo>
                        <a:pt x="0" y="141"/>
                      </a:moveTo>
                      <a:lnTo>
                        <a:pt x="72" y="143"/>
                      </a:lnTo>
                      <a:lnTo>
                        <a:pt x="7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" name="Line 258"/>
                <p:cNvSpPr>
                  <a:spLocks noChangeShapeType="1"/>
                </p:cNvSpPr>
                <p:nvPr/>
              </p:nvSpPr>
              <p:spPr bwMode="auto">
                <a:xfrm flipV="1">
                  <a:off x="3423" y="3119"/>
                  <a:ext cx="2" cy="14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" name="Line 259"/>
                <p:cNvSpPr>
                  <a:spLocks noChangeShapeType="1"/>
                </p:cNvSpPr>
                <p:nvPr/>
              </p:nvSpPr>
              <p:spPr bwMode="auto">
                <a:xfrm>
                  <a:off x="3423" y="3121"/>
                  <a:ext cx="73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" name="Line 260"/>
                <p:cNvSpPr>
                  <a:spLocks noChangeShapeType="1"/>
                </p:cNvSpPr>
                <p:nvPr/>
              </p:nvSpPr>
              <p:spPr bwMode="auto">
                <a:xfrm>
                  <a:off x="3423" y="3264"/>
                  <a:ext cx="73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" name="Rectangle 261"/>
                <p:cNvSpPr>
                  <a:spLocks noChangeArrowheads="1"/>
                </p:cNvSpPr>
                <p:nvPr/>
              </p:nvSpPr>
              <p:spPr bwMode="auto">
                <a:xfrm>
                  <a:off x="3444" y="3169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3" name="Rectangle 262"/>
                <p:cNvSpPr>
                  <a:spLocks noChangeArrowheads="1"/>
                </p:cNvSpPr>
                <p:nvPr/>
              </p:nvSpPr>
              <p:spPr bwMode="auto">
                <a:xfrm>
                  <a:off x="3490" y="3169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4" name="Rectangle 263"/>
                <p:cNvSpPr>
                  <a:spLocks noChangeArrowheads="1"/>
                </p:cNvSpPr>
                <p:nvPr/>
              </p:nvSpPr>
              <p:spPr bwMode="auto">
                <a:xfrm>
                  <a:off x="3524" y="3169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5" name="Freeform 264"/>
                <p:cNvSpPr>
                  <a:spLocks/>
                </p:cNvSpPr>
                <p:nvPr/>
              </p:nvSpPr>
              <p:spPr bwMode="auto">
                <a:xfrm>
                  <a:off x="3783" y="3050"/>
                  <a:ext cx="109" cy="285"/>
                </a:xfrm>
                <a:custGeom>
                  <a:avLst/>
                  <a:gdLst>
                    <a:gd name="T0" fmla="*/ 0 w 109"/>
                    <a:gd name="T1" fmla="*/ 0 h 285"/>
                    <a:gd name="T2" fmla="*/ 0 w 109"/>
                    <a:gd name="T3" fmla="*/ 117 h 285"/>
                    <a:gd name="T4" fmla="*/ 35 w 109"/>
                    <a:gd name="T5" fmla="*/ 144 h 285"/>
                    <a:gd name="T6" fmla="*/ 0 w 109"/>
                    <a:gd name="T7" fmla="*/ 170 h 285"/>
                    <a:gd name="T8" fmla="*/ 0 w 109"/>
                    <a:gd name="T9" fmla="*/ 285 h 285"/>
                    <a:gd name="T10" fmla="*/ 109 w 109"/>
                    <a:gd name="T11" fmla="*/ 199 h 285"/>
                    <a:gd name="T12" fmla="*/ 109 w 109"/>
                    <a:gd name="T13" fmla="*/ 88 h 285"/>
                    <a:gd name="T14" fmla="*/ 0 w 109"/>
                    <a:gd name="T15" fmla="*/ 2 h 285"/>
                    <a:gd name="T16" fmla="*/ 0 w 109"/>
                    <a:gd name="T17" fmla="*/ 2 h 285"/>
                    <a:gd name="T18" fmla="*/ 0 w 109"/>
                    <a:gd name="T19" fmla="*/ 0 h 28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9"/>
                    <a:gd name="T31" fmla="*/ 0 h 285"/>
                    <a:gd name="T32" fmla="*/ 109 w 109"/>
                    <a:gd name="T33" fmla="*/ 285 h 28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9" h="285">
                      <a:moveTo>
                        <a:pt x="0" y="0"/>
                      </a:moveTo>
                      <a:lnTo>
                        <a:pt x="0" y="117"/>
                      </a:lnTo>
                      <a:lnTo>
                        <a:pt x="35" y="144"/>
                      </a:lnTo>
                      <a:lnTo>
                        <a:pt x="0" y="170"/>
                      </a:lnTo>
                      <a:lnTo>
                        <a:pt x="0" y="285"/>
                      </a:lnTo>
                      <a:lnTo>
                        <a:pt x="109" y="199"/>
                      </a:lnTo>
                      <a:lnTo>
                        <a:pt x="109" y="88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Freeform 265"/>
                <p:cNvSpPr>
                  <a:spLocks/>
                </p:cNvSpPr>
                <p:nvPr/>
              </p:nvSpPr>
              <p:spPr bwMode="auto">
                <a:xfrm>
                  <a:off x="4107" y="3123"/>
                  <a:ext cx="144" cy="143"/>
                </a:xfrm>
                <a:custGeom>
                  <a:avLst/>
                  <a:gdLst>
                    <a:gd name="T0" fmla="*/ 144 w 144"/>
                    <a:gd name="T1" fmla="*/ 141 h 143"/>
                    <a:gd name="T2" fmla="*/ 144 w 144"/>
                    <a:gd name="T3" fmla="*/ 0 h 143"/>
                    <a:gd name="T4" fmla="*/ 0 w 144"/>
                    <a:gd name="T5" fmla="*/ 0 h 143"/>
                    <a:gd name="T6" fmla="*/ 0 w 144"/>
                    <a:gd name="T7" fmla="*/ 143 h 143"/>
                    <a:gd name="T8" fmla="*/ 144 w 144"/>
                    <a:gd name="T9" fmla="*/ 143 h 143"/>
                    <a:gd name="T10" fmla="*/ 144 w 144"/>
                    <a:gd name="T11" fmla="*/ 143 h 1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44"/>
                    <a:gd name="T19" fmla="*/ 0 h 143"/>
                    <a:gd name="T20" fmla="*/ 144 w 144"/>
                    <a:gd name="T21" fmla="*/ 143 h 14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44" h="143">
                      <a:moveTo>
                        <a:pt x="144" y="141"/>
                      </a:moveTo>
                      <a:lnTo>
                        <a:pt x="144" y="0"/>
                      </a:lnTo>
                      <a:lnTo>
                        <a:pt x="0" y="0"/>
                      </a:lnTo>
                      <a:lnTo>
                        <a:pt x="0" y="143"/>
                      </a:lnTo>
                      <a:lnTo>
                        <a:pt x="144" y="143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" name="Rectangle 266"/>
                <p:cNvSpPr>
                  <a:spLocks noChangeArrowheads="1"/>
                </p:cNvSpPr>
                <p:nvPr/>
              </p:nvSpPr>
              <p:spPr bwMode="auto">
                <a:xfrm>
                  <a:off x="4130" y="3153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D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>
                  <a:spLocks noChangeArrowheads="1"/>
                </p:cNvSpPr>
                <p:nvPr/>
              </p:nvSpPr>
              <p:spPr bwMode="auto">
                <a:xfrm>
                  <a:off x="4178" y="3153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9" name="Rectangle 268"/>
                <p:cNvSpPr>
                  <a:spLocks noChangeArrowheads="1"/>
                </p:cNvSpPr>
                <p:nvPr/>
              </p:nvSpPr>
              <p:spPr bwMode="auto">
                <a:xfrm>
                  <a:off x="4467" y="3153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70" name="Rectangle 269"/>
                <p:cNvSpPr>
                  <a:spLocks noChangeArrowheads="1"/>
                </p:cNvSpPr>
                <p:nvPr/>
              </p:nvSpPr>
              <p:spPr bwMode="auto">
                <a:xfrm>
                  <a:off x="4513" y="3153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71" name="Rectangle 270"/>
                <p:cNvSpPr>
                  <a:spLocks noChangeArrowheads="1"/>
                </p:cNvSpPr>
                <p:nvPr/>
              </p:nvSpPr>
              <p:spPr bwMode="auto">
                <a:xfrm>
                  <a:off x="4548" y="3153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72" name="Line 271"/>
                <p:cNvSpPr>
                  <a:spLocks noChangeShapeType="1"/>
                </p:cNvSpPr>
                <p:nvPr/>
              </p:nvSpPr>
              <p:spPr bwMode="auto">
                <a:xfrm>
                  <a:off x="3225" y="3194"/>
                  <a:ext cx="20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Line 272"/>
                <p:cNvSpPr>
                  <a:spLocks noChangeShapeType="1"/>
                </p:cNvSpPr>
                <p:nvPr/>
              </p:nvSpPr>
              <p:spPr bwMode="auto">
                <a:xfrm>
                  <a:off x="3890" y="3194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4" name="Line 273"/>
                <p:cNvSpPr>
                  <a:spLocks noChangeShapeType="1"/>
                </p:cNvSpPr>
                <p:nvPr/>
              </p:nvSpPr>
              <p:spPr bwMode="auto">
                <a:xfrm>
                  <a:off x="4249" y="3194"/>
                  <a:ext cx="19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" name="Freeform 274"/>
                <p:cNvSpPr>
                  <a:spLocks/>
                </p:cNvSpPr>
                <p:nvPr/>
              </p:nvSpPr>
              <p:spPr bwMode="auto">
                <a:xfrm>
                  <a:off x="3388" y="3157"/>
                  <a:ext cx="37" cy="37"/>
                </a:xfrm>
                <a:custGeom>
                  <a:avLst/>
                  <a:gdLst>
                    <a:gd name="T0" fmla="*/ 0 w 37"/>
                    <a:gd name="T1" fmla="*/ 37 h 37"/>
                    <a:gd name="T2" fmla="*/ 0 w 37"/>
                    <a:gd name="T3" fmla="*/ 0 h 37"/>
                    <a:gd name="T4" fmla="*/ 37 w 37"/>
                    <a:gd name="T5" fmla="*/ 0 h 37"/>
                    <a:gd name="T6" fmla="*/ 0 60000 65536"/>
                    <a:gd name="T7" fmla="*/ 0 60000 65536"/>
                    <a:gd name="T8" fmla="*/ 0 60000 65536"/>
                    <a:gd name="T9" fmla="*/ 0 w 37"/>
                    <a:gd name="T10" fmla="*/ 0 h 37"/>
                    <a:gd name="T11" fmla="*/ 37 w 37"/>
                    <a:gd name="T12" fmla="*/ 37 h 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" h="37">
                      <a:moveTo>
                        <a:pt x="0" y="37"/>
                      </a:moveTo>
                      <a:lnTo>
                        <a:pt x="0" y="0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Freeform 275"/>
                <p:cNvSpPr>
                  <a:spLocks/>
                </p:cNvSpPr>
                <p:nvPr/>
              </p:nvSpPr>
              <p:spPr bwMode="auto">
                <a:xfrm>
                  <a:off x="4071" y="3194"/>
                  <a:ext cx="253" cy="107"/>
                </a:xfrm>
                <a:custGeom>
                  <a:avLst/>
                  <a:gdLst>
                    <a:gd name="T0" fmla="*/ 0 w 253"/>
                    <a:gd name="T1" fmla="*/ 0 h 107"/>
                    <a:gd name="T2" fmla="*/ 0 w 253"/>
                    <a:gd name="T3" fmla="*/ 107 h 107"/>
                    <a:gd name="T4" fmla="*/ 216 w 253"/>
                    <a:gd name="T5" fmla="*/ 107 h 107"/>
                    <a:gd name="T6" fmla="*/ 216 w 253"/>
                    <a:gd name="T7" fmla="*/ 36 h 107"/>
                    <a:gd name="T8" fmla="*/ 253 w 253"/>
                    <a:gd name="T9" fmla="*/ 36 h 1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3"/>
                    <a:gd name="T16" fmla="*/ 0 h 107"/>
                    <a:gd name="T17" fmla="*/ 253 w 253"/>
                    <a:gd name="T18" fmla="*/ 107 h 1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3" h="107">
                      <a:moveTo>
                        <a:pt x="0" y="0"/>
                      </a:moveTo>
                      <a:lnTo>
                        <a:pt x="0" y="107"/>
                      </a:lnTo>
                      <a:lnTo>
                        <a:pt x="216" y="107"/>
                      </a:lnTo>
                      <a:lnTo>
                        <a:pt x="216" y="36"/>
                      </a:lnTo>
                      <a:lnTo>
                        <a:pt x="253" y="36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Freeform 276"/>
                <p:cNvSpPr>
                  <a:spLocks/>
                </p:cNvSpPr>
                <p:nvPr/>
              </p:nvSpPr>
              <p:spPr bwMode="auto">
                <a:xfrm>
                  <a:off x="3298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277"/>
                <p:cNvSpPr>
                  <a:spLocks/>
                </p:cNvSpPr>
                <p:nvPr/>
              </p:nvSpPr>
              <p:spPr bwMode="auto">
                <a:xfrm>
                  <a:off x="3298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Freeform 278"/>
                <p:cNvSpPr>
                  <a:spLocks/>
                </p:cNvSpPr>
                <p:nvPr/>
              </p:nvSpPr>
              <p:spPr bwMode="auto">
                <a:xfrm>
                  <a:off x="3639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Freeform 279"/>
                <p:cNvSpPr>
                  <a:spLocks/>
                </p:cNvSpPr>
                <p:nvPr/>
              </p:nvSpPr>
              <p:spPr bwMode="auto">
                <a:xfrm>
                  <a:off x="3639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Freeform 280"/>
                <p:cNvSpPr>
                  <a:spLocks/>
                </p:cNvSpPr>
                <p:nvPr/>
              </p:nvSpPr>
              <p:spPr bwMode="auto">
                <a:xfrm>
                  <a:off x="3981" y="3050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53 w 55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5"/>
                    <a:gd name="T22" fmla="*/ 0 h 287"/>
                    <a:gd name="T23" fmla="*/ 55 w 55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  <a:lnTo>
                        <a:pt x="53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Freeform 281"/>
                <p:cNvSpPr>
                  <a:spLocks/>
                </p:cNvSpPr>
                <p:nvPr/>
              </p:nvSpPr>
              <p:spPr bwMode="auto">
                <a:xfrm>
                  <a:off x="4324" y="3050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51 w 53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3"/>
                    <a:gd name="T22" fmla="*/ 0 h 287"/>
                    <a:gd name="T23" fmla="*/ 53 w 53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  <a:lnTo>
                        <a:pt x="51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Freeform 282"/>
                <p:cNvSpPr>
                  <a:spLocks/>
                </p:cNvSpPr>
                <p:nvPr/>
              </p:nvSpPr>
              <p:spPr bwMode="auto">
                <a:xfrm>
                  <a:off x="4324" y="3050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3"/>
                    <a:gd name="T19" fmla="*/ 0 h 287"/>
                    <a:gd name="T20" fmla="*/ 53 w 53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Freeform 283"/>
                <p:cNvSpPr>
                  <a:spLocks/>
                </p:cNvSpPr>
                <p:nvPr/>
              </p:nvSpPr>
              <p:spPr bwMode="auto">
                <a:xfrm>
                  <a:off x="4789" y="3444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71 w 73"/>
                    <a:gd name="T9" fmla="*/ 144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4"/>
                    <a:gd name="T17" fmla="*/ 73 w 73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1" y="144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Freeform 284"/>
                <p:cNvSpPr>
                  <a:spLocks/>
                </p:cNvSpPr>
                <p:nvPr/>
              </p:nvSpPr>
              <p:spPr bwMode="auto">
                <a:xfrm>
                  <a:off x="4789" y="3444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4933" y="3442"/>
                  <a:ext cx="1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Line 286"/>
                <p:cNvSpPr>
                  <a:spLocks noChangeShapeType="1"/>
                </p:cNvSpPr>
                <p:nvPr/>
              </p:nvSpPr>
              <p:spPr bwMode="auto">
                <a:xfrm flipH="1">
                  <a:off x="4858" y="3444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287"/>
                <p:cNvSpPr>
                  <a:spLocks noChangeShapeType="1"/>
                </p:cNvSpPr>
                <p:nvPr/>
              </p:nvSpPr>
              <p:spPr bwMode="auto">
                <a:xfrm flipH="1">
                  <a:off x="4858" y="3588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Rectangle 288"/>
                <p:cNvSpPr>
                  <a:spLocks noChangeArrowheads="1"/>
                </p:cNvSpPr>
                <p:nvPr/>
              </p:nvSpPr>
              <p:spPr bwMode="auto">
                <a:xfrm>
                  <a:off x="3496" y="3444"/>
                  <a:ext cx="72" cy="144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" name="Rectangle 289"/>
                <p:cNvSpPr>
                  <a:spLocks noChangeArrowheads="1"/>
                </p:cNvSpPr>
                <p:nvPr/>
              </p:nvSpPr>
              <p:spPr bwMode="auto">
                <a:xfrm>
                  <a:off x="3496" y="3444"/>
                  <a:ext cx="72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Rectangle 290"/>
                <p:cNvSpPr>
                  <a:spLocks noChangeArrowheads="1"/>
                </p:cNvSpPr>
                <p:nvPr/>
              </p:nvSpPr>
              <p:spPr bwMode="auto">
                <a:xfrm>
                  <a:off x="3425" y="3444"/>
                  <a:ext cx="71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Rectangle 291"/>
                <p:cNvSpPr>
                  <a:spLocks noChangeArrowheads="1"/>
                </p:cNvSpPr>
                <p:nvPr/>
              </p:nvSpPr>
              <p:spPr bwMode="auto">
                <a:xfrm>
                  <a:off x="3461" y="3474"/>
                  <a:ext cx="18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93" name="Rectangle 292"/>
                <p:cNvSpPr>
                  <a:spLocks noChangeArrowheads="1"/>
                </p:cNvSpPr>
                <p:nvPr/>
              </p:nvSpPr>
              <p:spPr bwMode="auto">
                <a:xfrm>
                  <a:off x="3478" y="3474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94" name="Rectangle 293"/>
                <p:cNvSpPr>
                  <a:spLocks noChangeArrowheads="1"/>
                </p:cNvSpPr>
                <p:nvPr/>
              </p:nvSpPr>
              <p:spPr bwMode="auto">
                <a:xfrm>
                  <a:off x="3837" y="3444"/>
                  <a:ext cx="73" cy="144"/>
                </a:xfrm>
                <a:prstGeom prst="rect">
                  <a:avLst/>
                </a:prstGeom>
                <a:solidFill>
                  <a:srgbClr val="FBE2C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" name="Rectangle 294"/>
                <p:cNvSpPr>
                  <a:spLocks noChangeArrowheads="1"/>
                </p:cNvSpPr>
                <p:nvPr/>
              </p:nvSpPr>
              <p:spPr bwMode="auto">
                <a:xfrm>
                  <a:off x="3837" y="3444"/>
                  <a:ext cx="73" cy="144"/>
                </a:xfrm>
                <a:prstGeom prst="rect">
                  <a:avLst/>
                </a:prstGeom>
                <a:noFill/>
                <a:ln w="9525">
                  <a:solidFill>
                    <a:srgbClr val="EB75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" name="Line 295"/>
                <p:cNvSpPr>
                  <a:spLocks noChangeShapeType="1"/>
                </p:cNvSpPr>
                <p:nvPr/>
              </p:nvSpPr>
              <p:spPr bwMode="auto">
                <a:xfrm flipV="1">
                  <a:off x="3766" y="3442"/>
                  <a:ext cx="1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" name="Line 296"/>
                <p:cNvSpPr>
                  <a:spLocks noChangeShapeType="1"/>
                </p:cNvSpPr>
                <p:nvPr/>
              </p:nvSpPr>
              <p:spPr bwMode="auto">
                <a:xfrm>
                  <a:off x="3766" y="3444"/>
                  <a:ext cx="7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" name="Line 297"/>
                <p:cNvSpPr>
                  <a:spLocks noChangeShapeType="1"/>
                </p:cNvSpPr>
                <p:nvPr/>
              </p:nvSpPr>
              <p:spPr bwMode="auto">
                <a:xfrm>
                  <a:off x="3766" y="3588"/>
                  <a:ext cx="7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Freeform 298"/>
                <p:cNvSpPr>
                  <a:spLocks/>
                </p:cNvSpPr>
                <p:nvPr/>
              </p:nvSpPr>
              <p:spPr bwMode="auto">
                <a:xfrm>
                  <a:off x="4124" y="3374"/>
                  <a:ext cx="110" cy="285"/>
                </a:xfrm>
                <a:custGeom>
                  <a:avLst/>
                  <a:gdLst>
                    <a:gd name="T0" fmla="*/ 0 w 110"/>
                    <a:gd name="T1" fmla="*/ 0 h 285"/>
                    <a:gd name="T2" fmla="*/ 0 w 110"/>
                    <a:gd name="T3" fmla="*/ 116 h 285"/>
                    <a:gd name="T4" fmla="*/ 35 w 110"/>
                    <a:gd name="T5" fmla="*/ 143 h 285"/>
                    <a:gd name="T6" fmla="*/ 0 w 110"/>
                    <a:gd name="T7" fmla="*/ 170 h 285"/>
                    <a:gd name="T8" fmla="*/ 0 w 110"/>
                    <a:gd name="T9" fmla="*/ 285 h 285"/>
                    <a:gd name="T10" fmla="*/ 110 w 110"/>
                    <a:gd name="T11" fmla="*/ 199 h 285"/>
                    <a:gd name="T12" fmla="*/ 110 w 110"/>
                    <a:gd name="T13" fmla="*/ 88 h 285"/>
                    <a:gd name="T14" fmla="*/ 0 w 110"/>
                    <a:gd name="T15" fmla="*/ 0 h 285"/>
                    <a:gd name="T16" fmla="*/ 0 w 110"/>
                    <a:gd name="T17" fmla="*/ 0 h 28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0"/>
                    <a:gd name="T28" fmla="*/ 0 h 285"/>
                    <a:gd name="T29" fmla="*/ 110 w 110"/>
                    <a:gd name="T30" fmla="*/ 285 h 28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0" h="285">
                      <a:moveTo>
                        <a:pt x="0" y="0"/>
                      </a:moveTo>
                      <a:lnTo>
                        <a:pt x="0" y="116"/>
                      </a:lnTo>
                      <a:lnTo>
                        <a:pt x="35" y="143"/>
                      </a:lnTo>
                      <a:lnTo>
                        <a:pt x="0" y="170"/>
                      </a:lnTo>
                      <a:lnTo>
                        <a:pt x="0" y="285"/>
                      </a:lnTo>
                      <a:lnTo>
                        <a:pt x="110" y="199"/>
                      </a:lnTo>
                      <a:lnTo>
                        <a:pt x="110" y="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" name="Rectangle 299"/>
                <p:cNvSpPr>
                  <a:spLocks noChangeArrowheads="1"/>
                </p:cNvSpPr>
                <p:nvPr/>
              </p:nvSpPr>
              <p:spPr bwMode="auto">
                <a:xfrm>
                  <a:off x="4473" y="3474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D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1" name="Rectangle 300"/>
                <p:cNvSpPr>
                  <a:spLocks noChangeArrowheads="1"/>
                </p:cNvSpPr>
                <p:nvPr/>
              </p:nvSpPr>
              <p:spPr bwMode="auto">
                <a:xfrm>
                  <a:off x="4519" y="3474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>
                  <a:spLocks noChangeArrowheads="1"/>
                </p:cNvSpPr>
                <p:nvPr/>
              </p:nvSpPr>
              <p:spPr bwMode="auto">
                <a:xfrm>
                  <a:off x="4809" y="3474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3" name="Rectangle 302"/>
                <p:cNvSpPr>
                  <a:spLocks noChangeArrowheads="1"/>
                </p:cNvSpPr>
                <p:nvPr/>
              </p:nvSpPr>
              <p:spPr bwMode="auto">
                <a:xfrm>
                  <a:off x="4855" y="347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4" name="Rectangle 303"/>
                <p:cNvSpPr>
                  <a:spLocks noChangeArrowheads="1"/>
                </p:cNvSpPr>
                <p:nvPr/>
              </p:nvSpPr>
              <p:spPr bwMode="auto">
                <a:xfrm>
                  <a:off x="4889" y="347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5" name="Line 304"/>
                <p:cNvSpPr>
                  <a:spLocks noChangeShapeType="1"/>
                </p:cNvSpPr>
                <p:nvPr/>
              </p:nvSpPr>
              <p:spPr bwMode="auto">
                <a:xfrm>
                  <a:off x="3566" y="3517"/>
                  <a:ext cx="20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" name="Line 305"/>
                <p:cNvSpPr>
                  <a:spLocks noChangeShapeType="1"/>
                </p:cNvSpPr>
                <p:nvPr/>
              </p:nvSpPr>
              <p:spPr bwMode="auto">
                <a:xfrm>
                  <a:off x="4232" y="3517"/>
                  <a:ext cx="21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" name="Line 306"/>
                <p:cNvSpPr>
                  <a:spLocks noChangeShapeType="1"/>
                </p:cNvSpPr>
                <p:nvPr/>
              </p:nvSpPr>
              <p:spPr bwMode="auto">
                <a:xfrm>
                  <a:off x="4592" y="3517"/>
                  <a:ext cx="19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" name="Freeform 307"/>
                <p:cNvSpPr>
                  <a:spLocks/>
                </p:cNvSpPr>
                <p:nvPr/>
              </p:nvSpPr>
              <p:spPr bwMode="auto">
                <a:xfrm>
                  <a:off x="3729" y="3481"/>
                  <a:ext cx="37" cy="36"/>
                </a:xfrm>
                <a:custGeom>
                  <a:avLst/>
                  <a:gdLst>
                    <a:gd name="T0" fmla="*/ 0 w 37"/>
                    <a:gd name="T1" fmla="*/ 36 h 36"/>
                    <a:gd name="T2" fmla="*/ 0 w 37"/>
                    <a:gd name="T3" fmla="*/ 0 h 36"/>
                    <a:gd name="T4" fmla="*/ 37 w 37"/>
                    <a:gd name="T5" fmla="*/ 0 h 36"/>
                    <a:gd name="T6" fmla="*/ 0 60000 65536"/>
                    <a:gd name="T7" fmla="*/ 0 60000 65536"/>
                    <a:gd name="T8" fmla="*/ 0 60000 65536"/>
                    <a:gd name="T9" fmla="*/ 0 w 37"/>
                    <a:gd name="T10" fmla="*/ 0 h 36"/>
                    <a:gd name="T11" fmla="*/ 37 w 37"/>
                    <a:gd name="T12" fmla="*/ 36 h 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" h="36">
                      <a:moveTo>
                        <a:pt x="0" y="36"/>
                      </a:moveTo>
                      <a:lnTo>
                        <a:pt x="0" y="0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Freeform 308"/>
                <p:cNvSpPr>
                  <a:spLocks/>
                </p:cNvSpPr>
                <p:nvPr/>
              </p:nvSpPr>
              <p:spPr bwMode="auto">
                <a:xfrm>
                  <a:off x="4412" y="3517"/>
                  <a:ext cx="253" cy="107"/>
                </a:xfrm>
                <a:custGeom>
                  <a:avLst/>
                  <a:gdLst>
                    <a:gd name="T0" fmla="*/ 0 w 253"/>
                    <a:gd name="T1" fmla="*/ 0 h 107"/>
                    <a:gd name="T2" fmla="*/ 0 w 253"/>
                    <a:gd name="T3" fmla="*/ 107 h 107"/>
                    <a:gd name="T4" fmla="*/ 216 w 253"/>
                    <a:gd name="T5" fmla="*/ 107 h 107"/>
                    <a:gd name="T6" fmla="*/ 216 w 253"/>
                    <a:gd name="T7" fmla="*/ 37 h 107"/>
                    <a:gd name="T8" fmla="*/ 253 w 253"/>
                    <a:gd name="T9" fmla="*/ 37 h 1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3"/>
                    <a:gd name="T16" fmla="*/ 0 h 107"/>
                    <a:gd name="T17" fmla="*/ 253 w 253"/>
                    <a:gd name="T18" fmla="*/ 107 h 1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3" h="107">
                      <a:moveTo>
                        <a:pt x="0" y="0"/>
                      </a:moveTo>
                      <a:lnTo>
                        <a:pt x="0" y="107"/>
                      </a:lnTo>
                      <a:lnTo>
                        <a:pt x="216" y="107"/>
                      </a:lnTo>
                      <a:lnTo>
                        <a:pt x="216" y="37"/>
                      </a:lnTo>
                      <a:lnTo>
                        <a:pt x="253" y="3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" name="Freeform 309"/>
                <p:cNvSpPr>
                  <a:spLocks/>
                </p:cNvSpPr>
                <p:nvPr/>
              </p:nvSpPr>
              <p:spPr bwMode="auto">
                <a:xfrm>
                  <a:off x="3639" y="3374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" name="Freeform 310"/>
                <p:cNvSpPr>
                  <a:spLocks/>
                </p:cNvSpPr>
                <p:nvPr/>
              </p:nvSpPr>
              <p:spPr bwMode="auto">
                <a:xfrm>
                  <a:off x="3639" y="3374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2" name="Freeform 311"/>
                <p:cNvSpPr>
                  <a:spLocks/>
                </p:cNvSpPr>
                <p:nvPr/>
              </p:nvSpPr>
              <p:spPr bwMode="auto">
                <a:xfrm>
                  <a:off x="3981" y="3374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53 w 55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5"/>
                    <a:gd name="T22" fmla="*/ 0 h 287"/>
                    <a:gd name="T23" fmla="*/ 55 w 55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  <a:lnTo>
                        <a:pt x="53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3" name="Freeform 312"/>
                <p:cNvSpPr>
                  <a:spLocks/>
                </p:cNvSpPr>
                <p:nvPr/>
              </p:nvSpPr>
              <p:spPr bwMode="auto">
                <a:xfrm>
                  <a:off x="3981" y="3374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5"/>
                    <a:gd name="T19" fmla="*/ 0 h 287"/>
                    <a:gd name="T20" fmla="*/ 55 w 55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4" name="Freeform 313"/>
                <p:cNvSpPr>
                  <a:spLocks/>
                </p:cNvSpPr>
                <p:nvPr/>
              </p:nvSpPr>
              <p:spPr bwMode="auto">
                <a:xfrm>
                  <a:off x="4324" y="3374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51 w 53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3"/>
                    <a:gd name="T22" fmla="*/ 0 h 287"/>
                    <a:gd name="T23" fmla="*/ 53 w 53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  <a:lnTo>
                        <a:pt x="51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" name="Freeform 314"/>
                <p:cNvSpPr>
                  <a:spLocks/>
                </p:cNvSpPr>
                <p:nvPr/>
              </p:nvSpPr>
              <p:spPr bwMode="auto">
                <a:xfrm>
                  <a:off x="4324" y="3374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3"/>
                    <a:gd name="T19" fmla="*/ 0 h 287"/>
                    <a:gd name="T20" fmla="*/ 53 w 53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6" name="Freeform 315"/>
                <p:cNvSpPr>
                  <a:spLocks/>
                </p:cNvSpPr>
                <p:nvPr/>
              </p:nvSpPr>
              <p:spPr bwMode="auto">
                <a:xfrm>
                  <a:off x="4665" y="3374"/>
                  <a:ext cx="54" cy="287"/>
                </a:xfrm>
                <a:custGeom>
                  <a:avLst/>
                  <a:gdLst>
                    <a:gd name="T0" fmla="*/ 52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52 w 54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4"/>
                    <a:gd name="T22" fmla="*/ 0 h 287"/>
                    <a:gd name="T23" fmla="*/ 54 w 54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4" h="287">
                      <a:moveTo>
                        <a:pt x="52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lnTo>
                        <a:pt x="52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7" name="Freeform 316"/>
                <p:cNvSpPr>
                  <a:spLocks/>
                </p:cNvSpPr>
                <p:nvPr/>
              </p:nvSpPr>
              <p:spPr bwMode="auto">
                <a:xfrm>
                  <a:off x="4665" y="3374"/>
                  <a:ext cx="54" cy="287"/>
                </a:xfrm>
                <a:custGeom>
                  <a:avLst/>
                  <a:gdLst>
                    <a:gd name="T0" fmla="*/ 52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2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" name="Rectangle 317"/>
                <p:cNvSpPr>
                  <a:spLocks noChangeArrowheads="1"/>
                </p:cNvSpPr>
                <p:nvPr/>
              </p:nvSpPr>
              <p:spPr bwMode="auto">
                <a:xfrm>
                  <a:off x="3103" y="2851"/>
                  <a:ext cx="46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19" name="Rectangle 318"/>
                <p:cNvSpPr>
                  <a:spLocks noChangeArrowheads="1"/>
                </p:cNvSpPr>
                <p:nvPr/>
              </p:nvSpPr>
              <p:spPr bwMode="auto">
                <a:xfrm>
                  <a:off x="3149" y="2851"/>
                  <a:ext cx="36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0" name="Rectangle 319"/>
                <p:cNvSpPr>
                  <a:spLocks noChangeArrowheads="1"/>
                </p:cNvSpPr>
                <p:nvPr/>
              </p:nvSpPr>
              <p:spPr bwMode="auto">
                <a:xfrm>
                  <a:off x="3183" y="2851"/>
                  <a:ext cx="36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1" name="Line 320"/>
                <p:cNvSpPr>
                  <a:spLocks noChangeShapeType="1"/>
                </p:cNvSpPr>
                <p:nvPr/>
              </p:nvSpPr>
              <p:spPr bwMode="auto">
                <a:xfrm>
                  <a:off x="3352" y="2834"/>
                  <a:ext cx="90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" name="Line 321"/>
                <p:cNvSpPr>
                  <a:spLocks noChangeShapeType="1"/>
                </p:cNvSpPr>
                <p:nvPr/>
              </p:nvSpPr>
              <p:spPr bwMode="auto">
                <a:xfrm>
                  <a:off x="3693" y="3230"/>
                  <a:ext cx="9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" name="Rectangle 322"/>
                <p:cNvSpPr>
                  <a:spLocks noChangeArrowheads="1"/>
                </p:cNvSpPr>
                <p:nvPr/>
              </p:nvSpPr>
              <p:spPr bwMode="auto">
                <a:xfrm>
                  <a:off x="3783" y="3494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>
                  <a:spLocks noChangeArrowheads="1"/>
                </p:cNvSpPr>
                <p:nvPr/>
              </p:nvSpPr>
              <p:spPr bwMode="auto">
                <a:xfrm>
                  <a:off x="3829" y="349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5" name="Rectangle 324"/>
                <p:cNvSpPr>
                  <a:spLocks noChangeArrowheads="1"/>
                </p:cNvSpPr>
                <p:nvPr/>
              </p:nvSpPr>
              <p:spPr bwMode="auto">
                <a:xfrm>
                  <a:off x="3865" y="349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6" name="Freeform 325"/>
                <p:cNvSpPr>
                  <a:spLocks/>
                </p:cNvSpPr>
                <p:nvPr/>
              </p:nvSpPr>
              <p:spPr bwMode="auto">
                <a:xfrm>
                  <a:off x="3139" y="2813"/>
                  <a:ext cx="29" cy="28"/>
                </a:xfrm>
                <a:custGeom>
                  <a:avLst/>
                  <a:gdLst>
                    <a:gd name="T0" fmla="*/ 13 w 29"/>
                    <a:gd name="T1" fmla="*/ 26 h 28"/>
                    <a:gd name="T2" fmla="*/ 17 w 29"/>
                    <a:gd name="T3" fmla="*/ 26 h 28"/>
                    <a:gd name="T4" fmla="*/ 19 w 29"/>
                    <a:gd name="T5" fmla="*/ 26 h 28"/>
                    <a:gd name="T6" fmla="*/ 21 w 29"/>
                    <a:gd name="T7" fmla="*/ 26 h 28"/>
                    <a:gd name="T8" fmla="*/ 23 w 29"/>
                    <a:gd name="T9" fmla="*/ 24 h 28"/>
                    <a:gd name="T10" fmla="*/ 25 w 29"/>
                    <a:gd name="T11" fmla="*/ 23 h 28"/>
                    <a:gd name="T12" fmla="*/ 27 w 29"/>
                    <a:gd name="T13" fmla="*/ 21 h 28"/>
                    <a:gd name="T14" fmla="*/ 27 w 29"/>
                    <a:gd name="T15" fmla="*/ 19 h 28"/>
                    <a:gd name="T16" fmla="*/ 29 w 29"/>
                    <a:gd name="T17" fmla="*/ 17 h 28"/>
                    <a:gd name="T18" fmla="*/ 29 w 29"/>
                    <a:gd name="T19" fmla="*/ 15 h 28"/>
                    <a:gd name="T20" fmla="*/ 29 w 29"/>
                    <a:gd name="T21" fmla="*/ 13 h 28"/>
                    <a:gd name="T22" fmla="*/ 29 w 29"/>
                    <a:gd name="T23" fmla="*/ 11 h 28"/>
                    <a:gd name="T24" fmla="*/ 29 w 29"/>
                    <a:gd name="T25" fmla="*/ 9 h 28"/>
                    <a:gd name="T26" fmla="*/ 27 w 29"/>
                    <a:gd name="T27" fmla="*/ 7 h 28"/>
                    <a:gd name="T28" fmla="*/ 27 w 29"/>
                    <a:gd name="T29" fmla="*/ 5 h 28"/>
                    <a:gd name="T30" fmla="*/ 25 w 29"/>
                    <a:gd name="T31" fmla="*/ 3 h 28"/>
                    <a:gd name="T32" fmla="*/ 23 w 29"/>
                    <a:gd name="T33" fmla="*/ 1 h 28"/>
                    <a:gd name="T34" fmla="*/ 21 w 29"/>
                    <a:gd name="T35" fmla="*/ 0 h 28"/>
                    <a:gd name="T36" fmla="*/ 19 w 29"/>
                    <a:gd name="T37" fmla="*/ 0 h 28"/>
                    <a:gd name="T38" fmla="*/ 17 w 29"/>
                    <a:gd name="T39" fmla="*/ 0 h 28"/>
                    <a:gd name="T40" fmla="*/ 13 w 29"/>
                    <a:gd name="T41" fmla="*/ 0 h 28"/>
                    <a:gd name="T42" fmla="*/ 11 w 29"/>
                    <a:gd name="T43" fmla="*/ 0 h 28"/>
                    <a:gd name="T44" fmla="*/ 10 w 29"/>
                    <a:gd name="T45" fmla="*/ 0 h 28"/>
                    <a:gd name="T46" fmla="*/ 8 w 29"/>
                    <a:gd name="T47" fmla="*/ 0 h 28"/>
                    <a:gd name="T48" fmla="*/ 6 w 29"/>
                    <a:gd name="T49" fmla="*/ 1 h 28"/>
                    <a:gd name="T50" fmla="*/ 4 w 29"/>
                    <a:gd name="T51" fmla="*/ 3 h 28"/>
                    <a:gd name="T52" fmla="*/ 2 w 29"/>
                    <a:gd name="T53" fmla="*/ 5 h 28"/>
                    <a:gd name="T54" fmla="*/ 2 w 29"/>
                    <a:gd name="T55" fmla="*/ 7 h 28"/>
                    <a:gd name="T56" fmla="*/ 0 w 29"/>
                    <a:gd name="T57" fmla="*/ 9 h 28"/>
                    <a:gd name="T58" fmla="*/ 0 w 29"/>
                    <a:gd name="T59" fmla="*/ 11 h 28"/>
                    <a:gd name="T60" fmla="*/ 0 w 29"/>
                    <a:gd name="T61" fmla="*/ 13 h 28"/>
                    <a:gd name="T62" fmla="*/ 0 w 29"/>
                    <a:gd name="T63" fmla="*/ 15 h 28"/>
                    <a:gd name="T64" fmla="*/ 0 w 29"/>
                    <a:gd name="T65" fmla="*/ 17 h 28"/>
                    <a:gd name="T66" fmla="*/ 2 w 29"/>
                    <a:gd name="T67" fmla="*/ 19 h 28"/>
                    <a:gd name="T68" fmla="*/ 2 w 29"/>
                    <a:gd name="T69" fmla="*/ 21 h 28"/>
                    <a:gd name="T70" fmla="*/ 4 w 29"/>
                    <a:gd name="T71" fmla="*/ 23 h 28"/>
                    <a:gd name="T72" fmla="*/ 6 w 29"/>
                    <a:gd name="T73" fmla="*/ 24 h 28"/>
                    <a:gd name="T74" fmla="*/ 8 w 29"/>
                    <a:gd name="T75" fmla="*/ 26 h 28"/>
                    <a:gd name="T76" fmla="*/ 10 w 29"/>
                    <a:gd name="T77" fmla="*/ 26 h 28"/>
                    <a:gd name="T78" fmla="*/ 11 w 29"/>
                    <a:gd name="T79" fmla="*/ 26 h 28"/>
                    <a:gd name="T80" fmla="*/ 13 w 29"/>
                    <a:gd name="T81" fmla="*/ 28 h 28"/>
                    <a:gd name="T82" fmla="*/ 13 w 29"/>
                    <a:gd name="T83" fmla="*/ 28 h 28"/>
                    <a:gd name="T84" fmla="*/ 13 w 29"/>
                    <a:gd name="T85" fmla="*/ 26 h 28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9"/>
                    <a:gd name="T130" fmla="*/ 0 h 28"/>
                    <a:gd name="T131" fmla="*/ 29 w 29"/>
                    <a:gd name="T132" fmla="*/ 28 h 28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9" h="28">
                      <a:moveTo>
                        <a:pt x="13" y="26"/>
                      </a:moveTo>
                      <a:lnTo>
                        <a:pt x="17" y="26"/>
                      </a:lnTo>
                      <a:lnTo>
                        <a:pt x="19" y="26"/>
                      </a:lnTo>
                      <a:lnTo>
                        <a:pt x="21" y="26"/>
                      </a:lnTo>
                      <a:lnTo>
                        <a:pt x="23" y="24"/>
                      </a:lnTo>
                      <a:lnTo>
                        <a:pt x="25" y="23"/>
                      </a:lnTo>
                      <a:lnTo>
                        <a:pt x="27" y="21"/>
                      </a:lnTo>
                      <a:lnTo>
                        <a:pt x="27" y="19"/>
                      </a:lnTo>
                      <a:lnTo>
                        <a:pt x="29" y="17"/>
                      </a:lnTo>
                      <a:lnTo>
                        <a:pt x="29" y="15"/>
                      </a:lnTo>
                      <a:lnTo>
                        <a:pt x="29" y="13"/>
                      </a:lnTo>
                      <a:lnTo>
                        <a:pt x="29" y="11"/>
                      </a:lnTo>
                      <a:lnTo>
                        <a:pt x="29" y="9"/>
                      </a:lnTo>
                      <a:lnTo>
                        <a:pt x="27" y="7"/>
                      </a:lnTo>
                      <a:lnTo>
                        <a:pt x="27" y="5"/>
                      </a:lnTo>
                      <a:lnTo>
                        <a:pt x="25" y="3"/>
                      </a:lnTo>
                      <a:lnTo>
                        <a:pt x="23" y="1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1"/>
                      </a:lnTo>
                      <a:lnTo>
                        <a:pt x="4" y="3"/>
                      </a:lnTo>
                      <a:lnTo>
                        <a:pt x="2" y="5"/>
                      </a:lnTo>
                      <a:lnTo>
                        <a:pt x="2" y="7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2" y="19"/>
                      </a:lnTo>
                      <a:lnTo>
                        <a:pt x="2" y="21"/>
                      </a:lnTo>
                      <a:lnTo>
                        <a:pt x="4" y="23"/>
                      </a:lnTo>
                      <a:lnTo>
                        <a:pt x="6" y="24"/>
                      </a:lnTo>
                      <a:lnTo>
                        <a:pt x="8" y="26"/>
                      </a:lnTo>
                      <a:lnTo>
                        <a:pt x="10" y="26"/>
                      </a:lnTo>
                      <a:lnTo>
                        <a:pt x="11" y="26"/>
                      </a:lnTo>
                      <a:lnTo>
                        <a:pt x="13" y="28"/>
                      </a:lnTo>
                      <a:lnTo>
                        <a:pt x="13" y="26"/>
                      </a:lnTo>
                      <a:close/>
                    </a:path>
                  </a:pathLst>
                </a:custGeom>
                <a:solidFill>
                  <a:srgbClr val="EB75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" name="Freeform 326"/>
                <p:cNvSpPr>
                  <a:spLocks/>
                </p:cNvSpPr>
                <p:nvPr/>
              </p:nvSpPr>
              <p:spPr bwMode="auto">
                <a:xfrm>
                  <a:off x="3469" y="3132"/>
                  <a:ext cx="28" cy="29"/>
                </a:xfrm>
                <a:custGeom>
                  <a:avLst/>
                  <a:gdLst>
                    <a:gd name="T0" fmla="*/ 13 w 28"/>
                    <a:gd name="T1" fmla="*/ 29 h 29"/>
                    <a:gd name="T2" fmla="*/ 17 w 28"/>
                    <a:gd name="T3" fmla="*/ 29 h 29"/>
                    <a:gd name="T4" fmla="*/ 19 w 28"/>
                    <a:gd name="T5" fmla="*/ 29 h 29"/>
                    <a:gd name="T6" fmla="*/ 21 w 28"/>
                    <a:gd name="T7" fmla="*/ 27 h 29"/>
                    <a:gd name="T8" fmla="*/ 23 w 28"/>
                    <a:gd name="T9" fmla="*/ 27 h 29"/>
                    <a:gd name="T10" fmla="*/ 25 w 28"/>
                    <a:gd name="T11" fmla="*/ 25 h 29"/>
                    <a:gd name="T12" fmla="*/ 27 w 28"/>
                    <a:gd name="T13" fmla="*/ 23 h 29"/>
                    <a:gd name="T14" fmla="*/ 27 w 28"/>
                    <a:gd name="T15" fmla="*/ 21 h 29"/>
                    <a:gd name="T16" fmla="*/ 28 w 28"/>
                    <a:gd name="T17" fmla="*/ 19 h 29"/>
                    <a:gd name="T18" fmla="*/ 28 w 28"/>
                    <a:gd name="T19" fmla="*/ 18 h 29"/>
                    <a:gd name="T20" fmla="*/ 28 w 28"/>
                    <a:gd name="T21" fmla="*/ 16 h 29"/>
                    <a:gd name="T22" fmla="*/ 28 w 28"/>
                    <a:gd name="T23" fmla="*/ 12 h 29"/>
                    <a:gd name="T24" fmla="*/ 28 w 28"/>
                    <a:gd name="T25" fmla="*/ 10 h 29"/>
                    <a:gd name="T26" fmla="*/ 27 w 28"/>
                    <a:gd name="T27" fmla="*/ 8 h 29"/>
                    <a:gd name="T28" fmla="*/ 27 w 28"/>
                    <a:gd name="T29" fmla="*/ 6 h 29"/>
                    <a:gd name="T30" fmla="*/ 25 w 28"/>
                    <a:gd name="T31" fmla="*/ 4 h 29"/>
                    <a:gd name="T32" fmla="*/ 23 w 28"/>
                    <a:gd name="T33" fmla="*/ 2 h 29"/>
                    <a:gd name="T34" fmla="*/ 21 w 28"/>
                    <a:gd name="T35" fmla="*/ 2 h 29"/>
                    <a:gd name="T36" fmla="*/ 19 w 28"/>
                    <a:gd name="T37" fmla="*/ 0 h 29"/>
                    <a:gd name="T38" fmla="*/ 17 w 28"/>
                    <a:gd name="T39" fmla="*/ 0 h 29"/>
                    <a:gd name="T40" fmla="*/ 15 w 28"/>
                    <a:gd name="T41" fmla="*/ 0 h 29"/>
                    <a:gd name="T42" fmla="*/ 13 w 28"/>
                    <a:gd name="T43" fmla="*/ 0 h 29"/>
                    <a:gd name="T44" fmla="*/ 9 w 28"/>
                    <a:gd name="T45" fmla="*/ 0 h 29"/>
                    <a:gd name="T46" fmla="*/ 7 w 28"/>
                    <a:gd name="T47" fmla="*/ 2 h 29"/>
                    <a:gd name="T48" fmla="*/ 5 w 28"/>
                    <a:gd name="T49" fmla="*/ 2 h 29"/>
                    <a:gd name="T50" fmla="*/ 4 w 28"/>
                    <a:gd name="T51" fmla="*/ 4 h 29"/>
                    <a:gd name="T52" fmla="*/ 4 w 28"/>
                    <a:gd name="T53" fmla="*/ 6 h 29"/>
                    <a:gd name="T54" fmla="*/ 2 w 28"/>
                    <a:gd name="T55" fmla="*/ 8 h 29"/>
                    <a:gd name="T56" fmla="*/ 2 w 28"/>
                    <a:gd name="T57" fmla="*/ 10 h 29"/>
                    <a:gd name="T58" fmla="*/ 0 w 28"/>
                    <a:gd name="T59" fmla="*/ 12 h 29"/>
                    <a:gd name="T60" fmla="*/ 0 w 28"/>
                    <a:gd name="T61" fmla="*/ 16 h 29"/>
                    <a:gd name="T62" fmla="*/ 0 w 28"/>
                    <a:gd name="T63" fmla="*/ 18 h 29"/>
                    <a:gd name="T64" fmla="*/ 2 w 28"/>
                    <a:gd name="T65" fmla="*/ 19 h 29"/>
                    <a:gd name="T66" fmla="*/ 2 w 28"/>
                    <a:gd name="T67" fmla="*/ 21 h 29"/>
                    <a:gd name="T68" fmla="*/ 4 w 28"/>
                    <a:gd name="T69" fmla="*/ 23 h 29"/>
                    <a:gd name="T70" fmla="*/ 4 w 28"/>
                    <a:gd name="T71" fmla="*/ 25 h 29"/>
                    <a:gd name="T72" fmla="*/ 5 w 28"/>
                    <a:gd name="T73" fmla="*/ 27 h 29"/>
                    <a:gd name="T74" fmla="*/ 7 w 28"/>
                    <a:gd name="T75" fmla="*/ 27 h 29"/>
                    <a:gd name="T76" fmla="*/ 9 w 28"/>
                    <a:gd name="T77" fmla="*/ 29 h 29"/>
                    <a:gd name="T78" fmla="*/ 13 w 28"/>
                    <a:gd name="T79" fmla="*/ 29 h 29"/>
                    <a:gd name="T80" fmla="*/ 15 w 28"/>
                    <a:gd name="T81" fmla="*/ 29 h 29"/>
                    <a:gd name="T82" fmla="*/ 15 w 28"/>
                    <a:gd name="T83" fmla="*/ 29 h 29"/>
                    <a:gd name="T84" fmla="*/ 13 w 28"/>
                    <a:gd name="T85" fmla="*/ 29 h 29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8"/>
                    <a:gd name="T130" fmla="*/ 0 h 29"/>
                    <a:gd name="T131" fmla="*/ 28 w 28"/>
                    <a:gd name="T132" fmla="*/ 29 h 29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8" h="29">
                      <a:moveTo>
                        <a:pt x="13" y="29"/>
                      </a:moveTo>
                      <a:lnTo>
                        <a:pt x="17" y="29"/>
                      </a:lnTo>
                      <a:lnTo>
                        <a:pt x="19" y="29"/>
                      </a:lnTo>
                      <a:lnTo>
                        <a:pt x="21" y="27"/>
                      </a:lnTo>
                      <a:lnTo>
                        <a:pt x="23" y="27"/>
                      </a:lnTo>
                      <a:lnTo>
                        <a:pt x="25" y="25"/>
                      </a:lnTo>
                      <a:lnTo>
                        <a:pt x="27" y="23"/>
                      </a:lnTo>
                      <a:lnTo>
                        <a:pt x="27" y="21"/>
                      </a:lnTo>
                      <a:lnTo>
                        <a:pt x="28" y="19"/>
                      </a:lnTo>
                      <a:lnTo>
                        <a:pt x="28" y="18"/>
                      </a:lnTo>
                      <a:lnTo>
                        <a:pt x="28" y="16"/>
                      </a:lnTo>
                      <a:lnTo>
                        <a:pt x="28" y="12"/>
                      </a:lnTo>
                      <a:lnTo>
                        <a:pt x="28" y="10"/>
                      </a:lnTo>
                      <a:lnTo>
                        <a:pt x="27" y="8"/>
                      </a:lnTo>
                      <a:lnTo>
                        <a:pt x="27" y="6"/>
                      </a:lnTo>
                      <a:lnTo>
                        <a:pt x="25" y="4"/>
                      </a:lnTo>
                      <a:lnTo>
                        <a:pt x="23" y="2"/>
                      </a:lnTo>
                      <a:lnTo>
                        <a:pt x="21" y="2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9" y="0"/>
                      </a:lnTo>
                      <a:lnTo>
                        <a:pt x="7" y="2"/>
                      </a:lnTo>
                      <a:lnTo>
                        <a:pt x="5" y="2"/>
                      </a:lnTo>
                      <a:lnTo>
                        <a:pt x="4" y="4"/>
                      </a:ln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0" y="18"/>
                      </a:lnTo>
                      <a:lnTo>
                        <a:pt x="2" y="19"/>
                      </a:lnTo>
                      <a:lnTo>
                        <a:pt x="2" y="21"/>
                      </a:lnTo>
                      <a:lnTo>
                        <a:pt x="4" y="23"/>
                      </a:lnTo>
                      <a:lnTo>
                        <a:pt x="4" y="25"/>
                      </a:lnTo>
                      <a:lnTo>
                        <a:pt x="5" y="27"/>
                      </a:lnTo>
                      <a:lnTo>
                        <a:pt x="7" y="27"/>
                      </a:lnTo>
                      <a:lnTo>
                        <a:pt x="9" y="29"/>
                      </a:lnTo>
                      <a:lnTo>
                        <a:pt x="13" y="29"/>
                      </a:lnTo>
                      <a:lnTo>
                        <a:pt x="15" y="29"/>
                      </a:lnTo>
                      <a:lnTo>
                        <a:pt x="13" y="29"/>
                      </a:lnTo>
                      <a:close/>
                    </a:path>
                  </a:pathLst>
                </a:custGeom>
                <a:solidFill>
                  <a:srgbClr val="EB75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Freeform 327"/>
                <p:cNvSpPr>
                  <a:spLocks/>
                </p:cNvSpPr>
                <p:nvPr/>
              </p:nvSpPr>
              <p:spPr bwMode="auto">
                <a:xfrm>
                  <a:off x="3823" y="3458"/>
                  <a:ext cx="29" cy="29"/>
                </a:xfrm>
                <a:custGeom>
                  <a:avLst/>
                  <a:gdLst>
                    <a:gd name="T0" fmla="*/ 14 w 29"/>
                    <a:gd name="T1" fmla="*/ 29 h 29"/>
                    <a:gd name="T2" fmla="*/ 18 w 29"/>
                    <a:gd name="T3" fmla="*/ 29 h 29"/>
                    <a:gd name="T4" fmla="*/ 19 w 29"/>
                    <a:gd name="T5" fmla="*/ 29 h 29"/>
                    <a:gd name="T6" fmla="*/ 21 w 29"/>
                    <a:gd name="T7" fmla="*/ 29 h 29"/>
                    <a:gd name="T8" fmla="*/ 23 w 29"/>
                    <a:gd name="T9" fmla="*/ 27 h 29"/>
                    <a:gd name="T10" fmla="*/ 25 w 29"/>
                    <a:gd name="T11" fmla="*/ 25 h 29"/>
                    <a:gd name="T12" fmla="*/ 25 w 29"/>
                    <a:gd name="T13" fmla="*/ 23 h 29"/>
                    <a:gd name="T14" fmla="*/ 27 w 29"/>
                    <a:gd name="T15" fmla="*/ 21 h 29"/>
                    <a:gd name="T16" fmla="*/ 29 w 29"/>
                    <a:gd name="T17" fmla="*/ 19 h 29"/>
                    <a:gd name="T18" fmla="*/ 29 w 29"/>
                    <a:gd name="T19" fmla="*/ 17 h 29"/>
                    <a:gd name="T20" fmla="*/ 29 w 29"/>
                    <a:gd name="T21" fmla="*/ 15 h 29"/>
                    <a:gd name="T22" fmla="*/ 29 w 29"/>
                    <a:gd name="T23" fmla="*/ 13 h 29"/>
                    <a:gd name="T24" fmla="*/ 29 w 29"/>
                    <a:gd name="T25" fmla="*/ 9 h 29"/>
                    <a:gd name="T26" fmla="*/ 27 w 29"/>
                    <a:gd name="T27" fmla="*/ 7 h 29"/>
                    <a:gd name="T28" fmla="*/ 25 w 29"/>
                    <a:gd name="T29" fmla="*/ 6 h 29"/>
                    <a:gd name="T30" fmla="*/ 25 w 29"/>
                    <a:gd name="T31" fmla="*/ 6 h 29"/>
                    <a:gd name="T32" fmla="*/ 23 w 29"/>
                    <a:gd name="T33" fmla="*/ 4 h 29"/>
                    <a:gd name="T34" fmla="*/ 21 w 29"/>
                    <a:gd name="T35" fmla="*/ 2 h 29"/>
                    <a:gd name="T36" fmla="*/ 19 w 29"/>
                    <a:gd name="T37" fmla="*/ 2 h 29"/>
                    <a:gd name="T38" fmla="*/ 18 w 29"/>
                    <a:gd name="T39" fmla="*/ 0 h 29"/>
                    <a:gd name="T40" fmla="*/ 14 w 29"/>
                    <a:gd name="T41" fmla="*/ 0 h 29"/>
                    <a:gd name="T42" fmla="*/ 12 w 29"/>
                    <a:gd name="T43" fmla="*/ 0 h 29"/>
                    <a:gd name="T44" fmla="*/ 10 w 29"/>
                    <a:gd name="T45" fmla="*/ 2 h 29"/>
                    <a:gd name="T46" fmla="*/ 8 w 29"/>
                    <a:gd name="T47" fmla="*/ 2 h 29"/>
                    <a:gd name="T48" fmla="*/ 6 w 29"/>
                    <a:gd name="T49" fmla="*/ 4 h 29"/>
                    <a:gd name="T50" fmla="*/ 4 w 29"/>
                    <a:gd name="T51" fmla="*/ 6 h 29"/>
                    <a:gd name="T52" fmla="*/ 2 w 29"/>
                    <a:gd name="T53" fmla="*/ 6 h 29"/>
                    <a:gd name="T54" fmla="*/ 2 w 29"/>
                    <a:gd name="T55" fmla="*/ 7 h 29"/>
                    <a:gd name="T56" fmla="*/ 0 w 29"/>
                    <a:gd name="T57" fmla="*/ 9 h 29"/>
                    <a:gd name="T58" fmla="*/ 0 w 29"/>
                    <a:gd name="T59" fmla="*/ 13 h 29"/>
                    <a:gd name="T60" fmla="*/ 0 w 29"/>
                    <a:gd name="T61" fmla="*/ 15 h 29"/>
                    <a:gd name="T62" fmla="*/ 0 w 29"/>
                    <a:gd name="T63" fmla="*/ 17 h 29"/>
                    <a:gd name="T64" fmla="*/ 0 w 29"/>
                    <a:gd name="T65" fmla="*/ 19 h 29"/>
                    <a:gd name="T66" fmla="*/ 2 w 29"/>
                    <a:gd name="T67" fmla="*/ 21 h 29"/>
                    <a:gd name="T68" fmla="*/ 2 w 29"/>
                    <a:gd name="T69" fmla="*/ 23 h 29"/>
                    <a:gd name="T70" fmla="*/ 4 w 29"/>
                    <a:gd name="T71" fmla="*/ 25 h 29"/>
                    <a:gd name="T72" fmla="*/ 6 w 29"/>
                    <a:gd name="T73" fmla="*/ 27 h 29"/>
                    <a:gd name="T74" fmla="*/ 8 w 29"/>
                    <a:gd name="T75" fmla="*/ 29 h 29"/>
                    <a:gd name="T76" fmla="*/ 10 w 29"/>
                    <a:gd name="T77" fmla="*/ 29 h 29"/>
                    <a:gd name="T78" fmla="*/ 12 w 29"/>
                    <a:gd name="T79" fmla="*/ 29 h 29"/>
                    <a:gd name="T80" fmla="*/ 14 w 29"/>
                    <a:gd name="T81" fmla="*/ 29 h 29"/>
                    <a:gd name="T82" fmla="*/ 14 w 29"/>
                    <a:gd name="T83" fmla="*/ 29 h 2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9"/>
                    <a:gd name="T127" fmla="*/ 0 h 29"/>
                    <a:gd name="T128" fmla="*/ 29 w 29"/>
                    <a:gd name="T129" fmla="*/ 29 h 2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9" h="29">
                      <a:moveTo>
                        <a:pt x="14" y="29"/>
                      </a:moveTo>
                      <a:lnTo>
                        <a:pt x="18" y="29"/>
                      </a:lnTo>
                      <a:lnTo>
                        <a:pt x="19" y="29"/>
                      </a:lnTo>
                      <a:lnTo>
                        <a:pt x="21" y="29"/>
                      </a:lnTo>
                      <a:lnTo>
                        <a:pt x="23" y="27"/>
                      </a:lnTo>
                      <a:lnTo>
                        <a:pt x="25" y="25"/>
                      </a:lnTo>
                      <a:lnTo>
                        <a:pt x="25" y="23"/>
                      </a:lnTo>
                      <a:lnTo>
                        <a:pt x="27" y="21"/>
                      </a:lnTo>
                      <a:lnTo>
                        <a:pt x="29" y="19"/>
                      </a:lnTo>
                      <a:lnTo>
                        <a:pt x="29" y="17"/>
                      </a:lnTo>
                      <a:lnTo>
                        <a:pt x="29" y="15"/>
                      </a:lnTo>
                      <a:lnTo>
                        <a:pt x="29" y="13"/>
                      </a:lnTo>
                      <a:lnTo>
                        <a:pt x="29" y="9"/>
                      </a:lnTo>
                      <a:lnTo>
                        <a:pt x="27" y="7"/>
                      </a:lnTo>
                      <a:lnTo>
                        <a:pt x="25" y="6"/>
                      </a:lnTo>
                      <a:lnTo>
                        <a:pt x="23" y="4"/>
                      </a:lnTo>
                      <a:lnTo>
                        <a:pt x="21" y="2"/>
                      </a:lnTo>
                      <a:lnTo>
                        <a:pt x="19" y="2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0" y="2"/>
                      </a:lnTo>
                      <a:lnTo>
                        <a:pt x="8" y="2"/>
                      </a:lnTo>
                      <a:lnTo>
                        <a:pt x="6" y="4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7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21"/>
                      </a:lnTo>
                      <a:lnTo>
                        <a:pt x="2" y="23"/>
                      </a:lnTo>
                      <a:lnTo>
                        <a:pt x="4" y="25"/>
                      </a:lnTo>
                      <a:lnTo>
                        <a:pt x="6" y="27"/>
                      </a:lnTo>
                      <a:lnTo>
                        <a:pt x="8" y="29"/>
                      </a:lnTo>
                      <a:lnTo>
                        <a:pt x="10" y="29"/>
                      </a:lnTo>
                      <a:lnTo>
                        <a:pt x="12" y="29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EB75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" name="Line 328"/>
                <p:cNvSpPr>
                  <a:spLocks noChangeShapeType="1"/>
                </p:cNvSpPr>
                <p:nvPr/>
              </p:nvSpPr>
              <p:spPr bwMode="auto">
                <a:xfrm>
                  <a:off x="4034" y="3481"/>
                  <a:ext cx="9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" name="Line 329"/>
                <p:cNvSpPr>
                  <a:spLocks noChangeShapeType="1"/>
                </p:cNvSpPr>
                <p:nvPr/>
              </p:nvSpPr>
              <p:spPr bwMode="auto">
                <a:xfrm>
                  <a:off x="4034" y="3552"/>
                  <a:ext cx="90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" name="Freeform 330"/>
                <p:cNvSpPr>
                  <a:spLocks/>
                </p:cNvSpPr>
                <p:nvPr/>
              </p:nvSpPr>
              <p:spPr bwMode="auto">
                <a:xfrm>
                  <a:off x="3729" y="2870"/>
                  <a:ext cx="252" cy="109"/>
                </a:xfrm>
                <a:custGeom>
                  <a:avLst/>
                  <a:gdLst>
                    <a:gd name="T0" fmla="*/ 0 w 252"/>
                    <a:gd name="T1" fmla="*/ 0 h 109"/>
                    <a:gd name="T2" fmla="*/ 0 w 252"/>
                    <a:gd name="T3" fmla="*/ 109 h 109"/>
                    <a:gd name="T4" fmla="*/ 217 w 252"/>
                    <a:gd name="T5" fmla="*/ 109 h 109"/>
                    <a:gd name="T6" fmla="*/ 217 w 252"/>
                    <a:gd name="T7" fmla="*/ 36 h 109"/>
                    <a:gd name="T8" fmla="*/ 252 w 252"/>
                    <a:gd name="T9" fmla="*/ 36 h 10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"/>
                    <a:gd name="T16" fmla="*/ 0 h 109"/>
                    <a:gd name="T17" fmla="*/ 252 w 252"/>
                    <a:gd name="T18" fmla="*/ 109 h 10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" h="109">
                      <a:moveTo>
                        <a:pt x="0" y="0"/>
                      </a:moveTo>
                      <a:lnTo>
                        <a:pt x="0" y="109"/>
                      </a:lnTo>
                      <a:lnTo>
                        <a:pt x="217" y="109"/>
                      </a:lnTo>
                      <a:lnTo>
                        <a:pt x="217" y="36"/>
                      </a:lnTo>
                      <a:lnTo>
                        <a:pt x="252" y="36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2" name="Freeform 331"/>
                <p:cNvSpPr>
                  <a:spLocks/>
                </p:cNvSpPr>
                <p:nvPr/>
              </p:nvSpPr>
              <p:spPr bwMode="auto">
                <a:xfrm>
                  <a:off x="3298" y="2726"/>
                  <a:ext cx="56" cy="288"/>
                </a:xfrm>
                <a:custGeom>
                  <a:avLst/>
                  <a:gdLst>
                    <a:gd name="T0" fmla="*/ 54 w 56"/>
                    <a:gd name="T1" fmla="*/ 288 h 288"/>
                    <a:gd name="T2" fmla="*/ 56 w 56"/>
                    <a:gd name="T3" fmla="*/ 0 h 288"/>
                    <a:gd name="T4" fmla="*/ 0 w 56"/>
                    <a:gd name="T5" fmla="*/ 0 h 288"/>
                    <a:gd name="T6" fmla="*/ 0 w 56"/>
                    <a:gd name="T7" fmla="*/ 288 h 288"/>
                    <a:gd name="T8" fmla="*/ 56 w 56"/>
                    <a:gd name="T9" fmla="*/ 288 h 288"/>
                    <a:gd name="T10" fmla="*/ 56 w 56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6"/>
                    <a:gd name="T19" fmla="*/ 0 h 288"/>
                    <a:gd name="T20" fmla="*/ 56 w 56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6" h="288">
                      <a:moveTo>
                        <a:pt x="54" y="288"/>
                      </a:moveTo>
                      <a:lnTo>
                        <a:pt x="56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6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3" name="Freeform 332"/>
                <p:cNvSpPr>
                  <a:spLocks/>
                </p:cNvSpPr>
                <p:nvPr/>
              </p:nvSpPr>
              <p:spPr bwMode="auto">
                <a:xfrm>
                  <a:off x="3637" y="2726"/>
                  <a:ext cx="56" cy="288"/>
                </a:xfrm>
                <a:custGeom>
                  <a:avLst/>
                  <a:gdLst>
                    <a:gd name="T0" fmla="*/ 54 w 56"/>
                    <a:gd name="T1" fmla="*/ 288 h 288"/>
                    <a:gd name="T2" fmla="*/ 56 w 56"/>
                    <a:gd name="T3" fmla="*/ 0 h 288"/>
                    <a:gd name="T4" fmla="*/ 0 w 56"/>
                    <a:gd name="T5" fmla="*/ 0 h 288"/>
                    <a:gd name="T6" fmla="*/ 0 w 56"/>
                    <a:gd name="T7" fmla="*/ 288 h 288"/>
                    <a:gd name="T8" fmla="*/ 56 w 56"/>
                    <a:gd name="T9" fmla="*/ 288 h 288"/>
                    <a:gd name="T10" fmla="*/ 56 w 56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6"/>
                    <a:gd name="T19" fmla="*/ 0 h 288"/>
                    <a:gd name="T20" fmla="*/ 56 w 56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6" h="288">
                      <a:moveTo>
                        <a:pt x="54" y="288"/>
                      </a:moveTo>
                      <a:lnTo>
                        <a:pt x="56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6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4" name="Freeform 333"/>
                <p:cNvSpPr>
                  <a:spLocks/>
                </p:cNvSpPr>
                <p:nvPr/>
              </p:nvSpPr>
              <p:spPr bwMode="auto">
                <a:xfrm>
                  <a:off x="3766" y="2799"/>
                  <a:ext cx="144" cy="144"/>
                </a:xfrm>
                <a:custGeom>
                  <a:avLst/>
                  <a:gdLst>
                    <a:gd name="T0" fmla="*/ 144 w 144"/>
                    <a:gd name="T1" fmla="*/ 144 h 144"/>
                    <a:gd name="T2" fmla="*/ 144 w 144"/>
                    <a:gd name="T3" fmla="*/ 0 h 144"/>
                    <a:gd name="T4" fmla="*/ 0 w 144"/>
                    <a:gd name="T5" fmla="*/ 0 h 144"/>
                    <a:gd name="T6" fmla="*/ 0 w 144"/>
                    <a:gd name="T7" fmla="*/ 144 h 144"/>
                    <a:gd name="T8" fmla="*/ 144 w 144"/>
                    <a:gd name="T9" fmla="*/ 144 h 144"/>
                    <a:gd name="T10" fmla="*/ 144 w 144"/>
                    <a:gd name="T11" fmla="*/ 144 h 14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44"/>
                    <a:gd name="T19" fmla="*/ 0 h 144"/>
                    <a:gd name="T20" fmla="*/ 144 w 144"/>
                    <a:gd name="T21" fmla="*/ 144 h 14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44" h="144">
                      <a:moveTo>
                        <a:pt x="144" y="144"/>
                      </a:moveTo>
                      <a:lnTo>
                        <a:pt x="144" y="0"/>
                      </a:ln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144" y="144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5" name="Rectangle 334"/>
                <p:cNvSpPr>
                  <a:spLocks noChangeArrowheads="1"/>
                </p:cNvSpPr>
                <p:nvPr/>
              </p:nvSpPr>
              <p:spPr bwMode="auto">
                <a:xfrm>
                  <a:off x="3789" y="2828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D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36" name="Rectangle 335"/>
                <p:cNvSpPr>
                  <a:spLocks noChangeArrowheads="1"/>
                </p:cNvSpPr>
                <p:nvPr/>
              </p:nvSpPr>
              <p:spPr bwMode="auto">
                <a:xfrm>
                  <a:off x="3835" y="2828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37" name="Freeform 336"/>
                <p:cNvSpPr>
                  <a:spLocks/>
                </p:cNvSpPr>
                <p:nvPr/>
              </p:nvSpPr>
              <p:spPr bwMode="auto">
                <a:xfrm>
                  <a:off x="3781" y="3050"/>
                  <a:ext cx="109" cy="285"/>
                </a:xfrm>
                <a:custGeom>
                  <a:avLst/>
                  <a:gdLst>
                    <a:gd name="T0" fmla="*/ 0 w 109"/>
                    <a:gd name="T1" fmla="*/ 0 h 285"/>
                    <a:gd name="T2" fmla="*/ 2 w 109"/>
                    <a:gd name="T3" fmla="*/ 117 h 285"/>
                    <a:gd name="T4" fmla="*/ 37 w 109"/>
                    <a:gd name="T5" fmla="*/ 144 h 285"/>
                    <a:gd name="T6" fmla="*/ 2 w 109"/>
                    <a:gd name="T7" fmla="*/ 170 h 285"/>
                    <a:gd name="T8" fmla="*/ 2 w 109"/>
                    <a:gd name="T9" fmla="*/ 285 h 285"/>
                    <a:gd name="T10" fmla="*/ 109 w 109"/>
                    <a:gd name="T11" fmla="*/ 199 h 285"/>
                    <a:gd name="T12" fmla="*/ 109 w 109"/>
                    <a:gd name="T13" fmla="*/ 88 h 285"/>
                    <a:gd name="T14" fmla="*/ 2 w 109"/>
                    <a:gd name="T15" fmla="*/ 2 h 285"/>
                    <a:gd name="T16" fmla="*/ 2 w 109"/>
                    <a:gd name="T17" fmla="*/ 2 h 28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9"/>
                    <a:gd name="T28" fmla="*/ 0 h 285"/>
                    <a:gd name="T29" fmla="*/ 109 w 109"/>
                    <a:gd name="T30" fmla="*/ 285 h 28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9" h="285">
                      <a:moveTo>
                        <a:pt x="0" y="0"/>
                      </a:moveTo>
                      <a:lnTo>
                        <a:pt x="2" y="117"/>
                      </a:lnTo>
                      <a:lnTo>
                        <a:pt x="37" y="144"/>
                      </a:lnTo>
                      <a:lnTo>
                        <a:pt x="2" y="170"/>
                      </a:lnTo>
                      <a:lnTo>
                        <a:pt x="2" y="285"/>
                      </a:lnTo>
                      <a:lnTo>
                        <a:pt x="109" y="199"/>
                      </a:lnTo>
                      <a:lnTo>
                        <a:pt x="109" y="88"/>
                      </a:lnTo>
                      <a:lnTo>
                        <a:pt x="2" y="2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" name="Freeform 337"/>
                <p:cNvSpPr>
                  <a:spLocks/>
                </p:cNvSpPr>
                <p:nvPr/>
              </p:nvSpPr>
              <p:spPr bwMode="auto">
                <a:xfrm>
                  <a:off x="3981" y="3050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5"/>
                    <a:gd name="T19" fmla="*/ 0 h 287"/>
                    <a:gd name="T20" fmla="*/ 55 w 55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" name="Freeform 338"/>
                <p:cNvSpPr>
                  <a:spLocks/>
                </p:cNvSpPr>
                <p:nvPr/>
              </p:nvSpPr>
              <p:spPr bwMode="auto">
                <a:xfrm>
                  <a:off x="4124" y="3374"/>
                  <a:ext cx="110" cy="285"/>
                </a:xfrm>
                <a:custGeom>
                  <a:avLst/>
                  <a:gdLst>
                    <a:gd name="T0" fmla="*/ 0 w 110"/>
                    <a:gd name="T1" fmla="*/ 0 h 285"/>
                    <a:gd name="T2" fmla="*/ 0 w 110"/>
                    <a:gd name="T3" fmla="*/ 116 h 285"/>
                    <a:gd name="T4" fmla="*/ 35 w 110"/>
                    <a:gd name="T5" fmla="*/ 143 h 285"/>
                    <a:gd name="T6" fmla="*/ 0 w 110"/>
                    <a:gd name="T7" fmla="*/ 170 h 285"/>
                    <a:gd name="T8" fmla="*/ 0 w 110"/>
                    <a:gd name="T9" fmla="*/ 285 h 285"/>
                    <a:gd name="T10" fmla="*/ 110 w 110"/>
                    <a:gd name="T11" fmla="*/ 199 h 285"/>
                    <a:gd name="T12" fmla="*/ 110 w 110"/>
                    <a:gd name="T13" fmla="*/ 88 h 285"/>
                    <a:gd name="T14" fmla="*/ 0 w 110"/>
                    <a:gd name="T15" fmla="*/ 0 h 285"/>
                    <a:gd name="T16" fmla="*/ 0 w 110"/>
                    <a:gd name="T17" fmla="*/ 0 h 28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0"/>
                    <a:gd name="T28" fmla="*/ 0 h 285"/>
                    <a:gd name="T29" fmla="*/ 110 w 110"/>
                    <a:gd name="T30" fmla="*/ 285 h 28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0" h="285">
                      <a:moveTo>
                        <a:pt x="0" y="0"/>
                      </a:moveTo>
                      <a:lnTo>
                        <a:pt x="0" y="116"/>
                      </a:lnTo>
                      <a:lnTo>
                        <a:pt x="35" y="143"/>
                      </a:lnTo>
                      <a:lnTo>
                        <a:pt x="0" y="170"/>
                      </a:lnTo>
                      <a:lnTo>
                        <a:pt x="0" y="285"/>
                      </a:lnTo>
                      <a:lnTo>
                        <a:pt x="110" y="199"/>
                      </a:lnTo>
                      <a:lnTo>
                        <a:pt x="110" y="8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40" name="Rectangle 339"/>
            <p:cNvSpPr>
              <a:spLocks noChangeArrowheads="1"/>
            </p:cNvSpPr>
            <p:nvPr/>
          </p:nvSpPr>
          <p:spPr bwMode="auto">
            <a:xfrm>
              <a:off x="914400" y="2174875"/>
              <a:ext cx="2133600" cy="35036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sub 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, R1, R3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stall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stall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stall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and R12,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, R5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or  R13,R6, 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add R14,R2, 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 err="1">
                  <a:latin typeface="Courier New" pitchFamily="49" charset="0"/>
                  <a:cs typeface="Courier New" pitchFamily="49" charset="0"/>
                </a:rPr>
                <a:t>sw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  R15,100(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41" name="Rectangle 340"/>
            <p:cNvSpPr>
              <a:spLocks noChangeArrowheads="1"/>
            </p:cNvSpPr>
            <p:nvPr/>
          </p:nvSpPr>
          <p:spPr bwMode="auto">
            <a:xfrm>
              <a:off x="119380" y="1760571"/>
              <a:ext cx="825500" cy="639763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latin typeface="Arial" charset="0"/>
                </a:rPr>
                <a:t>Program</a:t>
              </a:r>
            </a:p>
            <a:p>
              <a:r>
                <a:rPr lang="en-US" sz="1200" b="1" dirty="0">
                  <a:latin typeface="Arial" charset="0"/>
                </a:rPr>
                <a:t>execution</a:t>
              </a:r>
            </a:p>
            <a:p>
              <a:r>
                <a:rPr lang="en-US" sz="1200" b="1" dirty="0">
                  <a:latin typeface="Arial" charset="0"/>
                </a:rPr>
                <a:t>order</a:t>
              </a:r>
            </a:p>
          </p:txBody>
        </p:sp>
        <p:sp>
          <p:nvSpPr>
            <p:cNvPr id="352" name="Rectangle 7"/>
            <p:cNvSpPr>
              <a:spLocks noChangeArrowheads="1"/>
            </p:cNvSpPr>
            <p:nvPr/>
          </p:nvSpPr>
          <p:spPr bwMode="auto">
            <a:xfrm>
              <a:off x="1310085" y="1363097"/>
              <a:ext cx="71" cy="226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353" name="Rectangle 241"/>
            <p:cNvSpPr>
              <a:spLocks noChangeArrowheads="1"/>
            </p:cNvSpPr>
            <p:nvPr/>
          </p:nvSpPr>
          <p:spPr bwMode="auto">
            <a:xfrm>
              <a:off x="2818367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4" name="Rectangle 242"/>
            <p:cNvSpPr>
              <a:spLocks noChangeArrowheads="1"/>
            </p:cNvSpPr>
            <p:nvPr/>
          </p:nvSpPr>
          <p:spPr bwMode="auto">
            <a:xfrm>
              <a:off x="2845543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1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55" name="Rectangle 245"/>
            <p:cNvSpPr>
              <a:spLocks noChangeArrowheads="1"/>
            </p:cNvSpPr>
            <p:nvPr/>
          </p:nvSpPr>
          <p:spPr bwMode="auto">
            <a:xfrm>
              <a:off x="3363482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6" name="Rectangle 246"/>
            <p:cNvSpPr>
              <a:spLocks noChangeArrowheads="1"/>
            </p:cNvSpPr>
            <p:nvPr/>
          </p:nvSpPr>
          <p:spPr bwMode="auto">
            <a:xfrm>
              <a:off x="3390657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2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7" name="Rectangle 249"/>
            <p:cNvSpPr>
              <a:spLocks noChangeArrowheads="1"/>
            </p:cNvSpPr>
            <p:nvPr/>
          </p:nvSpPr>
          <p:spPr bwMode="auto">
            <a:xfrm>
              <a:off x="3908597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8" name="Rectangle 250"/>
            <p:cNvSpPr>
              <a:spLocks noChangeArrowheads="1"/>
            </p:cNvSpPr>
            <p:nvPr/>
          </p:nvSpPr>
          <p:spPr bwMode="auto">
            <a:xfrm>
              <a:off x="3935772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3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59" name="Rectangle 253"/>
            <p:cNvSpPr>
              <a:spLocks noChangeArrowheads="1"/>
            </p:cNvSpPr>
            <p:nvPr/>
          </p:nvSpPr>
          <p:spPr bwMode="auto">
            <a:xfrm>
              <a:off x="4453711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0" name="Rectangle 254"/>
            <p:cNvSpPr>
              <a:spLocks noChangeArrowheads="1"/>
            </p:cNvSpPr>
            <p:nvPr/>
          </p:nvSpPr>
          <p:spPr bwMode="auto">
            <a:xfrm>
              <a:off x="4485682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4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61" name="Rectangle 257"/>
            <p:cNvSpPr>
              <a:spLocks noChangeArrowheads="1"/>
            </p:cNvSpPr>
            <p:nvPr/>
          </p:nvSpPr>
          <p:spPr bwMode="auto">
            <a:xfrm>
              <a:off x="4998825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2" name="Rectangle 258"/>
            <p:cNvSpPr>
              <a:spLocks noChangeArrowheads="1"/>
            </p:cNvSpPr>
            <p:nvPr/>
          </p:nvSpPr>
          <p:spPr bwMode="auto">
            <a:xfrm>
              <a:off x="5030796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5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63" name="Rectangle 261"/>
            <p:cNvSpPr>
              <a:spLocks noChangeArrowheads="1"/>
            </p:cNvSpPr>
            <p:nvPr/>
          </p:nvSpPr>
          <p:spPr bwMode="auto">
            <a:xfrm>
              <a:off x="5548736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4" name="Rectangle 262"/>
            <p:cNvSpPr>
              <a:spLocks noChangeArrowheads="1"/>
            </p:cNvSpPr>
            <p:nvPr/>
          </p:nvSpPr>
          <p:spPr bwMode="auto">
            <a:xfrm>
              <a:off x="5575912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6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5" name="Rectangle 263"/>
            <p:cNvSpPr>
              <a:spLocks noChangeArrowheads="1"/>
            </p:cNvSpPr>
            <p:nvPr/>
          </p:nvSpPr>
          <p:spPr bwMode="auto">
            <a:xfrm>
              <a:off x="975360" y="1394225"/>
              <a:ext cx="1456536" cy="21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Neo Sans Intel"/>
                </a:rPr>
                <a:t>Time (clock cycles)</a:t>
              </a:r>
              <a:endParaRPr lang="en-US" sz="2000" b="1" dirty="0">
                <a:latin typeface="Neo Sans Intel"/>
              </a:endParaRPr>
            </a:p>
          </p:txBody>
        </p:sp>
        <p:sp>
          <p:nvSpPr>
            <p:cNvPr id="366" name="Rectangle 268"/>
            <p:cNvSpPr>
              <a:spLocks noChangeArrowheads="1"/>
            </p:cNvSpPr>
            <p:nvPr/>
          </p:nvSpPr>
          <p:spPr bwMode="auto">
            <a:xfrm>
              <a:off x="6093850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7" name="Rectangle 269"/>
            <p:cNvSpPr>
              <a:spLocks noChangeArrowheads="1"/>
            </p:cNvSpPr>
            <p:nvPr/>
          </p:nvSpPr>
          <p:spPr bwMode="auto">
            <a:xfrm>
              <a:off x="6121026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7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8" name="Rectangle 272"/>
            <p:cNvSpPr>
              <a:spLocks noChangeArrowheads="1"/>
            </p:cNvSpPr>
            <p:nvPr/>
          </p:nvSpPr>
          <p:spPr bwMode="auto">
            <a:xfrm>
              <a:off x="6638965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9" name="Rectangle 273"/>
            <p:cNvSpPr>
              <a:spLocks noChangeArrowheads="1"/>
            </p:cNvSpPr>
            <p:nvPr/>
          </p:nvSpPr>
          <p:spPr bwMode="auto">
            <a:xfrm>
              <a:off x="6666140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8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0" name="Rectangle 276"/>
            <p:cNvSpPr>
              <a:spLocks noChangeArrowheads="1"/>
            </p:cNvSpPr>
            <p:nvPr/>
          </p:nvSpPr>
          <p:spPr bwMode="auto">
            <a:xfrm>
              <a:off x="7182481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1" name="Rectangle 277"/>
            <p:cNvSpPr>
              <a:spLocks noChangeArrowheads="1"/>
            </p:cNvSpPr>
            <p:nvPr/>
          </p:nvSpPr>
          <p:spPr bwMode="auto">
            <a:xfrm>
              <a:off x="7212854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9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2" name="Rectangle 278"/>
            <p:cNvSpPr>
              <a:spLocks noChangeArrowheads="1"/>
            </p:cNvSpPr>
            <p:nvPr/>
          </p:nvSpPr>
          <p:spPr bwMode="auto">
            <a:xfrm>
              <a:off x="2764971" y="1656852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3" name="Rectangle 285"/>
            <p:cNvSpPr>
              <a:spLocks noChangeArrowheads="1"/>
            </p:cNvSpPr>
            <p:nvPr/>
          </p:nvSpPr>
          <p:spPr bwMode="auto">
            <a:xfrm>
              <a:off x="1573473" y="1664633"/>
              <a:ext cx="858605" cy="21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Neo Sans Intel"/>
                </a:rPr>
                <a:t>Value of R2</a:t>
              </a:r>
              <a:endParaRPr lang="en-US" sz="2000" b="1" dirty="0">
                <a:latin typeface="Neo Sans Intel"/>
              </a:endParaRPr>
            </a:p>
          </p:txBody>
        </p:sp>
        <p:sp>
          <p:nvSpPr>
            <p:cNvPr id="374" name="Rectangle 286"/>
            <p:cNvSpPr>
              <a:spLocks noChangeArrowheads="1"/>
            </p:cNvSpPr>
            <p:nvPr/>
          </p:nvSpPr>
          <p:spPr bwMode="auto">
            <a:xfrm>
              <a:off x="3308487" y="1666579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75" name="Rectangle 287"/>
            <p:cNvSpPr>
              <a:spLocks noChangeArrowheads="1"/>
            </p:cNvSpPr>
            <p:nvPr/>
          </p:nvSpPr>
          <p:spPr bwMode="auto">
            <a:xfrm>
              <a:off x="3845609" y="1666579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6" name="Rectangle 288"/>
            <p:cNvSpPr>
              <a:spLocks noChangeArrowheads="1"/>
            </p:cNvSpPr>
            <p:nvPr/>
          </p:nvSpPr>
          <p:spPr bwMode="auto">
            <a:xfrm>
              <a:off x="4382731" y="1666579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7" name="Rectangle 289"/>
            <p:cNvSpPr>
              <a:spLocks noChangeArrowheads="1"/>
            </p:cNvSpPr>
            <p:nvPr/>
          </p:nvSpPr>
          <p:spPr bwMode="auto">
            <a:xfrm>
              <a:off x="5472959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8" name="Rectangle 290"/>
            <p:cNvSpPr>
              <a:spLocks noChangeArrowheads="1"/>
            </p:cNvSpPr>
            <p:nvPr/>
          </p:nvSpPr>
          <p:spPr bwMode="auto">
            <a:xfrm>
              <a:off x="6018074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79" name="Rectangle 291"/>
            <p:cNvSpPr>
              <a:spLocks noChangeArrowheads="1"/>
            </p:cNvSpPr>
            <p:nvPr/>
          </p:nvSpPr>
          <p:spPr bwMode="auto">
            <a:xfrm>
              <a:off x="6556794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80" name="Rectangle 292"/>
            <p:cNvSpPr>
              <a:spLocks noChangeArrowheads="1"/>
            </p:cNvSpPr>
            <p:nvPr/>
          </p:nvSpPr>
          <p:spPr bwMode="auto">
            <a:xfrm>
              <a:off x="7093916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81" name="Rectangle 258"/>
            <p:cNvSpPr>
              <a:spLocks noChangeArrowheads="1"/>
            </p:cNvSpPr>
            <p:nvPr/>
          </p:nvSpPr>
          <p:spPr bwMode="auto">
            <a:xfrm>
              <a:off x="4834070" y="1668812"/>
              <a:ext cx="519229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 smtClean="0">
                  <a:solidFill>
                    <a:srgbClr val="000000"/>
                  </a:solidFill>
                  <a:latin typeface="Neo Sans Intel"/>
                </a:rPr>
                <a:t>10 / -20</a:t>
              </a:r>
              <a:endParaRPr lang="en-US" sz="1100" b="1" dirty="0">
                <a:latin typeface="Neo Sans Intel"/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9282907"/>
      </p:ext>
    </p:extLst>
  </p:cSld>
  <p:clrMapOvr>
    <a:masterClrMapping/>
  </p:clrMapOvr>
  <p:transition advTm="6081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9" grpId="0"/>
      <p:bldP spid="350" grpId="0"/>
    </p:bldLst>
  </p:timing>
  <p:extLst mod="1">
    <p:ext uri="{3A86A75C-4F4B-4683-9AE1-C65F6400EC91}">
      <p14:laserTraceLst xmlns:p14="http://schemas.microsoft.com/office/powerpoint/2010/main">
        <p14:tracePtLst>
          <p14:tracePt t="538291" x="5813425" y="5214938"/>
          <p14:tracePt t="538482" x="5064125" y="4973638"/>
          <p14:tracePt t="538497" x="4562475" y="4805363"/>
          <p14:tracePt t="538512" x="4152900" y="4724400"/>
          <p14:tracePt t="538530" x="3803650" y="4679950"/>
          <p14:tracePt t="538544" x="3490913" y="4652963"/>
          <p14:tracePt t="538561" x="3143250" y="4591050"/>
          <p14:tracePt t="538579" x="2705100" y="4411663"/>
          <p14:tracePt t="538596" x="2473325" y="4268788"/>
          <p14:tracePt t="538611" x="2268538" y="4116388"/>
          <p14:tracePt t="538628" x="2062163" y="4010025"/>
          <p14:tracePt t="538645" x="1911350" y="3929063"/>
          <p14:tracePt t="538661" x="1839913" y="3884613"/>
          <p14:tracePt t="538678" x="1795463" y="3857625"/>
          <p14:tracePt t="538694" x="1751013" y="3840163"/>
          <p14:tracePt t="538712" x="1616075" y="3751263"/>
          <p14:tracePt t="538729" x="1482725" y="3662363"/>
          <p14:tracePt t="538746" x="1393825" y="3581400"/>
          <p14:tracePt t="538761" x="1330325" y="3509963"/>
          <p14:tracePt t="538778" x="1285875" y="3446463"/>
          <p14:tracePt t="538795" x="1223963" y="3322638"/>
          <p14:tracePt t="538811" x="1152525" y="3160713"/>
          <p14:tracePt t="538828" x="1133475" y="3027363"/>
          <p14:tracePt t="538845" x="1125538" y="2992438"/>
          <p14:tracePt t="538861" x="1108075" y="2982913"/>
          <p14:tracePt t="538878" x="1098550" y="2973388"/>
          <p14:tracePt t="538895" x="1089025" y="2965450"/>
          <p14:tracePt t="538911" x="1098550" y="2965450"/>
          <p14:tracePt t="538978" x="1108075" y="2965450"/>
          <p14:tracePt t="538993" x="1160463" y="2992438"/>
          <p14:tracePt t="539008" x="1169988" y="3009900"/>
          <p14:tracePt t="539023" x="1204913" y="3027363"/>
          <p14:tracePt t="539343" x="1241425" y="3044825"/>
          <p14:tracePt t="539358" x="1366838" y="3081338"/>
          <p14:tracePt t="539373" x="1490663" y="3089275"/>
          <p14:tracePt t="539388" x="1598613" y="3089275"/>
          <p14:tracePt t="539404" x="1741488" y="3071813"/>
          <p14:tracePt t="539419" x="1866900" y="3044825"/>
          <p14:tracePt t="539429" x="1990725" y="3036888"/>
          <p14:tracePt t="539445" x="2143125" y="3044825"/>
          <p14:tracePt t="539462" x="2312988" y="3071813"/>
          <p14:tracePt t="539478" x="2490788" y="3098800"/>
          <p14:tracePt t="539495" x="2643188" y="3108325"/>
          <p14:tracePt t="539511" x="2822575" y="3098800"/>
          <p14:tracePt t="539511" x="2901950" y="3081338"/>
          <p14:tracePt t="539531" x="2982913" y="3071813"/>
          <p14:tracePt t="539545" x="3089275" y="3044825"/>
          <p14:tracePt t="539561" x="3205163" y="3017838"/>
          <p14:tracePt t="539578" x="3276600" y="3009900"/>
          <p14:tracePt t="539595" x="3357563" y="2982913"/>
          <p14:tracePt t="539611" x="3490913" y="2946400"/>
          <p14:tracePt t="539628" x="3598863" y="2911475"/>
          <p14:tracePt t="539645" x="3660775" y="2894013"/>
          <p14:tracePt t="539661" x="3697288" y="2884488"/>
          <p14:tracePt t="539678" x="3724275" y="2867025"/>
          <p14:tracePt t="539695" x="3741738" y="2857500"/>
          <p14:tracePt t="539711" x="3768725" y="2849563"/>
          <p14:tracePt t="539727" x="3795713" y="2830513"/>
          <p14:tracePt t="539761" x="3803650" y="2830513"/>
          <p14:tracePt t="540008" x="3813175" y="2830513"/>
          <p14:tracePt t="540021" x="3857625" y="2830513"/>
          <p14:tracePt t="540032" x="3902075" y="2849563"/>
          <p14:tracePt t="540046" x="3946525" y="2867025"/>
          <p14:tracePt t="540061" x="3973513" y="2867025"/>
          <p14:tracePt t="540078" x="3990975" y="2874963"/>
          <p14:tracePt t="540096" x="4017963" y="2874963"/>
          <p14:tracePt t="540111" x="4081463" y="2901950"/>
          <p14:tracePt t="540128" x="4179888" y="2946400"/>
          <p14:tracePt t="540144" x="4313238" y="3009900"/>
          <p14:tracePt t="540161" x="4402138" y="3071813"/>
          <p14:tracePt t="540178" x="4491038" y="3108325"/>
          <p14:tracePt t="540195" x="4562475" y="3125788"/>
          <p14:tracePt t="540212" x="4625975" y="3143250"/>
          <p14:tracePt t="540229" x="4679950" y="3160713"/>
          <p14:tracePt t="540245" x="4751388" y="3179763"/>
          <p14:tracePt t="540261" x="4813300" y="3206750"/>
          <p14:tracePt t="540279" x="4911725" y="3251200"/>
          <p14:tracePt t="540296" x="4973638" y="3268663"/>
          <p14:tracePt t="540312" x="5027613" y="3286125"/>
          <p14:tracePt t="540328" x="5081588" y="3295650"/>
          <p14:tracePt t="540345" x="5116513" y="3313113"/>
          <p14:tracePt t="540361" x="5160963" y="3330575"/>
          <p14:tracePt t="540378" x="5214938" y="3357563"/>
          <p14:tracePt t="540395" x="5268913" y="3394075"/>
          <p14:tracePt t="540411" x="5303838" y="3421063"/>
          <p14:tracePt t="540428" x="5330825" y="3438525"/>
          <p14:tracePt t="540445" x="5330825" y="3446463"/>
          <p14:tracePt t="540514" x="5330825" y="3473450"/>
          <p14:tracePt t="540531" x="5322888" y="3517900"/>
          <p14:tracePt t="540546" x="5313363" y="3554413"/>
          <p14:tracePt t="540562" x="5313363" y="3589338"/>
          <p14:tracePt t="540578" x="5313363" y="3598863"/>
          <p14:tracePt t="540595" x="5303838" y="3643313"/>
          <p14:tracePt t="540611" x="5295900" y="3687763"/>
          <p14:tracePt t="540628" x="5278438" y="3733800"/>
          <p14:tracePt t="540645" x="5268913" y="3759200"/>
          <p14:tracePt t="540661" x="5241925" y="3778250"/>
          <p14:tracePt t="540678" x="5224463" y="3786188"/>
          <p14:tracePt t="540695" x="5214938" y="3786188"/>
          <p14:tracePt t="540711" x="5197475" y="3805238"/>
          <p14:tracePt t="540745" x="5187950" y="3805238"/>
          <p14:tracePt t="540834" x="5143500" y="3805238"/>
          <p14:tracePt t="540850" x="5108575" y="3805238"/>
          <p14:tracePt t="540863" x="5054600" y="3805238"/>
          <p14:tracePt t="540879" x="5010150" y="3813175"/>
          <p14:tracePt t="540895" x="5000625" y="3822700"/>
          <p14:tracePt t="540911" x="4983163" y="3830638"/>
          <p14:tracePt t="540928" x="4965700" y="3830638"/>
          <p14:tracePt t="540961" x="4973638" y="3840163"/>
          <p14:tracePt t="541076" x="5027613" y="3867150"/>
          <p14:tracePt t="541092" x="5054600" y="3884613"/>
          <p14:tracePt t="541108" x="5081588" y="3894138"/>
          <p14:tracePt t="541131" x="5126038" y="3921125"/>
          <p14:tracePt t="541146" x="5143500" y="3921125"/>
          <p14:tracePt t="541161" x="5160963" y="3921125"/>
          <p14:tracePt t="541178" x="5180013" y="3921125"/>
          <p14:tracePt t="541211" x="5153025" y="3921125"/>
          <p14:tracePt t="541358" x="5081588" y="3921125"/>
          <p14:tracePt t="541374" x="5027613" y="3921125"/>
          <p14:tracePt t="541389" x="5000625" y="3921125"/>
          <p14:tracePt t="541403" x="4983163" y="3921125"/>
          <p14:tracePt t="541412" x="4973638" y="3921125"/>
          <p14:tracePt t="541428" x="4965700" y="3921125"/>
          <p14:tracePt t="541445" x="4956175" y="3929063"/>
          <p14:tracePt t="541481" x="4938713" y="3938588"/>
          <p14:tracePt t="541497" x="4911725" y="3948113"/>
          <p14:tracePt t="541505" x="4884738" y="3956050"/>
          <p14:tracePt t="541513" x="4875213" y="3956050"/>
          <p14:tracePt t="541528" x="4840288" y="3965575"/>
          <p14:tracePt t="541545" x="4786313" y="3973513"/>
          <p14:tracePt t="541562" x="4724400" y="3973513"/>
          <p14:tracePt t="541579" x="4660900" y="3965575"/>
          <p14:tracePt t="541595" x="4598988" y="3965575"/>
          <p14:tracePt t="541611" x="4545013" y="3965575"/>
          <p14:tracePt t="541628" x="4518025" y="3983038"/>
          <p14:tracePt t="541645" x="4510088" y="3983038"/>
          <p14:tracePt t="541678" x="4510088" y="3992563"/>
          <p14:tracePt t="542052" x="4527550" y="3992563"/>
          <p14:tracePt t="542068" x="4537075" y="3992563"/>
          <p14:tracePt t="542418" x="4581525" y="4000500"/>
          <p14:tracePt t="542434" x="4625975" y="4010025"/>
          <p14:tracePt t="542451" x="4670425" y="4027488"/>
          <p14:tracePt t="542466" x="4705350" y="4037013"/>
          <p14:tracePt t="542480" x="4759325" y="4054475"/>
          <p14:tracePt t="542496" x="4840288" y="4071938"/>
          <p14:tracePt t="542513" x="4965700" y="4090988"/>
          <p14:tracePt t="542532" x="5064125" y="4098925"/>
          <p14:tracePt t="542548" x="5170488" y="4098925"/>
          <p14:tracePt t="542563" x="5224463" y="4098925"/>
          <p14:tracePt t="542578" x="5295900" y="4098925"/>
          <p14:tracePt t="542595" x="5349875" y="4098925"/>
          <p14:tracePt t="542611" x="5438775" y="4071938"/>
          <p14:tracePt t="542628" x="5492750" y="4071938"/>
          <p14:tracePt t="542645" x="5537200" y="4071938"/>
          <p14:tracePt t="542661" x="5589588" y="4054475"/>
          <p14:tracePt t="542678" x="5626100" y="4054475"/>
          <p14:tracePt t="542695" x="5661025" y="4054475"/>
          <p14:tracePt t="542711" x="5697538" y="4044950"/>
          <p14:tracePt t="542728" x="5724525" y="4044950"/>
          <p14:tracePt t="542761" x="5732463" y="4044950"/>
          <p14:tracePt t="542778" x="5697538" y="4037013"/>
          <p14:tracePt t="543112" x="5653088" y="4019550"/>
          <p14:tracePt t="543129" x="5599113" y="4010025"/>
          <p14:tracePt t="543145" x="5564188" y="4000500"/>
          <p14:tracePt t="543162" x="5483225" y="3992563"/>
          <p14:tracePt t="543179" x="5340350" y="4000500"/>
          <p14:tracePt t="543195" x="5180013" y="4019550"/>
          <p14:tracePt t="543212" x="4973638" y="4064000"/>
          <p14:tracePt t="543229" x="4697413" y="4152900"/>
          <p14:tracePt t="543246" x="4500563" y="4206875"/>
          <p14:tracePt t="543262" x="4357688" y="4251325"/>
          <p14:tracePt t="543279" x="4241800" y="4286250"/>
          <p14:tracePt t="543295" x="4197350" y="4305300"/>
          <p14:tracePt t="543312" x="4152900" y="4322763"/>
          <p14:tracePt t="543328" x="4116388" y="4340225"/>
          <p14:tracePt t="543346" x="4108450" y="4349750"/>
          <p14:tracePt t="543362" x="4108450" y="4357688"/>
          <p14:tracePt t="543424" x="4125913" y="4376738"/>
          <p14:tracePt t="543439" x="4268788" y="4465638"/>
          <p14:tracePt t="543454" x="4367213" y="4545013"/>
          <p14:tracePt t="543470" x="4438650" y="4572000"/>
          <p14:tracePt t="543479" x="4491038" y="4572000"/>
          <p14:tracePt t="543495" x="4545013" y="4554538"/>
          <p14:tracePt t="543511" x="4598988" y="4537075"/>
          <p14:tracePt t="543529" x="4643438" y="4510088"/>
          <p14:tracePt t="543545" x="4697413" y="4500563"/>
          <p14:tracePt t="543562" x="4776788" y="4492625"/>
          <p14:tracePt t="543578" x="4840288" y="4483100"/>
          <p14:tracePt t="543595" x="4938713" y="4456113"/>
          <p14:tracePt t="543611" x="4983163" y="4438650"/>
          <p14:tracePt t="543628" x="5037138" y="4421188"/>
          <p14:tracePt t="543645" x="5081588" y="4411663"/>
          <p14:tracePt t="543661" x="5135563" y="4394200"/>
          <p14:tracePt t="543678" x="5197475" y="4376738"/>
          <p14:tracePt t="543696" x="5286375" y="4349750"/>
          <p14:tracePt t="543712" x="5375275" y="4322763"/>
          <p14:tracePt t="543729" x="5429250" y="4313238"/>
          <p14:tracePt t="543745" x="5483225" y="4278313"/>
          <p14:tracePt t="543762" x="5510213" y="4259263"/>
          <p14:tracePt t="543779" x="5518150" y="4251325"/>
          <p14:tracePt t="543795" x="5500688" y="4233863"/>
          <p14:tracePt t="543963" x="5429250" y="4214813"/>
          <p14:tracePt t="543979" x="5375275" y="4197350"/>
          <p14:tracePt t="543996" x="5322888" y="4179888"/>
          <p14:tracePt t="544012" x="5278438" y="4162425"/>
          <p14:tracePt t="544012" x="5251450" y="4152900"/>
          <p14:tracePt t="544031" x="5224463" y="4135438"/>
          <p14:tracePt t="544045" x="5180013" y="4116388"/>
          <p14:tracePt t="544062" x="5126038" y="4098925"/>
          <p14:tracePt t="544078" x="5054600" y="4071938"/>
          <p14:tracePt t="544096" x="5018088" y="4071938"/>
          <p14:tracePt t="544112" x="5010150" y="4071938"/>
          <p14:tracePt t="544129" x="5000625" y="4071938"/>
          <p14:tracePt t="544145" x="4992688" y="4071938"/>
          <p14:tracePt t="544162" x="4965700" y="4037013"/>
          <p14:tracePt t="544408" x="4946650" y="3973513"/>
          <p14:tracePt t="544417" x="4911725" y="3894138"/>
          <p14:tracePt t="544429" x="4813300" y="3724275"/>
          <p14:tracePt t="544447" x="4759325" y="3643313"/>
          <p14:tracePt t="544462" x="4705350" y="3581400"/>
          <p14:tracePt t="544478" x="4652963" y="3527425"/>
          <p14:tracePt t="544495" x="4598988" y="3473450"/>
          <p14:tracePt t="544512" x="4545013" y="3429000"/>
          <p14:tracePt t="544529" x="4491038" y="3375025"/>
          <p14:tracePt t="544545" x="4446588" y="3322638"/>
          <p14:tracePt t="544562" x="4340225" y="3259138"/>
          <p14:tracePt t="544578" x="4286250" y="3224213"/>
          <p14:tracePt t="544596" x="4224338" y="3206750"/>
          <p14:tracePt t="544612" x="4160838" y="3187700"/>
          <p14:tracePt t="544629" x="4108450" y="3179763"/>
          <p14:tracePt t="544645" x="4081463" y="3170238"/>
          <p14:tracePt t="544662" x="4062413" y="3160713"/>
          <p14:tracePt t="544678" x="4027488" y="3143250"/>
          <p14:tracePt t="544695" x="3946525" y="3116263"/>
          <p14:tracePt t="544712" x="3929063" y="3108325"/>
          <p14:tracePt t="544728" x="3919538" y="3108325"/>
          <p14:tracePt t="544745" x="3902075" y="3081338"/>
          <p14:tracePt t="544993" x="3822700" y="2992438"/>
          <p14:tracePt t="545008" x="3751263" y="2911475"/>
          <p14:tracePt t="545025" x="3687763" y="2857500"/>
          <p14:tracePt t="545042" x="3625850" y="2822575"/>
          <p14:tracePt t="545058" x="3581400" y="2813050"/>
          <p14:tracePt t="545074" x="3527425" y="2795588"/>
          <p14:tracePt t="545091" x="3482975" y="2778125"/>
          <p14:tracePt t="545107" x="3429000" y="2768600"/>
          <p14:tracePt t="545122" x="3384550" y="2751138"/>
          <p14:tracePt t="545132" x="3357563" y="2732088"/>
          <p14:tracePt t="545146" x="3313113" y="2714625"/>
          <p14:tracePt t="545162" x="3295650" y="2706688"/>
          <p14:tracePt t="545179" x="3286125" y="2706688"/>
          <p14:tracePt t="545212" x="3303588" y="2724150"/>
          <p14:tracePt t="545375" x="3330575" y="2741613"/>
          <p14:tracePt t="545391" x="3348038" y="2751138"/>
          <p14:tracePt t="545408" x="3367088" y="2768600"/>
          <p14:tracePt t="545422" x="3384550" y="2778125"/>
          <p14:tracePt t="545432" x="3411538" y="2778125"/>
          <p14:tracePt t="545445" x="3419475" y="2795588"/>
          <p14:tracePt t="545462" x="3429000" y="2803525"/>
          <p14:tracePt t="545478" x="3446463" y="2803525"/>
          <p14:tracePt t="545495" x="3446463" y="2813050"/>
          <p14:tracePt t="545512" x="3473450" y="2813050"/>
          <p14:tracePt t="545512" x="3482975" y="2813050"/>
          <p14:tracePt t="545530" x="3509963" y="2813050"/>
          <p14:tracePt t="545546" x="3571875" y="2813050"/>
          <p14:tracePt t="545562" x="3598863" y="2803525"/>
          <p14:tracePt t="545579" x="3616325" y="2803525"/>
          <p14:tracePt t="545596" x="3625850" y="2795588"/>
          <p14:tracePt t="545613" x="3625850" y="2778125"/>
          <p14:tracePt t="546006" x="3643313" y="2768600"/>
          <p14:tracePt t="546022" x="3625850" y="2768600"/>
          <p14:tracePt t="546171" x="3536950" y="2741613"/>
          <p14:tracePt t="546187" x="3465513" y="2679700"/>
          <p14:tracePt t="546203" x="3367088" y="2598738"/>
          <p14:tracePt t="546218" x="3276600" y="2527300"/>
          <p14:tracePt t="546232" x="3251200" y="2517775"/>
          <p14:tracePt t="546245" x="3205163" y="2509838"/>
          <p14:tracePt t="546262" x="3071813" y="2544763"/>
          <p14:tracePt t="546279" x="2894013" y="2635250"/>
          <p14:tracePt t="546295" x="2714625" y="2724150"/>
          <p14:tracePt t="546312" x="2571750" y="2803525"/>
          <p14:tracePt t="546329" x="2465388" y="2857500"/>
          <p14:tracePt t="546345" x="2419350" y="2874963"/>
          <p14:tracePt t="546362" x="2411413" y="2874963"/>
          <p14:tracePt t="546379" x="2411413" y="2884488"/>
          <p14:tracePt t="546451" x="2438400" y="2911475"/>
          <p14:tracePt t="546467" x="2544763" y="2965450"/>
          <p14:tracePt t="546484" x="2581275" y="2973388"/>
          <p14:tracePt t="546500" x="2633663" y="2982913"/>
          <p14:tracePt t="546516" x="2714625" y="2982913"/>
          <p14:tracePt t="546532" x="2840038" y="2973388"/>
          <p14:tracePt t="546547" x="2965450" y="2955925"/>
          <p14:tracePt t="546562" x="3133725" y="2928938"/>
          <p14:tracePt t="546579" x="3313113" y="2911475"/>
          <p14:tracePt t="546595" x="3509963" y="2884488"/>
          <p14:tracePt t="546612" x="3652838" y="2857500"/>
          <p14:tracePt t="546629" x="3776663" y="2830513"/>
          <p14:tracePt t="546645" x="3965575" y="2803525"/>
          <p14:tracePt t="546662" x="4089400" y="2768600"/>
          <p14:tracePt t="546678" x="4197350" y="2732088"/>
          <p14:tracePt t="546695" x="4232275" y="2714625"/>
          <p14:tracePt t="546712" x="4241800" y="2706688"/>
          <p14:tracePt t="546728" x="4241800" y="2697163"/>
          <p14:tracePt t="546811" x="4152900" y="2679700"/>
          <p14:tracePt t="546827" x="4017963" y="2679700"/>
          <p14:tracePt t="546842" x="3894138" y="2679700"/>
          <p14:tracePt t="546858" x="3751263" y="2697163"/>
          <p14:tracePt t="546876" x="3625850" y="2714625"/>
          <p14:tracePt t="546890" x="3554413" y="2732088"/>
          <p14:tracePt t="546899" x="3357563" y="2751138"/>
          <p14:tracePt t="546912" x="3152775" y="2840038"/>
          <p14:tracePt t="546929" x="2965450" y="2928938"/>
          <p14:tracePt t="546945" x="2813050" y="3009900"/>
          <p14:tracePt t="546962" x="2705100" y="3081338"/>
          <p14:tracePt t="546978" x="2625725" y="3152775"/>
          <p14:tracePt t="546995" x="2589213" y="3214688"/>
          <p14:tracePt t="547012" x="2589213" y="3232150"/>
          <p14:tracePt t="547030" x="2616200" y="3286125"/>
          <p14:tracePt t="547045" x="2697163" y="3394075"/>
          <p14:tracePt t="547062" x="2741613" y="3429000"/>
          <p14:tracePt t="547079" x="2847975" y="3527425"/>
          <p14:tracePt t="547095" x="2894013" y="3554413"/>
          <p14:tracePt t="547113" x="2973388" y="3571875"/>
          <p14:tracePt t="547131" x="3089275" y="3571875"/>
          <p14:tracePt t="547148" x="3276600" y="3517900"/>
          <p14:tracePt t="547162" x="3490913" y="3446463"/>
          <p14:tracePt t="547179" x="3705225" y="3394075"/>
          <p14:tracePt t="547196" x="3919538" y="3322638"/>
          <p14:tracePt t="547212" x="4133850" y="3259138"/>
          <p14:tracePt t="547229" x="4527550" y="3187700"/>
          <p14:tracePt t="547247" x="4741863" y="3116263"/>
          <p14:tracePt t="547262" x="4902200" y="3071813"/>
          <p14:tracePt t="547280" x="4956175" y="3054350"/>
          <p14:tracePt t="547296" x="4983163" y="3044825"/>
          <p14:tracePt t="547313" x="4992688" y="3044825"/>
          <p14:tracePt t="547329" x="4983163" y="3044825"/>
          <p14:tracePt t="547419" x="4938713" y="3044825"/>
          <p14:tracePt t="547435" x="4911725" y="3044825"/>
          <p14:tracePt t="547446" x="4848225" y="3054350"/>
          <p14:tracePt t="547462" x="4795838" y="3071813"/>
          <p14:tracePt t="547479" x="4679950" y="3098800"/>
          <p14:tracePt t="547497" x="4608513" y="3116263"/>
          <p14:tracePt t="547513" x="4527550" y="3135313"/>
          <p14:tracePt t="547530" x="4446588" y="3179763"/>
          <p14:tracePt t="547546" x="4384675" y="3232150"/>
          <p14:tracePt t="547562" x="4330700" y="3286125"/>
          <p14:tracePt t="547579" x="4295775" y="3330575"/>
          <p14:tracePt t="547596" x="4286250" y="3367088"/>
          <p14:tracePt t="547612" x="4313238" y="3411538"/>
          <p14:tracePt t="547629" x="4384675" y="3492500"/>
          <p14:tracePt t="547645" x="4419600" y="3536950"/>
          <p14:tracePt t="547662" x="4527550" y="3635375"/>
          <p14:tracePt t="547678" x="4554538" y="3652838"/>
          <p14:tracePt t="547695" x="4679950" y="3724275"/>
          <p14:tracePt t="547713" x="4795838" y="3768725"/>
          <p14:tracePt t="547729" x="4911725" y="3786188"/>
          <p14:tracePt t="547748" x="4965700" y="3786188"/>
          <p14:tracePt t="547763" x="4992688" y="3778250"/>
          <p14:tracePt t="547796" x="4992688" y="3768725"/>
          <p14:tracePt t="547846" x="4973638" y="3768725"/>
          <p14:tracePt t="547863" x="4857750" y="3706813"/>
          <p14:tracePt t="547879" x="4724400" y="3652838"/>
          <p14:tracePt t="547896" x="4625975" y="3625850"/>
          <p14:tracePt t="547912" x="4562475" y="3616325"/>
          <p14:tracePt t="547929" x="4510088" y="3625850"/>
          <p14:tracePt t="547945" x="4483100" y="3625850"/>
          <p14:tracePt t="547962" x="4473575" y="3625850"/>
          <p14:tracePt t="547995" x="4465638" y="3616325"/>
          <p14:tracePt t="548073" x="4456113" y="3554413"/>
          <p14:tracePt t="548089" x="4446588" y="3544888"/>
          <p14:tracePt t="548105" x="4438650" y="3536950"/>
          <p14:tracePt t="548175" x="4419600" y="3509963"/>
          <p14:tracePt t="548192" x="4375150" y="3438525"/>
          <p14:tracePt t="548207" x="4357688" y="3402013"/>
          <p14:tracePt t="548218" x="4340225" y="3330575"/>
          <p14:tracePt t="548229" x="4330700" y="3295650"/>
          <p14:tracePt t="548246" x="4322763" y="3278188"/>
          <p14:tracePt t="548262" x="4313238" y="3259138"/>
          <p14:tracePt t="548279" x="4303713" y="3251200"/>
          <p14:tracePt t="548296" x="4295775" y="3232150"/>
          <p14:tracePt t="548312" x="4268788" y="3187700"/>
          <p14:tracePt t="548329" x="4251325" y="3116263"/>
          <p14:tracePt t="548347" x="4251325" y="3098800"/>
          <p14:tracePt t="548363" x="4251325" y="3081338"/>
          <p14:tracePt t="548379" x="4224338" y="3054350"/>
          <p14:tracePt t="548605" x="4160838" y="3009900"/>
          <p14:tracePt t="548622" x="4143375" y="3000375"/>
          <p14:tracePt t="548638" x="4133850" y="2992438"/>
          <p14:tracePt t="548669" x="4125913" y="2992438"/>
          <p14:tracePt t="548723" x="4116388" y="2992438"/>
          <p14:tracePt t="548740" x="4116388" y="2982913"/>
          <p14:tracePt t="549027" x="4125913" y="2921000"/>
          <p14:tracePt t="549043" x="4125913" y="2901950"/>
          <p14:tracePt t="549060" x="4116388" y="2884488"/>
          <p14:tracePt t="549075" x="4116388" y="2857500"/>
          <p14:tracePt t="549086" x="4108450" y="2840038"/>
          <p14:tracePt t="549097" x="4071938" y="2786063"/>
          <p14:tracePt t="549113" x="4062413" y="2778125"/>
          <p14:tracePt t="549129" x="4044950" y="2778125"/>
          <p14:tracePt t="549162" x="4054475" y="2786063"/>
          <p14:tracePt t="549724" x="4081463" y="2822575"/>
          <p14:tracePt t="549755" x="4089400" y="2822575"/>
          <p14:tracePt t="549769" x="4108450" y="2840038"/>
          <p14:tracePt t="549786" x="4116388" y="2840038"/>
          <p14:tracePt t="549801" x="4125913" y="2840038"/>
          <p14:tracePt t="549873" x="4143375" y="2867025"/>
          <p14:tracePt t="549888" x="4160838" y="2874963"/>
          <p14:tracePt t="549920" x="4187825" y="2894013"/>
          <p14:tracePt t="549936" x="4197350" y="2901950"/>
          <p14:tracePt t="549952" x="4214813" y="2911475"/>
          <p14:tracePt t="549963" x="4232275" y="2946400"/>
          <p14:tracePt t="549979" x="4259263" y="2973388"/>
          <p14:tracePt t="549997" x="4295775" y="2992438"/>
          <p14:tracePt t="550013" x="4340225" y="3009900"/>
          <p14:tracePt t="550030" x="4384675" y="3027363"/>
          <p14:tracePt t="550046" x="4419600" y="3063875"/>
          <p14:tracePt t="550062" x="4473575" y="3089275"/>
          <p14:tracePt t="550079" x="4510088" y="3125788"/>
          <p14:tracePt t="550096" x="4554538" y="3152775"/>
          <p14:tracePt t="550113" x="4572000" y="3160713"/>
          <p14:tracePt t="550129" x="4598988" y="3179763"/>
          <p14:tracePt t="550146" x="4616450" y="3197225"/>
          <p14:tracePt t="550163" x="4633913" y="3206750"/>
          <p14:tracePt t="550179" x="4652963" y="3224213"/>
          <p14:tracePt t="550196" x="4660900" y="3232150"/>
          <p14:tracePt t="550213" x="4670425" y="3251200"/>
          <p14:tracePt t="550229" x="4687888" y="3259138"/>
          <p14:tracePt t="550246" x="4705350" y="3278188"/>
          <p14:tracePt t="550263" x="4714875" y="3295650"/>
          <p14:tracePt t="550280" x="4732338" y="3313113"/>
          <p14:tracePt t="550296" x="4741863" y="3322638"/>
          <p14:tracePt t="550313" x="4751388" y="3330575"/>
          <p14:tracePt t="550346" x="4768850" y="3357563"/>
          <p14:tracePt t="550498" x="4786313" y="3375025"/>
          <p14:tracePt t="550532" x="4786313" y="3384550"/>
          <p14:tracePt t="550562" x="4795838" y="3394075"/>
          <p14:tracePt t="550577" x="4803775" y="3402013"/>
          <p14:tracePt t="550593" x="4813300" y="3411538"/>
          <p14:tracePt t="550608" x="4822825" y="3411538"/>
          <p14:tracePt t="550623" x="4840288" y="3429000"/>
          <p14:tracePt t="550633" x="4884738" y="3455988"/>
          <p14:tracePt t="550647" x="4902200" y="3482975"/>
          <p14:tracePt t="550663" x="4921250" y="3509963"/>
          <p14:tracePt t="550679" x="4938713" y="3544888"/>
          <p14:tracePt t="550696" x="4946650" y="3563938"/>
          <p14:tracePt t="550713" x="4965700" y="3581400"/>
          <p14:tracePt t="550729" x="4965700" y="3589338"/>
          <p14:tracePt t="550746" x="4992688" y="3608388"/>
          <p14:tracePt t="550874" x="5037138" y="3635375"/>
          <p14:tracePt t="550890" x="5081588" y="3643313"/>
          <p14:tracePt t="550906" x="5116513" y="3662363"/>
          <p14:tracePt t="550921" x="5143500" y="3670300"/>
          <p14:tracePt t="550937" x="5160963" y="3687763"/>
          <p14:tracePt t="550952" x="5170488" y="3697288"/>
          <p14:tracePt t="550968" x="5180013" y="3706813"/>
          <p14:tracePt t="550979" x="5197475" y="3724275"/>
          <p14:tracePt t="550997" x="5214938" y="3733800"/>
          <p14:tracePt t="551014" x="5224463" y="3741738"/>
          <p14:tracePt t="551031" x="5224463" y="3751263"/>
          <p14:tracePt t="551234" x="5224463" y="3759200"/>
          <p14:tracePt t="551250" x="5214938" y="3786188"/>
          <p14:tracePt t="551266" x="5214938" y="3795713"/>
          <p14:tracePt t="551282" x="5207000" y="3805238"/>
          <p14:tracePt t="551374" x="5197475" y="3805238"/>
          <p14:tracePt t="551390" x="5180013" y="3805238"/>
          <p14:tracePt t="551406" x="5170488" y="3805238"/>
          <p14:tracePt t="551421" x="5170488" y="3830638"/>
          <p14:tracePt t="551742" x="5153025" y="3876675"/>
          <p14:tracePt t="551758" x="5143500" y="3921125"/>
          <p14:tracePt t="551774" x="5135563" y="3948113"/>
          <p14:tracePt t="551788" x="5135563" y="3965575"/>
          <p14:tracePt t="551798" x="5116513" y="4000500"/>
          <p14:tracePt t="551812" x="5108575" y="4027488"/>
          <p14:tracePt t="551829" x="5099050" y="4054475"/>
          <p14:tracePt t="551846" x="5089525" y="4090988"/>
          <p14:tracePt t="551863" x="5081588" y="4135438"/>
          <p14:tracePt t="551879" x="5064125" y="4179888"/>
          <p14:tracePt t="551896" x="5064125" y="4197350"/>
          <p14:tracePt t="551929" x="5064125" y="4206875"/>
          <p14:tracePt t="552212" x="5072063" y="4206875"/>
          <p14:tracePt t="552227" x="5081588" y="4206875"/>
          <p14:tracePt t="552274" x="5108575" y="4206875"/>
          <p14:tracePt t="552291" x="5116513" y="4197350"/>
          <p14:tracePt t="552306" x="5116513" y="4187825"/>
          <p14:tracePt t="552322" x="5143500" y="4162425"/>
          <p14:tracePt t="552390" x="5170488" y="4152900"/>
          <p14:tracePt t="552407" x="5180013" y="4143375"/>
          <p14:tracePt t="552423" x="5197475" y="4135438"/>
          <p14:tracePt t="552439" x="5207000" y="4135438"/>
          <p14:tracePt t="552450" x="5251450" y="4125913"/>
          <p14:tracePt t="552463" x="5268913" y="4116388"/>
          <p14:tracePt t="552480" x="5303838" y="4108450"/>
          <p14:tracePt t="552496" x="5357813" y="4090988"/>
          <p14:tracePt t="552513" x="5402263" y="4090988"/>
          <p14:tracePt t="552513" x="5429250" y="4090988"/>
          <p14:tracePt t="552533" x="5446713" y="4090988"/>
          <p14:tracePt t="552547" x="5465763" y="4090988"/>
          <p14:tracePt t="552563" x="5473700" y="4090988"/>
          <p14:tracePt t="552579" x="5483225" y="4090988"/>
          <p14:tracePt t="553485" x="5492750" y="4108450"/>
          <p14:tracePt t="554056" x="5500688" y="4152900"/>
          <p14:tracePt t="554073" x="5510213" y="4162425"/>
          <p14:tracePt t="556719" x="5510213" y="4170363"/>
          <p14:tracePt t="556857" x="5527675" y="4187825"/>
          <p14:tracePt t="556873" x="5537200" y="4197350"/>
          <p14:tracePt t="556889" x="5554663" y="4214813"/>
          <p14:tracePt t="556922" x="5554663" y="4224338"/>
          <p14:tracePt t="557287" x="5554663" y="4233863"/>
          <p14:tracePt t="557303" x="5554663" y="4251325"/>
          <p14:tracePt t="557320" x="5545138" y="4278313"/>
          <p14:tracePt t="557336" x="5537200" y="4286250"/>
          <p14:tracePt t="557352" x="5537200" y="4295775"/>
          <p14:tracePt t="557451" x="5527675" y="4340225"/>
          <p14:tracePt t="557467" x="5518150" y="4376738"/>
          <p14:tracePt t="557483" x="5510213" y="4421188"/>
          <p14:tracePt t="557499" x="5510213" y="4448175"/>
          <p14:tracePt t="557516" x="5510213" y="4465638"/>
          <p14:tracePt t="557534" x="5510213" y="4473575"/>
          <p14:tracePt t="557547" x="5510213" y="4492625"/>
          <p14:tracePt t="557580" x="5510213" y="4483100"/>
          <p14:tracePt t="557875" x="5518150" y="4465638"/>
          <p14:tracePt t="557890" x="5527675" y="4456113"/>
          <p14:tracePt t="557904" x="5527675" y="4438650"/>
          <p14:tracePt t="557914" x="5545138" y="4394200"/>
          <p14:tracePt t="557930" x="5564188" y="4330700"/>
          <p14:tracePt t="557947" x="5581650" y="4278313"/>
          <p14:tracePt t="557964" x="5599113" y="4233863"/>
          <p14:tracePt t="557980" x="5599113" y="4224338"/>
          <p14:tracePt t="558876" x="5599113" y="4214813"/>
          <p14:tracePt t="559501" x="5581650" y="4125913"/>
          <p14:tracePt t="559518" x="5564188" y="4000500"/>
          <p14:tracePt t="559535" x="5537200" y="3849688"/>
          <p14:tracePt t="559553" x="5518150" y="3635375"/>
          <p14:tracePt t="559564" x="5492750" y="3367088"/>
          <p14:tracePt t="559581" x="5421313" y="3135313"/>
          <p14:tracePt t="559597" x="5340350" y="2992438"/>
          <p14:tracePt t="559613" x="5251450" y="2867025"/>
          <p14:tracePt t="559630" x="5135563" y="2732088"/>
          <p14:tracePt t="559647" x="5037138" y="2598738"/>
          <p14:tracePt t="559663" x="4921250" y="2411413"/>
          <p14:tracePt t="559681" x="4848225" y="2295525"/>
          <p14:tracePt t="559697" x="4813300" y="2179638"/>
          <p14:tracePt t="559714" x="4786313" y="2081213"/>
          <p14:tracePt t="559731" x="4759325" y="1982788"/>
          <p14:tracePt t="559748" x="4741863" y="1901825"/>
          <p14:tracePt t="559764" x="4724400" y="1830388"/>
          <p14:tracePt t="559781" x="4724400" y="1803400"/>
          <p14:tracePt t="559813" x="4751388" y="1839913"/>
          <p14:tracePt t="560017" x="4803775" y="1920875"/>
          <p14:tracePt t="560034" x="4830763" y="1965325"/>
          <p14:tracePt t="560050" x="4857750" y="2027238"/>
          <p14:tracePt t="560066" x="4894263" y="2098675"/>
          <p14:tracePt t="560082" x="4956175" y="2214563"/>
          <p14:tracePt t="560098" x="5018088" y="2393950"/>
          <p14:tracePt t="560115" x="5072063" y="2571750"/>
          <p14:tracePt t="560133" x="5143500" y="2751138"/>
          <p14:tracePt t="560147" x="5207000" y="2884488"/>
          <p14:tracePt t="560163" x="5286375" y="2973388"/>
          <p14:tracePt t="560181" x="5322888" y="3017838"/>
          <p14:tracePt t="560197" x="5357813" y="3071813"/>
          <p14:tracePt t="560214" x="5402263" y="3135313"/>
          <p14:tracePt t="560231" x="5446713" y="3206750"/>
          <p14:tracePt t="560247" x="5473700" y="3268663"/>
          <p14:tracePt t="560264" x="5500688" y="3330575"/>
          <p14:tracePt t="560281" x="5518150" y="3384550"/>
          <p14:tracePt t="560297" x="5545138" y="3421063"/>
          <p14:tracePt t="560314" x="5564188" y="3421063"/>
          <p14:tracePt t="560330" x="5564188" y="3438525"/>
          <p14:tracePt t="560347" x="5564188" y="3446463"/>
          <p14:tracePt t="560364" x="5572125" y="3455988"/>
          <p14:tracePt t="560380" x="5572125" y="3473450"/>
          <p14:tracePt t="560471" x="5572125" y="3527425"/>
          <p14:tracePt t="560485" x="5572125" y="3536950"/>
          <p14:tracePt t="560497" x="5572125" y="3598863"/>
          <p14:tracePt t="560514" x="5554663" y="3652838"/>
          <p14:tracePt t="560514" x="5545138" y="3679825"/>
          <p14:tracePt t="560533" x="5545138" y="3687763"/>
          <p14:tracePt t="560547" x="5537200" y="3724275"/>
          <p14:tracePt t="560565" x="5527675" y="3733800"/>
          <p14:tracePt t="560580" x="5518150" y="3751263"/>
          <p14:tracePt t="560597" x="5518150" y="3768725"/>
          <p14:tracePt t="560613" x="5510213" y="3778250"/>
          <p14:tracePt t="560630" x="5500688" y="3813175"/>
          <p14:tracePt t="560647" x="5492750" y="3830638"/>
          <p14:tracePt t="560665" x="5492750" y="3849688"/>
          <p14:tracePt t="560681" x="5492750" y="3857625"/>
          <p14:tracePt t="560697" x="5492750" y="3840163"/>
          <p14:tracePt t="560931" x="5438775" y="3706813"/>
          <p14:tracePt t="560947" x="5375275" y="3482975"/>
          <p14:tracePt t="560964" x="5278438" y="3278188"/>
          <p14:tracePt t="560980" x="5135563" y="3054350"/>
          <p14:tracePt t="560998" x="4965700" y="2822575"/>
          <p14:tracePt t="561015" x="4822825" y="2598738"/>
          <p14:tracePt t="561032" x="4751388" y="2438400"/>
          <p14:tracePt t="561048" x="4714875" y="2349500"/>
          <p14:tracePt t="561066" x="4705350" y="2322513"/>
          <p14:tracePt t="561081" x="4687888" y="2312988"/>
          <p14:tracePt t="561098" x="4687888" y="2303463"/>
          <p14:tracePt t="561114" x="4687888" y="2295525"/>
          <p14:tracePt t="561131" x="4687888" y="2303463"/>
          <p14:tracePt t="561292" x="4705350" y="2357438"/>
          <p14:tracePt t="561307" x="4724400" y="2393950"/>
          <p14:tracePt t="561324" x="4732338" y="2411413"/>
          <p14:tracePt t="561340" x="4741863" y="2411413"/>
          <p14:tracePt t="561356" x="4751388" y="2411413"/>
          <p14:tracePt t="561393" x="4768850" y="2411413"/>
          <p14:tracePt t="561418" x="4776788" y="2393950"/>
          <p14:tracePt t="561447" x="4776788" y="2384425"/>
          <p14:tracePt t="561558" x="4776788" y="2374900"/>
          <p14:tracePt t="561574" x="4786313" y="2374900"/>
          <p14:tracePt t="561597" x="4795838" y="2374900"/>
          <p14:tracePt t="561611" x="4813300" y="2374900"/>
          <p14:tracePt t="561627" x="4822825" y="2384425"/>
          <p14:tracePt t="561637" x="4822825" y="2393950"/>
          <p14:tracePt t="561647" x="4867275" y="2411413"/>
          <p14:tracePt t="561664" x="4973638" y="2473325"/>
          <p14:tracePt t="561680" x="5116513" y="2563813"/>
          <p14:tracePt t="561698" x="5160963" y="2598738"/>
          <p14:tracePt t="561714" x="5170488" y="2598738"/>
          <p14:tracePt t="561731" x="5170488" y="2608263"/>
          <p14:tracePt t="561747" x="5160963" y="2608263"/>
          <p14:tracePt t="561832" x="5153025" y="2598738"/>
          <p14:tracePt t="561848" x="5135563" y="2589213"/>
          <p14:tracePt t="561881" x="5108575" y="2571750"/>
          <p14:tracePt t="561897" x="5072063" y="2544763"/>
          <p14:tracePt t="561914" x="5027613" y="2527300"/>
          <p14:tracePt t="561931" x="5010150" y="2500313"/>
          <p14:tracePt t="561947" x="5010150" y="2492375"/>
          <p14:tracePt t="561964" x="5000625" y="2492375"/>
          <p14:tracePt t="561981" x="5000625" y="2482850"/>
          <p14:tracePt t="562692" x="5000625" y="2473325"/>
          <p14:tracePt t="562896" x="5000625" y="2465388"/>
          <p14:tracePt t="562910" x="5000625" y="2455863"/>
          <p14:tracePt t="562925" x="5000625" y="2465388"/>
          <p14:tracePt t="563122" x="5000625" y="2473325"/>
          <p14:tracePt t="563146" x="5000625" y="2482850"/>
          <p14:tracePt t="563162" x="5000625" y="2492375"/>
          <p14:tracePt t="563177" x="5000625" y="2500313"/>
          <p14:tracePt t="563186" x="5000625" y="2509838"/>
          <p14:tracePt t="563198" x="5000625" y="2536825"/>
          <p14:tracePt t="563215" x="5018088" y="2589213"/>
          <p14:tracePt t="563232" x="5045075" y="2635250"/>
          <p14:tracePt t="563248" x="5072063" y="2706688"/>
          <p14:tracePt t="563264" x="5089525" y="2768600"/>
          <p14:tracePt t="563281" x="5126038" y="2857500"/>
          <p14:tracePt t="563297" x="5160963" y="2965450"/>
          <p14:tracePt t="563314" x="5180013" y="3044825"/>
          <p14:tracePt t="563331" x="5207000" y="3170238"/>
          <p14:tracePt t="563348" x="5214938" y="3224213"/>
          <p14:tracePt t="563364" x="5232400" y="3286125"/>
          <p14:tracePt t="563381" x="5232400" y="3349625"/>
          <p14:tracePt t="563398" x="5251450" y="3402013"/>
          <p14:tracePt t="563414" x="5268913" y="3438525"/>
          <p14:tracePt t="563431" x="5278438" y="3455988"/>
          <p14:tracePt t="563447" x="5278438" y="3482975"/>
          <p14:tracePt t="563466" x="5278438" y="3492500"/>
          <p14:tracePt t="563482" x="5278438" y="3500438"/>
          <p14:tracePt t="563498" x="5278438" y="3517900"/>
          <p14:tracePt t="563515" x="5286375" y="3527425"/>
          <p14:tracePt t="563532" x="5286375" y="3554413"/>
          <p14:tracePt t="563548" x="5286375" y="3608388"/>
          <p14:tracePt t="563564" x="5286375" y="3635375"/>
          <p14:tracePt t="563581" x="5278438" y="3662363"/>
          <p14:tracePt t="563598" x="5278438" y="3687763"/>
          <p14:tracePt t="563614" x="5278438" y="3697288"/>
          <p14:tracePt t="563631" x="5278438" y="3706813"/>
          <p14:tracePt t="563647" x="5278438" y="3714750"/>
          <p14:tracePt t="563664" x="5286375" y="3724275"/>
          <p14:tracePt t="563680" x="5295900" y="3724275"/>
          <p14:tracePt t="563697" x="5303838" y="3733800"/>
          <p14:tracePt t="563714" x="5322888" y="3751263"/>
          <p14:tracePt t="563731" x="5340350" y="3778250"/>
          <p14:tracePt t="563747" x="5349875" y="3795713"/>
          <p14:tracePt t="563764" x="5367338" y="3813175"/>
          <p14:tracePt t="563780" x="5375275" y="3840163"/>
          <p14:tracePt t="563797" x="5394325" y="3884613"/>
          <p14:tracePt t="563814" x="5411788" y="3929063"/>
          <p14:tracePt t="563831" x="5421313" y="3948113"/>
          <p14:tracePt t="563847" x="5438775" y="3956050"/>
          <p14:tracePt t="563864" x="5446713" y="3983038"/>
          <p14:tracePt t="563880" x="5456238" y="3983038"/>
          <p14:tracePt t="563897" x="5465763" y="3983038"/>
          <p14:tracePt t="563931" x="5465763" y="3965575"/>
          <p14:tracePt t="563982" x="5465763" y="3894138"/>
          <p14:tracePt t="563995" x="5446713" y="3805238"/>
          <p14:tracePt t="564004" x="5429250" y="3652838"/>
          <p14:tracePt t="564014" x="5402263" y="3500438"/>
          <p14:tracePt t="564033" x="5394325" y="3340100"/>
          <p14:tracePt t="564048" x="5375275" y="3187700"/>
          <p14:tracePt t="564064" x="5349875" y="3063875"/>
          <p14:tracePt t="564081" x="5330825" y="2938463"/>
          <p14:tracePt t="564097" x="5313363" y="2813050"/>
          <p14:tracePt t="564114" x="5286375" y="2670175"/>
          <p14:tracePt t="564130" x="5286375" y="2625725"/>
          <p14:tracePt t="564147" x="5278438" y="2571750"/>
          <p14:tracePt t="564164" x="5268913" y="2517775"/>
          <p14:tracePt t="564180" x="5251450" y="2465388"/>
          <p14:tracePt t="564197" x="5232400" y="2438400"/>
          <p14:tracePt t="564214" x="5214938" y="2384425"/>
          <p14:tracePt t="564231" x="5197475" y="2330450"/>
          <p14:tracePt t="564248" x="5180013" y="2303463"/>
          <p14:tracePt t="564265" x="5170488" y="2286000"/>
          <p14:tracePt t="564282" x="5153025" y="2268538"/>
          <p14:tracePt t="564298" x="5143500" y="2259013"/>
          <p14:tracePt t="564314" x="5135563" y="2241550"/>
          <p14:tracePt t="564331" x="5135563" y="2232025"/>
          <p14:tracePt t="564348" x="5126038" y="2232025"/>
          <p14:tracePt t="564452" x="5116513" y="2268538"/>
          <p14:tracePt t="564469" x="5099050" y="2312988"/>
          <p14:tracePt t="564484" x="5089525" y="2374900"/>
          <p14:tracePt t="564501" x="5081588" y="2438400"/>
          <p14:tracePt t="564515" x="5081588" y="2509838"/>
          <p14:tracePt t="564533" x="5089525" y="2563813"/>
          <p14:tracePt t="564547" x="5116513" y="2635250"/>
          <p14:tracePt t="564564" x="5153025" y="2741613"/>
          <p14:tracePt t="564580" x="5180013" y="2822575"/>
          <p14:tracePt t="564598" x="5197475" y="2894013"/>
          <p14:tracePt t="564614" x="5197475" y="3036888"/>
          <p14:tracePt t="564632" x="5180013" y="3143250"/>
          <p14:tracePt t="564647" x="5170488" y="3224213"/>
          <p14:tracePt t="564664" x="5153025" y="3303588"/>
          <p14:tracePt t="564680" x="5135563" y="3357563"/>
          <p14:tracePt t="564698" x="5116513" y="3384550"/>
          <p14:tracePt t="564715" x="5108575" y="3411538"/>
          <p14:tracePt t="564732" x="5099050" y="3429000"/>
          <p14:tracePt t="564748" x="5089525" y="3446463"/>
          <p14:tracePt t="564764" x="5072063" y="3465513"/>
          <p14:tracePt t="564782" x="5054600" y="3492500"/>
          <p14:tracePt t="564798" x="5037138" y="3536950"/>
          <p14:tracePt t="564815" x="5018088" y="3581400"/>
          <p14:tracePt t="564832" x="5000625" y="3616325"/>
          <p14:tracePt t="564848" x="4973638" y="3687763"/>
          <p14:tracePt t="564866" x="4965700" y="3741738"/>
          <p14:tracePt t="564882" x="4956175" y="3786188"/>
          <p14:tracePt t="564898" x="4946650" y="3822700"/>
          <p14:tracePt t="564914" x="4946650" y="3867150"/>
          <p14:tracePt t="564931" x="4946650" y="3911600"/>
          <p14:tracePt t="564948" x="4956175" y="3956050"/>
          <p14:tracePt t="564964" x="4965700" y="3992563"/>
          <p14:tracePt t="564981" x="4973638" y="4010025"/>
          <p14:tracePt t="564998" x="4983163" y="4010025"/>
          <p14:tracePt t="565062" x="4992688" y="3973513"/>
          <p14:tracePt t="565076" x="5010150" y="3876675"/>
          <p14:tracePt t="565086" x="5037138" y="3768725"/>
          <p14:tracePt t="565098" x="5135563" y="3411538"/>
          <p14:tracePt t="565114" x="5278438" y="2813050"/>
          <p14:tracePt t="565131" x="5411788" y="2135188"/>
          <p14:tracePt t="565148" x="5438775" y="1822450"/>
          <p14:tracePt t="565164" x="5446713" y="1581150"/>
          <p14:tracePt t="565181" x="5421313" y="1428750"/>
          <p14:tracePt t="565197" x="5402263" y="1339850"/>
          <p14:tracePt t="565214" x="5394325" y="1295400"/>
          <p14:tracePt t="565231" x="5375275" y="1276350"/>
          <p14:tracePt t="565264" x="5375275" y="1303338"/>
          <p14:tracePt t="565329" x="5384800" y="1393825"/>
          <p14:tracePt t="565343" x="5394325" y="1517650"/>
          <p14:tracePt t="565359" x="5394325" y="1643063"/>
          <p14:tracePt t="565374" x="5394325" y="1697038"/>
          <p14:tracePt t="565383" x="5394325" y="1874838"/>
          <p14:tracePt t="565398" x="5394325" y="2054225"/>
          <p14:tracePt t="565414" x="5394325" y="2251075"/>
          <p14:tracePt t="565431" x="5394325" y="2455863"/>
          <p14:tracePt t="565448" x="5394325" y="2652713"/>
          <p14:tracePt t="565464" x="5384800" y="2822575"/>
          <p14:tracePt t="565481" x="5384800" y="2928938"/>
          <p14:tracePt t="565498" x="5394325" y="3081338"/>
          <p14:tracePt t="565515" x="5394325" y="3160713"/>
          <p14:tracePt t="565533" x="5394325" y="3232150"/>
          <p14:tracePt t="565548" x="5384800" y="3286125"/>
          <p14:tracePt t="565564" x="5367338" y="3357563"/>
          <p14:tracePt t="565581" x="5349875" y="3429000"/>
          <p14:tracePt t="565598" x="5340350" y="3500438"/>
          <p14:tracePt t="565614" x="5313363" y="3554413"/>
          <p14:tracePt t="565647" x="5303838" y="3554413"/>
          <p14:tracePt t="565734" x="5286375" y="3421063"/>
          <p14:tracePt t="565750" x="5259388" y="3206750"/>
          <p14:tracePt t="565767" x="5251450" y="2982913"/>
          <p14:tracePt t="565783" x="5241925" y="2732088"/>
          <p14:tracePt t="565798" x="5241925" y="2509838"/>
          <p14:tracePt t="565815" x="5232400" y="2312988"/>
          <p14:tracePt t="565831" x="5207000" y="2206625"/>
          <p14:tracePt t="565847" x="5187950" y="2143125"/>
          <p14:tracePt t="565864" x="5187950" y="2125663"/>
          <p14:tracePt t="565882" x="5180013" y="2116138"/>
          <p14:tracePt t="565897" x="5180013" y="2170113"/>
          <p14:tracePt t="565985" x="5170488" y="2349500"/>
          <p14:tracePt t="566001" x="5170488" y="2527300"/>
          <p14:tracePt t="566017" x="5170488" y="2714625"/>
          <p14:tracePt t="566035" x="5170488" y="2911475"/>
          <p14:tracePt t="566048" x="5170488" y="3044825"/>
          <p14:tracePt t="566065" x="5170488" y="3170238"/>
          <p14:tracePt t="566081" x="5170488" y="3295650"/>
          <p14:tracePt t="566097" x="5170488" y="3402013"/>
          <p14:tracePt t="566114" x="5143500" y="3589338"/>
          <p14:tracePt t="566132" x="5126038" y="3697288"/>
          <p14:tracePt t="566148" x="5116513" y="3795713"/>
          <p14:tracePt t="566164" x="5108575" y="3876675"/>
          <p14:tracePt t="566181" x="5108575" y="3956050"/>
          <p14:tracePt t="566197" x="5108575" y="4019550"/>
          <p14:tracePt t="566214" x="5116513" y="4090988"/>
          <p14:tracePt t="566232" x="5116513" y="4143375"/>
          <p14:tracePt t="566248" x="5126038" y="4162425"/>
          <p14:tracePt t="566281" x="5126038" y="4143375"/>
          <p14:tracePt t="566328" x="5116513" y="4090988"/>
          <p14:tracePt t="566337" x="5089525" y="3902075"/>
          <p14:tracePt t="566354" x="5037138" y="3687763"/>
          <p14:tracePt t="566368" x="5018088" y="3421063"/>
          <p14:tracePt t="566383" x="5000625" y="3125788"/>
          <p14:tracePt t="566398" x="4973638" y="2830513"/>
          <p14:tracePt t="566415" x="4938713" y="2563813"/>
          <p14:tracePt t="566431" x="4921250" y="2330450"/>
          <p14:tracePt t="566448" x="4857750" y="2179638"/>
          <p14:tracePt t="566464" x="4803775" y="2081213"/>
          <p14:tracePt t="566481" x="4732338" y="2044700"/>
          <p14:tracePt t="566517" x="4751388" y="2089150"/>
          <p14:tracePt t="566587" x="4848225" y="2312988"/>
          <p14:tracePt t="566603" x="4929188" y="2500313"/>
          <p14:tracePt t="566624" x="4965700" y="2670175"/>
          <p14:tracePt t="566638" x="4973638" y="2867025"/>
          <p14:tracePt t="566648" x="4983163" y="3054350"/>
          <p14:tracePt t="566664" x="4983163" y="3224213"/>
          <p14:tracePt t="566681" x="4965700" y="3340100"/>
          <p14:tracePt t="566698" x="4956175" y="3402013"/>
          <p14:tracePt t="566714" x="4956175" y="3473450"/>
          <p14:tracePt t="566731" x="4938713" y="3536950"/>
          <p14:tracePt t="566747" x="4921250" y="3608388"/>
          <p14:tracePt t="566764" x="4911725" y="3625850"/>
          <p14:tracePt t="566781" x="4902200" y="3643313"/>
          <p14:tracePt t="566814" x="4902200" y="3625850"/>
          <p14:tracePt t="566907" x="4921250" y="3411538"/>
          <p14:tracePt t="566923" x="4929188" y="3278188"/>
          <p14:tracePt t="566936" x="4983163" y="3027363"/>
          <p14:tracePt t="566948" x="5000625" y="2813050"/>
          <p14:tracePt t="566965" x="5000625" y="2660650"/>
          <p14:tracePt t="566981" x="5000625" y="2581275"/>
          <p14:tracePt t="566998" x="4992688" y="2500313"/>
          <p14:tracePt t="567015" x="4973638" y="2428875"/>
          <p14:tracePt t="567034" x="4973638" y="2420938"/>
          <p14:tracePt t="567048" x="4973638" y="2438400"/>
          <p14:tracePt t="567143" x="4973638" y="2492375"/>
          <p14:tracePt t="567151" x="5000625" y="2616200"/>
          <p14:tracePt t="567164" x="5010150" y="2724150"/>
          <p14:tracePt t="567181" x="5027613" y="2849563"/>
          <p14:tracePt t="567198" x="5037138" y="2973388"/>
          <p14:tracePt t="567216" x="5054600" y="3116263"/>
          <p14:tracePt t="567232" x="5054600" y="3251200"/>
          <p14:tracePt t="567249" x="5054600" y="3349625"/>
          <p14:tracePt t="567266" x="5064125" y="3384550"/>
          <p14:tracePt t="567283" x="5064125" y="3394075"/>
          <p14:tracePt t="567298" x="5064125" y="3402013"/>
          <p14:tracePt t="567315" x="5089525" y="3421063"/>
          <p14:tracePt t="567933" x="5143500" y="3473450"/>
          <p14:tracePt t="567948" x="5153025" y="3482975"/>
          <p14:tracePt t="567966" x="5160963" y="3492500"/>
          <p14:tracePt t="567982" x="5160963" y="3500438"/>
          <p14:tracePt t="568151" x="5207000" y="3544888"/>
          <p14:tracePt t="568167" x="5278438" y="3652838"/>
          <p14:tracePt t="568183" x="5349875" y="3751263"/>
          <p14:tracePt t="568198" x="5402263" y="3795713"/>
          <p14:tracePt t="568215" x="5421313" y="3813175"/>
          <p14:tracePt t="568231" x="5429250" y="3813175"/>
          <p14:tracePt t="573567" x="5349875" y="3840163"/>
          <p14:tracePt t="573838" x="5180013" y="3876675"/>
          <p14:tracePt t="573855" x="5153025" y="3876675"/>
          <p14:tracePt t="573872" x="5143500" y="3876675"/>
          <p14:tracePt t="573888" x="5135563" y="3876675"/>
          <p14:tracePt t="573948" x="5108575" y="3876675"/>
          <p14:tracePt t="573958" x="5054600" y="3857625"/>
          <p14:tracePt t="573974" x="5018088" y="3849688"/>
          <p14:tracePt t="573990" x="4965700" y="3822700"/>
          <p14:tracePt t="574005" x="4921250" y="3805238"/>
          <p14:tracePt t="574021" x="4875213" y="3778250"/>
          <p14:tracePt t="574037" x="4830763" y="3759200"/>
          <p14:tracePt t="574052" x="4768850" y="3751263"/>
          <p14:tracePt t="574066" x="4633913" y="3733800"/>
          <p14:tracePt t="574082" x="4456113" y="3724275"/>
          <p14:tracePt t="574099" x="4268788" y="3706813"/>
          <p14:tracePt t="574116" x="4089400" y="3687763"/>
          <p14:tracePt t="574135" x="3867150" y="3687763"/>
          <p14:tracePt t="574150" x="3697288" y="3687763"/>
          <p14:tracePt t="574166" x="3571875" y="3706813"/>
          <p14:tracePt t="574182" x="3465513" y="3724275"/>
          <p14:tracePt t="574199" x="3313113" y="3724275"/>
          <p14:tracePt t="574215" x="3116263" y="3697288"/>
          <p14:tracePt t="574232" x="2901950" y="3625850"/>
          <p14:tracePt t="574249" x="2670175" y="3544888"/>
          <p14:tracePt t="574265" x="2517775" y="3517900"/>
          <p14:tracePt t="574282" x="2339975" y="3492500"/>
          <p14:tracePt t="574299" x="2322513" y="3492500"/>
          <p14:tracePt t="574332" x="2312988" y="3492500"/>
          <p14:tracePt t="574385" x="2295525" y="3482975"/>
          <p14:tracePt t="574394" x="2259013" y="3473450"/>
          <p14:tracePt t="574402" x="2197100" y="3446463"/>
          <p14:tracePt t="574415" x="2089150" y="3402013"/>
          <p14:tracePt t="574432" x="2000250" y="3384550"/>
          <p14:tracePt t="574448" x="1938338" y="3367088"/>
          <p14:tracePt t="574465" x="1901825" y="3367088"/>
          <p14:tracePt t="574482" x="1893888" y="3367088"/>
          <p14:tracePt t="574498" x="1893888" y="3394075"/>
          <p14:tracePt t="574596" x="1884363" y="3509963"/>
          <p14:tracePt t="574612" x="1866900" y="3643313"/>
          <p14:tracePt t="574628" x="1847850" y="3751263"/>
          <p14:tracePt t="574644" x="1830388" y="3795713"/>
          <p14:tracePt t="574654" x="1812925" y="3813175"/>
          <p14:tracePt t="574665" x="1803400" y="3840163"/>
          <p14:tracePt t="574682" x="1795463" y="3805238"/>
          <p14:tracePt t="574784" x="1785938" y="3759200"/>
          <p14:tracePt t="574798" x="1758950" y="3662363"/>
          <p14:tracePt t="574816" x="1741488" y="3643313"/>
          <p14:tracePt t="574849" x="1741488" y="3652838"/>
          <p14:tracePt t="574885" x="1785938" y="3751263"/>
          <p14:tracePt t="574895" x="1839913" y="3948113"/>
          <p14:tracePt t="574904" x="1884363" y="4187825"/>
          <p14:tracePt t="574916" x="2009775" y="4911725"/>
          <p14:tracePt t="574932" x="2143125" y="5224463"/>
          <p14:tracePt t="574949" x="2268538" y="5411788"/>
          <p14:tracePt t="574965" x="2339975" y="5546725"/>
          <p14:tracePt t="574982" x="2455863" y="5662613"/>
          <p14:tracePt t="574998" x="2616200" y="5724525"/>
          <p14:tracePt t="575015" x="2822575" y="5741988"/>
          <p14:tracePt t="575032" x="3214688" y="5689600"/>
          <p14:tracePt t="575052" x="3429000" y="5599113"/>
          <p14:tracePt t="575066" x="3616325" y="5492750"/>
          <p14:tracePt t="575082" x="3759200" y="5394325"/>
          <p14:tracePt t="575099" x="3875088" y="5330825"/>
          <p14:tracePt t="575115" x="3938588" y="5278438"/>
          <p14:tracePt t="575132" x="3990975" y="5224463"/>
          <p14:tracePt t="575149" x="4010025" y="5162550"/>
          <p14:tracePt t="575165" x="4054475" y="5019675"/>
          <p14:tracePt t="575182" x="4152900" y="4625975"/>
          <p14:tracePt t="575199" x="4232275" y="4384675"/>
          <p14:tracePt t="575216" x="4330700" y="4162425"/>
          <p14:tracePt t="575233" x="4438650" y="3973513"/>
          <p14:tracePt t="575249" x="4537075" y="3768725"/>
          <p14:tracePt t="575266" x="4554538" y="3625850"/>
          <p14:tracePt t="575282" x="4562475" y="3589338"/>
          <p14:tracePt t="575299" x="4562475" y="3571875"/>
          <p14:tracePt t="575418" x="4554538" y="3554413"/>
          <p14:tracePt t="575434" x="4465638" y="3349625"/>
          <p14:tracePt t="575450" x="4402138" y="3214688"/>
          <p14:tracePt t="575466" x="4340225" y="3116263"/>
          <p14:tracePt t="575482" x="4276725" y="3017838"/>
          <p14:tracePt t="575499" x="4214813" y="2955925"/>
          <p14:tracePt t="575516" x="4170363" y="2921000"/>
          <p14:tracePt t="575532" x="4152900" y="2901950"/>
          <p14:tracePt t="575551" x="4133850" y="2894013"/>
          <p14:tracePt t="575566" x="4133850" y="2884488"/>
          <p14:tracePt t="575582" x="4133850" y="2874963"/>
          <p14:tracePt t="575599" x="4133850" y="2849563"/>
          <p14:tracePt t="575616" x="4179888" y="2803525"/>
          <p14:tracePt t="575632" x="4224338" y="2768600"/>
          <p14:tracePt t="575649" x="4241800" y="2741613"/>
          <p14:tracePt t="575666" x="4251325" y="2741613"/>
          <p14:tracePt t="575682" x="4259263" y="2741613"/>
          <p14:tracePt t="575753" x="4286250" y="2778125"/>
          <p14:tracePt t="575771" x="4322763" y="2830513"/>
          <p14:tracePt t="575784" x="4348163" y="2946400"/>
          <p14:tracePt t="575800" x="4375150" y="3063875"/>
          <p14:tracePt t="575816" x="4384675" y="3116263"/>
          <p14:tracePt t="575833" x="4402138" y="3187700"/>
          <p14:tracePt t="575849" x="4411663" y="3232150"/>
          <p14:tracePt t="575866" x="4411663" y="3259138"/>
          <p14:tracePt t="575882" x="4419600" y="3268663"/>
          <p14:tracePt t="575899" x="4438650" y="3278188"/>
          <p14:tracePt t="575916" x="4446588" y="3278188"/>
          <p14:tracePt t="575949" x="4438650" y="3259138"/>
          <p14:tracePt t="576037" x="4384675" y="3143250"/>
          <p14:tracePt t="576053" x="4330700" y="3054350"/>
          <p14:tracePt t="576069" x="4303713" y="3009900"/>
          <p14:tracePt t="576084" x="4286250" y="2946400"/>
          <p14:tracePt t="576099" x="4251325" y="2874963"/>
          <p14:tracePt t="576116" x="4224338" y="2840038"/>
          <p14:tracePt t="576149" x="4224338" y="2830513"/>
          <p14:tracePt t="576176" x="4214813" y="2921000"/>
          <p14:tracePt t="576184" x="4187825" y="3241675"/>
          <p14:tracePt t="576199" x="4170363" y="3465513"/>
          <p14:tracePt t="576216" x="4170363" y="3536950"/>
          <p14:tracePt t="576232" x="4170363" y="3554413"/>
          <p14:tracePt t="576248" x="4170363" y="3544888"/>
          <p14:tracePt t="576302" x="4081463" y="3295650"/>
          <p14:tracePt t="576318" x="3973513" y="3063875"/>
          <p14:tracePt t="576334" x="3894138" y="2894013"/>
          <p14:tracePt t="576350" x="3813175" y="2759075"/>
          <p14:tracePt t="576367" x="3732213" y="2660650"/>
          <p14:tracePt t="576383" x="3687763" y="2598738"/>
          <p14:tracePt t="576400" x="3660775" y="2571750"/>
          <p14:tracePt t="576418" x="3652838" y="2571750"/>
          <p14:tracePt t="576433" x="3652838" y="2589213"/>
          <p14:tracePt t="576458" x="3705225" y="2741613"/>
          <p14:tracePt t="576466" x="3776663" y="3017838"/>
          <p14:tracePt t="576482" x="3875088" y="3232150"/>
          <p14:tracePt t="576499" x="3990975" y="3375025"/>
          <p14:tracePt t="576516" x="4098925" y="3455988"/>
          <p14:tracePt t="576532" x="4160838" y="3492500"/>
          <p14:tracePt t="576550" x="4205288" y="3509963"/>
          <p14:tracePt t="576565" x="4224338" y="3509963"/>
          <p14:tracePt t="576599" x="4251325" y="3509963"/>
          <p14:tracePt t="576615" x="4295775" y="3517900"/>
          <p14:tracePt t="576633" x="4375150" y="3598863"/>
          <p14:tracePt t="576649" x="4518025" y="3768725"/>
          <p14:tracePt t="576666" x="4652963" y="3992563"/>
          <p14:tracePt t="576683" x="4786313" y="4268788"/>
          <p14:tracePt t="576700" x="4848225" y="4376738"/>
          <p14:tracePt t="576716" x="4902200" y="4438650"/>
          <p14:tracePt t="576733" x="4956175" y="4465638"/>
          <p14:tracePt t="576749" x="5000625" y="4473575"/>
          <p14:tracePt t="576765" x="5018088" y="4473575"/>
          <p14:tracePt t="576783" x="5027613" y="4473575"/>
          <p14:tracePt t="576800" x="5027613" y="4465638"/>
          <p14:tracePt t="576871" x="5018088" y="4456113"/>
          <p14:tracePt t="576879" x="5010150" y="4456113"/>
          <p14:tracePt t="576888" x="5010150" y="4448175"/>
          <p14:tracePt t="576899" x="5010150" y="4438650"/>
          <p14:tracePt t="576915" x="4983163" y="4394200"/>
          <p14:tracePt t="577107" x="4911725" y="4241800"/>
          <p14:tracePt t="577123" x="4813300" y="4044950"/>
          <p14:tracePt t="577138" x="4768850" y="3956050"/>
          <p14:tracePt t="577149" x="4660900" y="3759200"/>
          <p14:tracePt t="577166" x="4572000" y="3625850"/>
          <p14:tracePt t="577183" x="4500563" y="3536950"/>
          <p14:tracePt t="577200" x="4446588" y="3465513"/>
          <p14:tracePt t="577216" x="4375150" y="3384550"/>
          <p14:tracePt t="577232" x="4313238" y="3322638"/>
          <p14:tracePt t="577249" x="4276725" y="3295650"/>
          <p14:tracePt t="577266" x="4268788" y="3286125"/>
          <p14:tracePt t="577300" x="4276725" y="3295650"/>
          <p14:tracePt t="577387" x="4286250" y="3295650"/>
          <p14:tracePt t="577395" x="4286250" y="3303588"/>
          <p14:tracePt t="577403" x="4295775" y="3313113"/>
          <p14:tracePt t="577415" x="4303713" y="3322638"/>
          <p14:tracePt t="577432" x="4322763" y="3322638"/>
          <p14:tracePt t="577449" x="4340225" y="3340100"/>
          <p14:tracePt t="577466" x="4367213" y="3349625"/>
          <p14:tracePt t="577483" x="4384675" y="3367088"/>
          <p14:tracePt t="577500" x="4394200" y="3375025"/>
          <p14:tracePt t="577517" x="4402138" y="3384550"/>
          <p14:tracePt t="577532" x="4411663" y="3394075"/>
          <p14:tracePt t="577569" x="4456113" y="3446463"/>
          <p14:tracePt t="577593" x="4518025" y="3500438"/>
          <p14:tracePt t="577608" x="4554538" y="3527425"/>
          <p14:tracePt t="577627" x="4572000" y="3544888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Data Hazard</a:t>
            </a:r>
            <a:r>
              <a:rPr lang="en-US" sz="3200" dirty="0">
                <a:solidFill>
                  <a:srgbClr val="0070C0"/>
                </a:solidFill>
              </a:rPr>
              <a:t>: HW Solution 2 - Forwarding</a:t>
            </a:r>
          </a:p>
        </p:txBody>
      </p:sp>
      <p:sp>
        <p:nvSpPr>
          <p:cNvPr id="3" name="Rectangle 348"/>
          <p:cNvSpPr>
            <a:spLocks noChangeArrowheads="1"/>
          </p:cNvSpPr>
          <p:nvPr/>
        </p:nvSpPr>
        <p:spPr bwMode="auto">
          <a:xfrm>
            <a:off x="476885" y="898367"/>
            <a:ext cx="8004992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latin typeface="Neo Sans Intel"/>
              </a:rPr>
              <a:t>Don’t </a:t>
            </a:r>
            <a:r>
              <a:rPr lang="en-US" sz="2200" dirty="0">
                <a:latin typeface="Neo Sans Intel"/>
              </a:rPr>
              <a:t>wait for </a:t>
            </a:r>
            <a:r>
              <a:rPr lang="en-US" sz="2200" dirty="0" smtClean="0">
                <a:latin typeface="Neo Sans Intel"/>
              </a:rPr>
              <a:t>results </a:t>
            </a:r>
            <a:r>
              <a:rPr lang="en-US" sz="2200" dirty="0">
                <a:latin typeface="Neo Sans Intel"/>
              </a:rPr>
              <a:t>to be written </a:t>
            </a:r>
            <a:r>
              <a:rPr lang="en-US" sz="2200" dirty="0" smtClean="0">
                <a:latin typeface="Neo Sans Intel"/>
              </a:rPr>
              <a:t>into </a:t>
            </a:r>
            <a:r>
              <a:rPr lang="en-US" sz="2200" dirty="0">
                <a:latin typeface="Neo Sans Intel"/>
              </a:rPr>
              <a:t>the register </a:t>
            </a:r>
            <a:r>
              <a:rPr lang="en-US" sz="2200" dirty="0" smtClean="0">
                <a:latin typeface="Neo Sans Intel"/>
              </a:rPr>
              <a:t>file, use it as soon as it is calculated</a:t>
            </a:r>
            <a:endParaRPr lang="en-US" sz="2200" dirty="0">
              <a:latin typeface="Neo Sans Intel"/>
            </a:endParaRPr>
          </a:p>
        </p:txBody>
      </p:sp>
      <p:grpSp>
        <p:nvGrpSpPr>
          <p:cNvPr id="266" name="Группа 265"/>
          <p:cNvGrpSpPr/>
          <p:nvPr/>
        </p:nvGrpSpPr>
        <p:grpSpPr>
          <a:xfrm>
            <a:off x="623523" y="1981200"/>
            <a:ext cx="7895110" cy="3851605"/>
            <a:chOff x="623523" y="1981200"/>
            <a:chExt cx="7895110" cy="3851605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623523" y="2181573"/>
              <a:ext cx="3109787" cy="3648692"/>
              <a:chOff x="623523" y="2547598"/>
              <a:chExt cx="3109787" cy="3648692"/>
            </a:xfrm>
          </p:grpSpPr>
          <p:sp>
            <p:nvSpPr>
              <p:cNvPr id="254" name="Rectangle 6"/>
              <p:cNvSpPr>
                <a:spLocks noChangeArrowheads="1"/>
              </p:cNvSpPr>
              <p:nvPr/>
            </p:nvSpPr>
            <p:spPr bwMode="auto">
              <a:xfrm>
                <a:off x="1562305" y="2976173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55" name="Rectangle 233"/>
              <p:cNvSpPr>
                <a:spLocks noChangeArrowheads="1"/>
              </p:cNvSpPr>
              <p:nvPr/>
            </p:nvSpPr>
            <p:spPr bwMode="auto">
              <a:xfrm>
                <a:off x="1180416" y="3349088"/>
                <a:ext cx="2552894" cy="284720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sub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R1, R3</a:t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and R12,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R5</a:t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or  R13,R6,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/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add R14,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/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 err="1">
                    <a:latin typeface="Courier New" pitchFamily="49" charset="0"/>
                    <a:cs typeface="Courier New" pitchFamily="49" charset="0"/>
                  </a:rPr>
                  <a:t>sw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  R15,100(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)</a:t>
                </a:r>
              </a:p>
            </p:txBody>
          </p:sp>
          <p:grpSp>
            <p:nvGrpSpPr>
              <p:cNvPr id="256" name="Group 234"/>
              <p:cNvGrpSpPr>
                <a:grpSpLocks/>
              </p:cNvGrpSpPr>
              <p:nvPr/>
            </p:nvGrpSpPr>
            <p:grpSpPr bwMode="auto">
              <a:xfrm>
                <a:off x="623523" y="2547598"/>
                <a:ext cx="971036" cy="3564034"/>
                <a:chOff x="672" y="1680"/>
                <a:chExt cx="567" cy="1921"/>
              </a:xfrm>
            </p:grpSpPr>
            <p:sp>
              <p:nvSpPr>
                <p:cNvPr id="257" name="Line 235"/>
                <p:cNvSpPr>
                  <a:spLocks noChangeShapeType="1"/>
                </p:cNvSpPr>
                <p:nvPr/>
              </p:nvSpPr>
              <p:spPr bwMode="auto">
                <a:xfrm>
                  <a:off x="908" y="2140"/>
                  <a:ext cx="2" cy="14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58" name="Freeform 236"/>
                <p:cNvSpPr>
                  <a:spLocks/>
                </p:cNvSpPr>
                <p:nvPr/>
              </p:nvSpPr>
              <p:spPr bwMode="auto">
                <a:xfrm>
                  <a:off x="897" y="3551"/>
                  <a:ext cx="50" cy="50"/>
                </a:xfrm>
                <a:custGeom>
                  <a:avLst/>
                  <a:gdLst>
                    <a:gd name="T0" fmla="*/ 50 w 24"/>
                    <a:gd name="T1" fmla="*/ 0 h 25"/>
                    <a:gd name="T2" fmla="*/ 0 w 24"/>
                    <a:gd name="T3" fmla="*/ 4 h 25"/>
                    <a:gd name="T4" fmla="*/ 27 w 24"/>
                    <a:gd name="T5" fmla="*/ 50 h 25"/>
                    <a:gd name="T6" fmla="*/ 50 w 24"/>
                    <a:gd name="T7" fmla="*/ 4 h 25"/>
                    <a:gd name="T8" fmla="*/ 50 w 24"/>
                    <a:gd name="T9" fmla="*/ 4 h 25"/>
                    <a:gd name="T10" fmla="*/ 50 w 24"/>
                    <a:gd name="T11" fmla="*/ 0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25"/>
                    <a:gd name="T20" fmla="*/ 24 w 24"/>
                    <a:gd name="T21" fmla="*/ 25 h 2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25">
                      <a:moveTo>
                        <a:pt x="24" y="0"/>
                      </a:moveTo>
                      <a:lnTo>
                        <a:pt x="0" y="2"/>
                      </a:lnTo>
                      <a:lnTo>
                        <a:pt x="13" y="25"/>
                      </a:lnTo>
                      <a:lnTo>
                        <a:pt x="24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59" name="Rectangle 237"/>
                <p:cNvSpPr>
                  <a:spLocks noChangeArrowheads="1"/>
                </p:cNvSpPr>
                <p:nvPr/>
              </p:nvSpPr>
              <p:spPr bwMode="auto">
                <a:xfrm>
                  <a:off x="672" y="1680"/>
                  <a:ext cx="567" cy="38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med" len="lg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latin typeface="Neo Sans Intel"/>
                    </a:rPr>
                    <a:t>Program</a:t>
                  </a:r>
                </a:p>
                <a:p>
                  <a:r>
                    <a:rPr lang="en-US" sz="1400" b="1" dirty="0">
                      <a:latin typeface="Neo Sans Intel"/>
                    </a:rPr>
                    <a:t>execution</a:t>
                  </a:r>
                </a:p>
                <a:p>
                  <a:r>
                    <a:rPr lang="en-US" sz="1400" b="1" dirty="0">
                      <a:latin typeface="Neo Sans Intel"/>
                    </a:rPr>
                    <a:t>order</a:t>
                  </a:r>
                </a:p>
              </p:txBody>
            </p:sp>
          </p:grpSp>
        </p:grpSp>
        <p:grpSp>
          <p:nvGrpSpPr>
            <p:cNvPr id="6" name="Группа 5"/>
            <p:cNvGrpSpPr/>
            <p:nvPr/>
          </p:nvGrpSpPr>
          <p:grpSpPr>
            <a:xfrm>
              <a:off x="1725572" y="1981200"/>
              <a:ext cx="6793061" cy="707473"/>
              <a:chOff x="1725572" y="2347225"/>
              <a:chExt cx="6793061" cy="707473"/>
            </a:xfrm>
          </p:grpSpPr>
          <p:sp>
            <p:nvSpPr>
              <p:cNvPr id="222" name="Rectangle 4"/>
              <p:cNvSpPr>
                <a:spLocks noChangeArrowheads="1"/>
              </p:cNvSpPr>
              <p:nvPr/>
            </p:nvSpPr>
            <p:spPr bwMode="auto">
              <a:xfrm>
                <a:off x="1725572" y="2696022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23" name="Rectangle 5"/>
              <p:cNvSpPr>
                <a:spLocks noChangeArrowheads="1"/>
              </p:cNvSpPr>
              <p:nvPr/>
            </p:nvSpPr>
            <p:spPr bwMode="auto">
              <a:xfrm>
                <a:off x="1775664" y="2838880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24" name="Rectangle 7"/>
              <p:cNvSpPr>
                <a:spLocks noChangeArrowheads="1"/>
              </p:cNvSpPr>
              <p:nvPr/>
            </p:nvSpPr>
            <p:spPr bwMode="auto">
              <a:xfrm>
                <a:off x="2082752" y="2347225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25" name="Rectangle 241"/>
              <p:cNvSpPr>
                <a:spLocks noChangeArrowheads="1"/>
              </p:cNvSpPr>
              <p:nvPr/>
            </p:nvSpPr>
            <p:spPr bwMode="auto">
              <a:xfrm>
                <a:off x="369902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26" name="Rectangle 242"/>
              <p:cNvSpPr>
                <a:spLocks noChangeArrowheads="1"/>
              </p:cNvSpPr>
              <p:nvPr/>
            </p:nvSpPr>
            <p:spPr bwMode="auto">
              <a:xfrm>
                <a:off x="3728150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27" name="Rectangle 245"/>
              <p:cNvSpPr>
                <a:spLocks noChangeArrowheads="1"/>
              </p:cNvSpPr>
              <p:nvPr/>
            </p:nvSpPr>
            <p:spPr bwMode="auto">
              <a:xfrm>
                <a:off x="4283173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28" name="Rectangle 246"/>
              <p:cNvSpPr>
                <a:spLocks noChangeArrowheads="1"/>
              </p:cNvSpPr>
              <p:nvPr/>
            </p:nvSpPr>
            <p:spPr bwMode="auto">
              <a:xfrm>
                <a:off x="4312294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29" name="Rectangle 249"/>
              <p:cNvSpPr>
                <a:spLocks noChangeArrowheads="1"/>
              </p:cNvSpPr>
              <p:nvPr/>
            </p:nvSpPr>
            <p:spPr bwMode="auto">
              <a:xfrm>
                <a:off x="486731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0" name="Rectangle 250"/>
              <p:cNvSpPr>
                <a:spLocks noChangeArrowheads="1"/>
              </p:cNvSpPr>
              <p:nvPr/>
            </p:nvSpPr>
            <p:spPr bwMode="auto">
              <a:xfrm>
                <a:off x="4896440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3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31" name="Rectangle 253"/>
              <p:cNvSpPr>
                <a:spLocks noChangeArrowheads="1"/>
              </p:cNvSpPr>
              <p:nvPr/>
            </p:nvSpPr>
            <p:spPr bwMode="auto">
              <a:xfrm>
                <a:off x="5451463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2" name="Rectangle 254"/>
              <p:cNvSpPr>
                <a:spLocks noChangeArrowheads="1"/>
              </p:cNvSpPr>
              <p:nvPr/>
            </p:nvSpPr>
            <p:spPr bwMode="auto">
              <a:xfrm>
                <a:off x="5485723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4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3" name="Rectangle 257"/>
              <p:cNvSpPr>
                <a:spLocks noChangeArrowheads="1"/>
              </p:cNvSpPr>
              <p:nvPr/>
            </p:nvSpPr>
            <p:spPr bwMode="auto">
              <a:xfrm>
                <a:off x="603560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4" name="Rectangle 258"/>
              <p:cNvSpPr>
                <a:spLocks noChangeArrowheads="1"/>
              </p:cNvSpPr>
              <p:nvPr/>
            </p:nvSpPr>
            <p:spPr bwMode="auto">
              <a:xfrm>
                <a:off x="6069868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5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35" name="Rectangle 261"/>
              <p:cNvSpPr>
                <a:spLocks noChangeArrowheads="1"/>
              </p:cNvSpPr>
              <p:nvPr/>
            </p:nvSpPr>
            <p:spPr bwMode="auto">
              <a:xfrm>
                <a:off x="6624892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6" name="Rectangle 262"/>
              <p:cNvSpPr>
                <a:spLocks noChangeArrowheads="1"/>
              </p:cNvSpPr>
              <p:nvPr/>
            </p:nvSpPr>
            <p:spPr bwMode="auto">
              <a:xfrm>
                <a:off x="6654014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6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7" name="Rectangle 263"/>
              <p:cNvSpPr>
                <a:spLocks noChangeArrowheads="1"/>
              </p:cNvSpPr>
              <p:nvPr/>
            </p:nvSpPr>
            <p:spPr bwMode="auto">
              <a:xfrm>
                <a:off x="1925084" y="2376912"/>
                <a:ext cx="1560824" cy="205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Time (clock cycles)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238" name="Rectangle 268"/>
              <p:cNvSpPr>
                <a:spLocks noChangeArrowheads="1"/>
              </p:cNvSpPr>
              <p:nvPr/>
            </p:nvSpPr>
            <p:spPr bwMode="auto">
              <a:xfrm>
                <a:off x="7209037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9" name="Rectangle 269"/>
              <p:cNvSpPr>
                <a:spLocks noChangeArrowheads="1"/>
              </p:cNvSpPr>
              <p:nvPr/>
            </p:nvSpPr>
            <p:spPr bwMode="auto">
              <a:xfrm>
                <a:off x="7238158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7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0" name="Rectangle 272"/>
              <p:cNvSpPr>
                <a:spLocks noChangeArrowheads="1"/>
              </p:cNvSpPr>
              <p:nvPr/>
            </p:nvSpPr>
            <p:spPr bwMode="auto">
              <a:xfrm>
                <a:off x="7793182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1" name="Rectangle 273"/>
              <p:cNvSpPr>
                <a:spLocks noChangeArrowheads="1"/>
              </p:cNvSpPr>
              <p:nvPr/>
            </p:nvSpPr>
            <p:spPr bwMode="auto">
              <a:xfrm>
                <a:off x="7822303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8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42" name="Rectangle 276"/>
              <p:cNvSpPr>
                <a:spLocks noChangeArrowheads="1"/>
              </p:cNvSpPr>
              <p:nvPr/>
            </p:nvSpPr>
            <p:spPr bwMode="auto">
              <a:xfrm>
                <a:off x="8375614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43" name="Rectangle 277"/>
              <p:cNvSpPr>
                <a:spLocks noChangeArrowheads="1"/>
              </p:cNvSpPr>
              <p:nvPr/>
            </p:nvSpPr>
            <p:spPr bwMode="auto">
              <a:xfrm>
                <a:off x="8408161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9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4" name="Rectangle 278"/>
              <p:cNvSpPr>
                <a:spLocks noChangeArrowheads="1"/>
              </p:cNvSpPr>
              <p:nvPr/>
            </p:nvSpPr>
            <p:spPr bwMode="auto">
              <a:xfrm>
                <a:off x="3641809" y="2627378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5" name="Rectangle 285"/>
              <p:cNvSpPr>
                <a:spLocks noChangeArrowheads="1"/>
              </p:cNvSpPr>
              <p:nvPr/>
            </p:nvSpPr>
            <p:spPr bwMode="auto">
              <a:xfrm>
                <a:off x="2566023" y="2634800"/>
                <a:ext cx="920081" cy="205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Value of R2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246" name="Rectangle 286"/>
              <p:cNvSpPr>
                <a:spLocks noChangeArrowheads="1"/>
              </p:cNvSpPr>
              <p:nvPr/>
            </p:nvSpPr>
            <p:spPr bwMode="auto">
              <a:xfrm>
                <a:off x="4224241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47" name="Rectangle 287"/>
              <p:cNvSpPr>
                <a:spLocks noChangeArrowheads="1"/>
              </p:cNvSpPr>
              <p:nvPr/>
            </p:nvSpPr>
            <p:spPr bwMode="auto">
              <a:xfrm>
                <a:off x="4799821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8" name="Rectangle 288"/>
              <p:cNvSpPr>
                <a:spLocks noChangeArrowheads="1"/>
              </p:cNvSpPr>
              <p:nvPr/>
            </p:nvSpPr>
            <p:spPr bwMode="auto">
              <a:xfrm>
                <a:off x="5375400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9" name="Rectangle 289"/>
              <p:cNvSpPr>
                <a:spLocks noChangeArrowheads="1"/>
              </p:cNvSpPr>
              <p:nvPr/>
            </p:nvSpPr>
            <p:spPr bwMode="auto">
              <a:xfrm>
                <a:off x="6543690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50" name="Rectangle 290"/>
              <p:cNvSpPr>
                <a:spLocks noChangeArrowheads="1"/>
              </p:cNvSpPr>
              <p:nvPr/>
            </p:nvSpPr>
            <p:spPr bwMode="auto">
              <a:xfrm>
                <a:off x="7127835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51" name="Rectangle 291"/>
              <p:cNvSpPr>
                <a:spLocks noChangeArrowheads="1"/>
              </p:cNvSpPr>
              <p:nvPr/>
            </p:nvSpPr>
            <p:spPr bwMode="auto">
              <a:xfrm>
                <a:off x="7705128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52" name="Rectangle 292"/>
              <p:cNvSpPr>
                <a:spLocks noChangeArrowheads="1"/>
              </p:cNvSpPr>
              <p:nvPr/>
            </p:nvSpPr>
            <p:spPr bwMode="auto">
              <a:xfrm>
                <a:off x="8280708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53" name="Rectangle 258"/>
              <p:cNvSpPr>
                <a:spLocks noChangeArrowheads="1"/>
              </p:cNvSpPr>
              <p:nvPr/>
            </p:nvSpPr>
            <p:spPr bwMode="auto">
              <a:xfrm>
                <a:off x="5859056" y="2638785"/>
                <a:ext cx="556406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000000"/>
                    </a:solidFill>
                    <a:latin typeface="Neo Sans Intel"/>
                  </a:rPr>
                  <a:t>10 / -20</a:t>
                </a:r>
                <a:endParaRPr lang="en-US" sz="1100" b="1" dirty="0">
                  <a:latin typeface="Neo Sans Intel"/>
                </a:endParaRPr>
              </a:p>
            </p:txBody>
          </p:sp>
        </p:grpSp>
        <p:grpSp>
          <p:nvGrpSpPr>
            <p:cNvPr id="7" name="Группа 6"/>
            <p:cNvGrpSpPr/>
            <p:nvPr/>
          </p:nvGrpSpPr>
          <p:grpSpPr>
            <a:xfrm>
              <a:off x="3580873" y="2903285"/>
              <a:ext cx="4927680" cy="2929520"/>
              <a:chOff x="3580873" y="3269310"/>
              <a:chExt cx="4927680" cy="2929520"/>
            </a:xfrm>
          </p:grpSpPr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" name="Freeform 13"/>
              <p:cNvSpPr>
                <a:spLocks/>
              </p:cNvSpPr>
              <p:nvPr/>
            </p:nvSpPr>
            <p:spPr bwMode="auto">
              <a:xfrm>
                <a:off x="7797500" y="5798085"/>
                <a:ext cx="125077" cy="267163"/>
              </a:xfrm>
              <a:custGeom>
                <a:avLst/>
                <a:gdLst>
                  <a:gd name="T0" fmla="*/ 0 w 73"/>
                  <a:gd name="T1" fmla="*/ 0 h 144"/>
                  <a:gd name="T2" fmla="*/ 73 w 73"/>
                  <a:gd name="T3" fmla="*/ 0 h 144"/>
                  <a:gd name="T4" fmla="*/ 73 w 73"/>
                  <a:gd name="T5" fmla="*/ 144 h 144"/>
                  <a:gd name="T6" fmla="*/ 2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0"/>
                    </a:moveTo>
                    <a:lnTo>
                      <a:pt x="73" y="0"/>
                    </a:lnTo>
                    <a:lnTo>
                      <a:pt x="73" y="144"/>
                    </a:lnTo>
                    <a:lnTo>
                      <a:pt x="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" name="Line 14"/>
              <p:cNvSpPr>
                <a:spLocks noChangeShapeType="1"/>
              </p:cNvSpPr>
              <p:nvPr/>
            </p:nvSpPr>
            <p:spPr bwMode="auto">
              <a:xfrm>
                <a:off x="6754052" y="5864876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" name="Line 15"/>
              <p:cNvSpPr>
                <a:spLocks noChangeShapeType="1"/>
              </p:cNvSpPr>
              <p:nvPr/>
            </p:nvSpPr>
            <p:spPr bwMode="auto">
              <a:xfrm>
                <a:off x="6169790" y="5265614"/>
                <a:ext cx="121650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>
                <a:off x="6169790" y="5397340"/>
                <a:ext cx="121650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>
                <a:off x="7213238" y="5196968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" name="Freeform 18"/>
              <p:cNvSpPr>
                <a:spLocks/>
              </p:cNvSpPr>
              <p:nvPr/>
            </p:nvSpPr>
            <p:spPr bwMode="auto">
              <a:xfrm>
                <a:off x="7091588" y="5196968"/>
                <a:ext cx="125077" cy="267163"/>
              </a:xfrm>
              <a:custGeom>
                <a:avLst/>
                <a:gdLst>
                  <a:gd name="T0" fmla="*/ 71 w 73"/>
                  <a:gd name="T1" fmla="*/ 0 h 144"/>
                  <a:gd name="T2" fmla="*/ 0 w 73"/>
                  <a:gd name="T3" fmla="*/ 0 h 144"/>
                  <a:gd name="T4" fmla="*/ 0 w 73"/>
                  <a:gd name="T5" fmla="*/ 144 h 144"/>
                  <a:gd name="T6" fmla="*/ 73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73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5580387" y="4799933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" name="Line 20"/>
              <p:cNvSpPr>
                <a:spLocks noChangeShapeType="1"/>
              </p:cNvSpPr>
              <p:nvPr/>
            </p:nvSpPr>
            <p:spPr bwMode="auto">
              <a:xfrm>
                <a:off x="5580387" y="466449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" name="Line 21"/>
              <p:cNvSpPr>
                <a:spLocks noChangeShapeType="1"/>
              </p:cNvSpPr>
              <p:nvPr/>
            </p:nvSpPr>
            <p:spPr bwMode="auto">
              <a:xfrm>
                <a:off x="4996125" y="419881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" name="Line 22"/>
              <p:cNvSpPr>
                <a:spLocks noChangeShapeType="1"/>
              </p:cNvSpPr>
              <p:nvPr/>
            </p:nvSpPr>
            <p:spPr bwMode="auto">
              <a:xfrm>
                <a:off x="4996125" y="4065234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" name="Line 23"/>
              <p:cNvSpPr>
                <a:spLocks noChangeShapeType="1"/>
              </p:cNvSpPr>
              <p:nvPr/>
            </p:nvSpPr>
            <p:spPr bwMode="auto">
              <a:xfrm>
                <a:off x="5797986" y="3530907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" name="Rectangle 24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" name="Rectangle 25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" name="Line 26"/>
              <p:cNvSpPr>
                <a:spLocks noChangeShapeType="1"/>
              </p:cNvSpPr>
              <p:nvPr/>
            </p:nvSpPr>
            <p:spPr bwMode="auto">
              <a:xfrm flipV="1">
                <a:off x="6169790" y="3397326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4" name="Line 27"/>
              <p:cNvSpPr>
                <a:spLocks noChangeShapeType="1"/>
              </p:cNvSpPr>
              <p:nvPr/>
            </p:nvSpPr>
            <p:spPr bwMode="auto">
              <a:xfrm flipH="1">
                <a:off x="6044713" y="3401036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5" name="Line 28"/>
              <p:cNvSpPr>
                <a:spLocks noChangeShapeType="1"/>
              </p:cNvSpPr>
              <p:nvPr/>
            </p:nvSpPr>
            <p:spPr bwMode="auto">
              <a:xfrm flipH="1">
                <a:off x="6044713" y="3666344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6" name="Rectangle 29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7" name="Rectangle 30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8" name="Line 31"/>
              <p:cNvSpPr>
                <a:spLocks noChangeShapeType="1"/>
              </p:cNvSpPr>
              <p:nvPr/>
            </p:nvSpPr>
            <p:spPr bwMode="auto">
              <a:xfrm flipV="1">
                <a:off x="4165135" y="3397326"/>
                <a:ext cx="3427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9" name="Line 32"/>
              <p:cNvSpPr>
                <a:spLocks noChangeShapeType="1"/>
              </p:cNvSpPr>
              <p:nvPr/>
            </p:nvSpPr>
            <p:spPr bwMode="auto">
              <a:xfrm>
                <a:off x="4165135" y="3401036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0" name="Line 33"/>
              <p:cNvSpPr>
                <a:spLocks noChangeShapeType="1"/>
              </p:cNvSpPr>
              <p:nvPr/>
            </p:nvSpPr>
            <p:spPr bwMode="auto">
              <a:xfrm>
                <a:off x="4165135" y="3666344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1" name="Rectangle 34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2" name="Rectangle 35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3580873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3645981" y="3454840"/>
                <a:ext cx="34268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3676822" y="3454840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4197690" y="3454840"/>
                <a:ext cx="85669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4276505" y="345484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8" name="Rectangle 41"/>
              <p:cNvSpPr>
                <a:spLocks noChangeArrowheads="1"/>
              </p:cNvSpPr>
              <p:nvPr/>
            </p:nvSpPr>
            <p:spPr bwMode="auto">
              <a:xfrm>
                <a:off x="4339900" y="345484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0" name="Freeform 43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1" name="Line 44"/>
              <p:cNvSpPr>
                <a:spLocks noChangeShapeType="1"/>
              </p:cNvSpPr>
              <p:nvPr/>
            </p:nvSpPr>
            <p:spPr bwMode="auto">
              <a:xfrm>
                <a:off x="3827600" y="3530907"/>
                <a:ext cx="3409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2" name="Line 45"/>
              <p:cNvSpPr>
                <a:spLocks noChangeShapeType="1"/>
              </p:cNvSpPr>
              <p:nvPr/>
            </p:nvSpPr>
            <p:spPr bwMode="auto">
              <a:xfrm>
                <a:off x="4411862" y="3467827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3" name="Line 46"/>
              <p:cNvSpPr>
                <a:spLocks noChangeShapeType="1"/>
              </p:cNvSpPr>
              <p:nvPr/>
            </p:nvSpPr>
            <p:spPr bwMode="auto">
              <a:xfrm>
                <a:off x="4966997" y="3530907"/>
                <a:ext cx="3718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4" name="Line 47"/>
              <p:cNvSpPr>
                <a:spLocks noChangeShapeType="1"/>
              </p:cNvSpPr>
              <p:nvPr/>
            </p:nvSpPr>
            <p:spPr bwMode="auto">
              <a:xfrm>
                <a:off x="4411862" y="3599554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5" name="Freeform 48"/>
              <p:cNvSpPr>
                <a:spLocks/>
              </p:cNvSpPr>
              <p:nvPr/>
            </p:nvSpPr>
            <p:spPr bwMode="auto">
              <a:xfrm>
                <a:off x="4103454" y="3467827"/>
                <a:ext cx="61682" cy="63080"/>
              </a:xfrm>
              <a:custGeom>
                <a:avLst/>
                <a:gdLst>
                  <a:gd name="T0" fmla="*/ 0 w 36"/>
                  <a:gd name="T1" fmla="*/ 34 h 34"/>
                  <a:gd name="T2" fmla="*/ 2 w 36"/>
                  <a:gd name="T3" fmla="*/ 0 h 34"/>
                  <a:gd name="T4" fmla="*/ 36 w 36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4"/>
                  <a:gd name="T11" fmla="*/ 36 w 36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4">
                    <a:moveTo>
                      <a:pt x="0" y="34"/>
                    </a:moveTo>
                    <a:lnTo>
                      <a:pt x="2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6" name="Freeform 49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7" name="Freeform 50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8" name="Line 51"/>
              <p:cNvSpPr>
                <a:spLocks noChangeShapeType="1"/>
              </p:cNvSpPr>
              <p:nvPr/>
            </p:nvSpPr>
            <p:spPr bwMode="auto">
              <a:xfrm flipV="1">
                <a:off x="6754052" y="399287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9" name="Line 52"/>
              <p:cNvSpPr>
                <a:spLocks noChangeShapeType="1"/>
              </p:cNvSpPr>
              <p:nvPr/>
            </p:nvSpPr>
            <p:spPr bwMode="auto">
              <a:xfrm flipH="1">
                <a:off x="6625549" y="4000299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0" name="Line 53"/>
              <p:cNvSpPr>
                <a:spLocks noChangeShapeType="1"/>
              </p:cNvSpPr>
              <p:nvPr/>
            </p:nvSpPr>
            <p:spPr bwMode="auto">
              <a:xfrm flipH="1">
                <a:off x="6625549" y="4267462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1" name="Rectangle 54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2" name="Rectangle 55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3" name="Rectangle 56"/>
              <p:cNvSpPr>
                <a:spLocks noChangeArrowheads="1"/>
              </p:cNvSpPr>
              <p:nvPr/>
            </p:nvSpPr>
            <p:spPr bwMode="auto">
              <a:xfrm>
                <a:off x="4168562" y="4000299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4" name="Rectangle 57"/>
              <p:cNvSpPr>
                <a:spLocks noChangeArrowheads="1"/>
              </p:cNvSpPr>
              <p:nvPr/>
            </p:nvSpPr>
            <p:spPr bwMode="auto">
              <a:xfrm>
                <a:off x="4231957" y="4054102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55" name="Rectangle 58"/>
              <p:cNvSpPr>
                <a:spLocks noChangeArrowheads="1"/>
              </p:cNvSpPr>
              <p:nvPr/>
            </p:nvSpPr>
            <p:spPr bwMode="auto">
              <a:xfrm>
                <a:off x="4261085" y="4054102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56" name="Rectangle 59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7" name="Rectangle 60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8" name="Line 61"/>
              <p:cNvSpPr>
                <a:spLocks noChangeShapeType="1"/>
              </p:cNvSpPr>
              <p:nvPr/>
            </p:nvSpPr>
            <p:spPr bwMode="auto">
              <a:xfrm flipV="1">
                <a:off x="4749398" y="3992877"/>
                <a:ext cx="3427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9" name="Line 62"/>
              <p:cNvSpPr>
                <a:spLocks noChangeShapeType="1"/>
              </p:cNvSpPr>
              <p:nvPr/>
            </p:nvSpPr>
            <p:spPr bwMode="auto">
              <a:xfrm>
                <a:off x="4749398" y="4000299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0" name="Line 63"/>
              <p:cNvSpPr>
                <a:spLocks noChangeShapeType="1"/>
              </p:cNvSpPr>
              <p:nvPr/>
            </p:nvSpPr>
            <p:spPr bwMode="auto">
              <a:xfrm>
                <a:off x="4749398" y="4267462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1" name="Freeform 64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2" name="Freeform 65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3" name="Rectangle 66"/>
              <p:cNvSpPr>
                <a:spLocks noChangeArrowheads="1"/>
              </p:cNvSpPr>
              <p:nvPr/>
            </p:nvSpPr>
            <p:spPr bwMode="auto">
              <a:xfrm>
                <a:off x="6536453" y="4054102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4" name="Rectangle 67"/>
              <p:cNvSpPr>
                <a:spLocks noChangeArrowheads="1"/>
              </p:cNvSpPr>
              <p:nvPr/>
            </p:nvSpPr>
            <p:spPr bwMode="auto">
              <a:xfrm>
                <a:off x="6618695" y="4054102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5" name="Rectangle 68"/>
              <p:cNvSpPr>
                <a:spLocks noChangeArrowheads="1"/>
              </p:cNvSpPr>
              <p:nvPr/>
            </p:nvSpPr>
            <p:spPr bwMode="auto">
              <a:xfrm>
                <a:off x="6678663" y="4054102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6" name="Line 69"/>
              <p:cNvSpPr>
                <a:spLocks noChangeShapeType="1"/>
              </p:cNvSpPr>
              <p:nvPr/>
            </p:nvSpPr>
            <p:spPr bwMode="auto">
              <a:xfrm>
                <a:off x="4411862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7" name="Line 70"/>
              <p:cNvSpPr>
                <a:spLocks noChangeShapeType="1"/>
              </p:cNvSpPr>
              <p:nvPr/>
            </p:nvSpPr>
            <p:spPr bwMode="auto">
              <a:xfrm>
                <a:off x="5551260" y="4132025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8" name="Line 71"/>
              <p:cNvSpPr>
                <a:spLocks noChangeShapeType="1"/>
              </p:cNvSpPr>
              <p:nvPr/>
            </p:nvSpPr>
            <p:spPr bwMode="auto">
              <a:xfrm>
                <a:off x="6166363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9" name="Freeform 72"/>
              <p:cNvSpPr>
                <a:spLocks/>
              </p:cNvSpPr>
              <p:nvPr/>
            </p:nvSpPr>
            <p:spPr bwMode="auto">
              <a:xfrm>
                <a:off x="4691143" y="4068945"/>
                <a:ext cx="58255" cy="63080"/>
              </a:xfrm>
              <a:custGeom>
                <a:avLst/>
                <a:gdLst>
                  <a:gd name="T0" fmla="*/ 0 w 34"/>
                  <a:gd name="T1" fmla="*/ 34 h 34"/>
                  <a:gd name="T2" fmla="*/ 0 w 34"/>
                  <a:gd name="T3" fmla="*/ 0 h 34"/>
                  <a:gd name="T4" fmla="*/ 34 w 34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34"/>
                  <a:gd name="T11" fmla="*/ 34 w 34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34">
                    <a:moveTo>
                      <a:pt x="0" y="34"/>
                    </a:move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0" name="Freeform 73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3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1" name="Freeform 74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2" name="Freeform 75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3" name="Freeform 76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4" name="Freeform 77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5" name="Freeform 78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5705464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8" name="Freeform 81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9" name="Freeform 82"/>
              <p:cNvSpPr>
                <a:spLocks/>
              </p:cNvSpPr>
              <p:nvPr/>
            </p:nvSpPr>
            <p:spPr bwMode="auto">
              <a:xfrm>
                <a:off x="5121201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5705464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1" name="Freeform 84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53 w 55"/>
                  <a:gd name="T13" fmla="*/ 288 h 28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8"/>
                  <a:gd name="T23" fmla="*/ 55 w 55"/>
                  <a:gd name="T24" fmla="*/ 288 h 28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  <a:lnTo>
                      <a:pt x="53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8"/>
                  <a:gd name="T20" fmla="*/ 55 w 55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71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4" name="Freeform 87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5" name="Line 88"/>
              <p:cNvSpPr>
                <a:spLocks noChangeShapeType="1"/>
              </p:cNvSpPr>
              <p:nvPr/>
            </p:nvSpPr>
            <p:spPr bwMode="auto">
              <a:xfrm flipV="1">
                <a:off x="7338315" y="4593995"/>
                <a:ext cx="1713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6" name="Line 89"/>
              <p:cNvSpPr>
                <a:spLocks noChangeShapeType="1"/>
              </p:cNvSpPr>
              <p:nvPr/>
            </p:nvSpPr>
            <p:spPr bwMode="auto">
              <a:xfrm flipH="1">
                <a:off x="7209811" y="4597705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7" name="Line 90"/>
              <p:cNvSpPr>
                <a:spLocks noChangeShapeType="1"/>
              </p:cNvSpPr>
              <p:nvPr/>
            </p:nvSpPr>
            <p:spPr bwMode="auto">
              <a:xfrm flipH="1">
                <a:off x="7209811" y="4863013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8" name="Freeform 91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9" name="Freeform 92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0" name="Freeform 93"/>
              <p:cNvSpPr>
                <a:spLocks/>
              </p:cNvSpPr>
              <p:nvPr/>
            </p:nvSpPr>
            <p:spPr bwMode="auto">
              <a:xfrm>
                <a:off x="4752825" y="4597705"/>
                <a:ext cx="121650" cy="269019"/>
              </a:xfrm>
              <a:custGeom>
                <a:avLst/>
                <a:gdLst>
                  <a:gd name="T0" fmla="*/ 71 w 71"/>
                  <a:gd name="T1" fmla="*/ 0 h 145"/>
                  <a:gd name="T2" fmla="*/ 0 w 71"/>
                  <a:gd name="T3" fmla="*/ 2 h 145"/>
                  <a:gd name="T4" fmla="*/ 0 w 71"/>
                  <a:gd name="T5" fmla="*/ 145 h 145"/>
                  <a:gd name="T6" fmla="*/ 71 w 71"/>
                  <a:gd name="T7" fmla="*/ 145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5"/>
                  <a:gd name="T14" fmla="*/ 71 w 71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1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1" name="Rectangle 94"/>
              <p:cNvSpPr>
                <a:spLocks noChangeArrowheads="1"/>
              </p:cNvSpPr>
              <p:nvPr/>
            </p:nvSpPr>
            <p:spPr bwMode="auto">
              <a:xfrm>
                <a:off x="4816220" y="4651509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2" name="Rectangle 95"/>
              <p:cNvSpPr>
                <a:spLocks noChangeArrowheads="1"/>
              </p:cNvSpPr>
              <p:nvPr/>
            </p:nvSpPr>
            <p:spPr bwMode="auto">
              <a:xfrm>
                <a:off x="4845347" y="4651509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3" name="Freeform 96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w 72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143"/>
                  <a:gd name="T17" fmla="*/ 72 w 72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4" name="Freeform 97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3"/>
                  <a:gd name="T14" fmla="*/ 72 w 72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5" name="Line 98"/>
              <p:cNvSpPr>
                <a:spLocks noChangeShapeType="1"/>
              </p:cNvSpPr>
              <p:nvPr/>
            </p:nvSpPr>
            <p:spPr bwMode="auto">
              <a:xfrm flipV="1">
                <a:off x="5335374" y="4593995"/>
                <a:ext cx="3427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6" name="Line 99"/>
              <p:cNvSpPr>
                <a:spLocks noChangeShapeType="1"/>
              </p:cNvSpPr>
              <p:nvPr/>
            </p:nvSpPr>
            <p:spPr bwMode="auto">
              <a:xfrm>
                <a:off x="5335374" y="4597705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7" name="Line 100"/>
              <p:cNvSpPr>
                <a:spLocks noChangeShapeType="1"/>
              </p:cNvSpPr>
              <p:nvPr/>
            </p:nvSpPr>
            <p:spPr bwMode="auto">
              <a:xfrm>
                <a:off x="5335374" y="4863013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8" name="Rectangle 101"/>
              <p:cNvSpPr>
                <a:spLocks noChangeArrowheads="1"/>
              </p:cNvSpPr>
              <p:nvPr/>
            </p:nvSpPr>
            <p:spPr bwMode="auto">
              <a:xfrm>
                <a:off x="5371355" y="4686760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9" name="Rectangle 102"/>
              <p:cNvSpPr>
                <a:spLocks noChangeArrowheads="1"/>
              </p:cNvSpPr>
              <p:nvPr/>
            </p:nvSpPr>
            <p:spPr bwMode="auto">
              <a:xfrm>
                <a:off x="5450170" y="468676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0" name="Rectangle 103"/>
              <p:cNvSpPr>
                <a:spLocks noChangeArrowheads="1"/>
              </p:cNvSpPr>
              <p:nvPr/>
            </p:nvSpPr>
            <p:spPr bwMode="auto">
              <a:xfrm>
                <a:off x="5508425" y="468676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1" name="Freeform 104"/>
              <p:cNvSpPr>
                <a:spLocks/>
              </p:cNvSpPr>
              <p:nvPr/>
            </p:nvSpPr>
            <p:spPr bwMode="auto">
              <a:xfrm>
                <a:off x="5952190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17 h 285"/>
                  <a:gd name="T4" fmla="*/ 35 w 109"/>
                  <a:gd name="T5" fmla="*/ 144 h 285"/>
                  <a:gd name="T6" fmla="*/ 0 w 109"/>
                  <a:gd name="T7" fmla="*/ 170 h 285"/>
                  <a:gd name="T8" fmla="*/ 0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0 w 109"/>
                  <a:gd name="T15" fmla="*/ 2 h 285"/>
                  <a:gd name="T16" fmla="*/ 0 w 109"/>
                  <a:gd name="T17" fmla="*/ 2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0" y="117"/>
                    </a:lnTo>
                    <a:lnTo>
                      <a:pt x="35" y="144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2" name="Freeform 105"/>
              <p:cNvSpPr>
                <a:spLocks/>
              </p:cNvSpPr>
              <p:nvPr/>
            </p:nvSpPr>
            <p:spPr bwMode="auto">
              <a:xfrm>
                <a:off x="6507326" y="4601416"/>
                <a:ext cx="246727" cy="265308"/>
              </a:xfrm>
              <a:custGeom>
                <a:avLst/>
                <a:gdLst>
                  <a:gd name="T0" fmla="*/ 144 w 144"/>
                  <a:gd name="T1" fmla="*/ 141 h 143"/>
                  <a:gd name="T2" fmla="*/ 144 w 144"/>
                  <a:gd name="T3" fmla="*/ 0 h 143"/>
                  <a:gd name="T4" fmla="*/ 0 w 144"/>
                  <a:gd name="T5" fmla="*/ 0 h 143"/>
                  <a:gd name="T6" fmla="*/ 0 w 144"/>
                  <a:gd name="T7" fmla="*/ 143 h 143"/>
                  <a:gd name="T8" fmla="*/ 144 w 144"/>
                  <a:gd name="T9" fmla="*/ 143 h 143"/>
                  <a:gd name="T10" fmla="*/ 144 w 144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3"/>
                  <a:gd name="T20" fmla="*/ 144 w 144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3">
                    <a:moveTo>
                      <a:pt x="144" y="141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4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3" name="Rectangle 106"/>
              <p:cNvSpPr>
                <a:spLocks noChangeArrowheads="1"/>
              </p:cNvSpPr>
              <p:nvPr/>
            </p:nvSpPr>
            <p:spPr bwMode="auto">
              <a:xfrm>
                <a:off x="6546733" y="465150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4" name="Rectangle 107"/>
              <p:cNvSpPr>
                <a:spLocks noChangeArrowheads="1"/>
              </p:cNvSpPr>
              <p:nvPr/>
            </p:nvSpPr>
            <p:spPr bwMode="auto">
              <a:xfrm>
                <a:off x="6628975" y="4651509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5" name="Rectangle 108"/>
              <p:cNvSpPr>
                <a:spLocks noChangeArrowheads="1"/>
              </p:cNvSpPr>
              <p:nvPr/>
            </p:nvSpPr>
            <p:spPr bwMode="auto">
              <a:xfrm>
                <a:off x="7124142" y="465150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6" name="Rectangle 109"/>
              <p:cNvSpPr>
                <a:spLocks noChangeArrowheads="1"/>
              </p:cNvSpPr>
              <p:nvPr/>
            </p:nvSpPr>
            <p:spPr bwMode="auto">
              <a:xfrm>
                <a:off x="7202958" y="465150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7" name="Rectangle 110"/>
              <p:cNvSpPr>
                <a:spLocks noChangeArrowheads="1"/>
              </p:cNvSpPr>
              <p:nvPr/>
            </p:nvSpPr>
            <p:spPr bwMode="auto">
              <a:xfrm>
                <a:off x="7262926" y="465150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8" name="Line 111"/>
              <p:cNvSpPr>
                <a:spLocks noChangeShapeType="1"/>
              </p:cNvSpPr>
              <p:nvPr/>
            </p:nvSpPr>
            <p:spPr bwMode="auto">
              <a:xfrm>
                <a:off x="4996125" y="4733142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9" name="Line 112"/>
              <p:cNvSpPr>
                <a:spLocks noChangeShapeType="1"/>
              </p:cNvSpPr>
              <p:nvPr/>
            </p:nvSpPr>
            <p:spPr bwMode="auto">
              <a:xfrm>
                <a:off x="6135522" y="4733142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0" name="Line 113"/>
              <p:cNvSpPr>
                <a:spLocks noChangeShapeType="1"/>
              </p:cNvSpPr>
              <p:nvPr/>
            </p:nvSpPr>
            <p:spPr bwMode="auto">
              <a:xfrm>
                <a:off x="6750625" y="4733142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1" name="Freeform 114"/>
              <p:cNvSpPr>
                <a:spLocks/>
              </p:cNvSpPr>
              <p:nvPr/>
            </p:nvSpPr>
            <p:spPr bwMode="auto">
              <a:xfrm>
                <a:off x="5275406" y="4664496"/>
                <a:ext cx="63395" cy="68646"/>
              </a:xfrm>
              <a:custGeom>
                <a:avLst/>
                <a:gdLst>
                  <a:gd name="T0" fmla="*/ 0 w 37"/>
                  <a:gd name="T1" fmla="*/ 37 h 37"/>
                  <a:gd name="T2" fmla="*/ 0 w 37"/>
                  <a:gd name="T3" fmla="*/ 0 h 37"/>
                  <a:gd name="T4" fmla="*/ 37 w 37"/>
                  <a:gd name="T5" fmla="*/ 0 h 37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7"/>
                  <a:gd name="T11" fmla="*/ 37 w 37"/>
                  <a:gd name="T12" fmla="*/ 37 h 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7">
                    <a:moveTo>
                      <a:pt x="0" y="37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2" name="Freeform 115"/>
              <p:cNvSpPr>
                <a:spLocks/>
              </p:cNvSpPr>
              <p:nvPr/>
            </p:nvSpPr>
            <p:spPr bwMode="auto">
              <a:xfrm>
                <a:off x="6445644" y="4733142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6 h 107"/>
                  <a:gd name="T8" fmla="*/ 253 w 253"/>
                  <a:gd name="T9" fmla="*/ 36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3" name="Freeform 116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4" name="Freeform 117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5" name="Freeform 118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6" name="Freeform 119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7" name="Freeform 120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8" name="Freeform 121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9" name="Freeform 122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0" name="Freeform 123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1" name="Freeform 124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2" name="Line 125"/>
              <p:cNvSpPr>
                <a:spLocks noChangeShapeType="1"/>
              </p:cNvSpPr>
              <p:nvPr/>
            </p:nvSpPr>
            <p:spPr bwMode="auto">
              <a:xfrm flipV="1">
                <a:off x="7922577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3" name="Line 126"/>
              <p:cNvSpPr>
                <a:spLocks noChangeShapeType="1"/>
              </p:cNvSpPr>
              <p:nvPr/>
            </p:nvSpPr>
            <p:spPr bwMode="auto">
              <a:xfrm flipH="1">
                <a:off x="7794074" y="5196968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4" name="Line 127"/>
              <p:cNvSpPr>
                <a:spLocks noChangeShapeType="1"/>
              </p:cNvSpPr>
              <p:nvPr/>
            </p:nvSpPr>
            <p:spPr bwMode="auto">
              <a:xfrm flipH="1">
                <a:off x="7794074" y="5464131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5" name="Rectangle 128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6" name="Rectangle 129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7" name="Rectangle 130"/>
              <p:cNvSpPr>
                <a:spLocks noChangeArrowheads="1"/>
              </p:cNvSpPr>
              <p:nvPr/>
            </p:nvSpPr>
            <p:spPr bwMode="auto">
              <a:xfrm>
                <a:off x="5338801" y="5196968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8" name="Rectangle 131"/>
              <p:cNvSpPr>
                <a:spLocks noChangeArrowheads="1"/>
              </p:cNvSpPr>
              <p:nvPr/>
            </p:nvSpPr>
            <p:spPr bwMode="auto">
              <a:xfrm>
                <a:off x="5400482" y="5250771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29" name="Rectangle 132"/>
              <p:cNvSpPr>
                <a:spLocks noChangeArrowheads="1"/>
              </p:cNvSpPr>
              <p:nvPr/>
            </p:nvSpPr>
            <p:spPr bwMode="auto">
              <a:xfrm>
                <a:off x="5429610" y="5250771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0" name="Rectangle 133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1" name="Rectangle 134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2" name="Line 135"/>
              <p:cNvSpPr>
                <a:spLocks noChangeShapeType="1"/>
              </p:cNvSpPr>
              <p:nvPr/>
            </p:nvSpPr>
            <p:spPr bwMode="auto">
              <a:xfrm flipV="1">
                <a:off x="5923063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3" name="Line 136"/>
              <p:cNvSpPr>
                <a:spLocks noChangeShapeType="1"/>
              </p:cNvSpPr>
              <p:nvPr/>
            </p:nvSpPr>
            <p:spPr bwMode="auto">
              <a:xfrm>
                <a:off x="5923063" y="5196968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4" name="Line 137"/>
              <p:cNvSpPr>
                <a:spLocks noChangeShapeType="1"/>
              </p:cNvSpPr>
              <p:nvPr/>
            </p:nvSpPr>
            <p:spPr bwMode="auto">
              <a:xfrm>
                <a:off x="5923063" y="5464131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5" name="Freeform 138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6" name="Rectangle 139"/>
              <p:cNvSpPr>
                <a:spLocks noChangeArrowheads="1"/>
              </p:cNvSpPr>
              <p:nvPr/>
            </p:nvSpPr>
            <p:spPr bwMode="auto">
              <a:xfrm>
                <a:off x="7134422" y="5250771"/>
                <a:ext cx="85669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7" name="Rectangle 140"/>
              <p:cNvSpPr>
                <a:spLocks noChangeArrowheads="1"/>
              </p:cNvSpPr>
              <p:nvPr/>
            </p:nvSpPr>
            <p:spPr bwMode="auto">
              <a:xfrm>
                <a:off x="7213238" y="5250771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8" name="Rectangle 141"/>
              <p:cNvSpPr>
                <a:spLocks noChangeArrowheads="1"/>
              </p:cNvSpPr>
              <p:nvPr/>
            </p:nvSpPr>
            <p:spPr bwMode="auto">
              <a:xfrm>
                <a:off x="7710118" y="5250771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9" name="Rectangle 142"/>
              <p:cNvSpPr>
                <a:spLocks noChangeArrowheads="1"/>
              </p:cNvSpPr>
              <p:nvPr/>
            </p:nvSpPr>
            <p:spPr bwMode="auto">
              <a:xfrm>
                <a:off x="7788934" y="5250771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0" name="Rectangle 143"/>
              <p:cNvSpPr>
                <a:spLocks noChangeArrowheads="1"/>
              </p:cNvSpPr>
              <p:nvPr/>
            </p:nvSpPr>
            <p:spPr bwMode="auto">
              <a:xfrm>
                <a:off x="7848902" y="5250771"/>
                <a:ext cx="66822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1" name="Line 144"/>
              <p:cNvSpPr>
                <a:spLocks noChangeShapeType="1"/>
              </p:cNvSpPr>
              <p:nvPr/>
            </p:nvSpPr>
            <p:spPr bwMode="auto">
              <a:xfrm>
                <a:off x="5580387" y="5332405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2" name="Line 145"/>
              <p:cNvSpPr>
                <a:spLocks noChangeShapeType="1"/>
              </p:cNvSpPr>
              <p:nvPr/>
            </p:nvSpPr>
            <p:spPr bwMode="auto">
              <a:xfrm>
                <a:off x="6721498" y="5332405"/>
                <a:ext cx="3700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3" name="Line 146"/>
              <p:cNvSpPr>
                <a:spLocks noChangeShapeType="1"/>
              </p:cNvSpPr>
              <p:nvPr/>
            </p:nvSpPr>
            <p:spPr bwMode="auto">
              <a:xfrm>
                <a:off x="7338315" y="5332405"/>
                <a:ext cx="33753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4" name="Freeform 147"/>
              <p:cNvSpPr>
                <a:spLocks/>
              </p:cNvSpPr>
              <p:nvPr/>
            </p:nvSpPr>
            <p:spPr bwMode="auto">
              <a:xfrm>
                <a:off x="5859668" y="5265614"/>
                <a:ext cx="63395" cy="66791"/>
              </a:xfrm>
              <a:custGeom>
                <a:avLst/>
                <a:gdLst>
                  <a:gd name="T0" fmla="*/ 0 w 37"/>
                  <a:gd name="T1" fmla="*/ 36 h 36"/>
                  <a:gd name="T2" fmla="*/ 0 w 37"/>
                  <a:gd name="T3" fmla="*/ 0 h 36"/>
                  <a:gd name="T4" fmla="*/ 37 w 37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6"/>
                  <a:gd name="T11" fmla="*/ 37 w 37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6">
                    <a:moveTo>
                      <a:pt x="0" y="36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5" name="Freeform 148"/>
              <p:cNvSpPr>
                <a:spLocks/>
              </p:cNvSpPr>
              <p:nvPr/>
            </p:nvSpPr>
            <p:spPr bwMode="auto">
              <a:xfrm>
                <a:off x="7029906" y="5332405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7 h 107"/>
                  <a:gd name="T8" fmla="*/ 253 w 253"/>
                  <a:gd name="T9" fmla="*/ 37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7"/>
                    </a:lnTo>
                    <a:lnTo>
                      <a:pt x="253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6" name="Freeform 149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7" name="Freeform 150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8" name="Freeform 151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9" name="Freeform 152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0" name="Freeform 153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1" name="Freeform 154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2" name="Freeform 155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3" name="Freeform 156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4" name="Rectangle 157"/>
              <p:cNvSpPr>
                <a:spLocks noChangeArrowheads="1"/>
              </p:cNvSpPr>
              <p:nvPr/>
            </p:nvSpPr>
            <p:spPr bwMode="auto">
              <a:xfrm>
                <a:off x="8261826" y="5798085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5" name="Line 158"/>
              <p:cNvSpPr>
                <a:spLocks noChangeShapeType="1"/>
              </p:cNvSpPr>
              <p:nvPr/>
            </p:nvSpPr>
            <p:spPr bwMode="auto">
              <a:xfrm flipV="1">
                <a:off x="8506840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6" name="Line 159"/>
              <p:cNvSpPr>
                <a:spLocks noChangeShapeType="1"/>
              </p:cNvSpPr>
              <p:nvPr/>
            </p:nvSpPr>
            <p:spPr bwMode="auto">
              <a:xfrm flipH="1">
                <a:off x="8380050" y="5798085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7" name="Line 160"/>
              <p:cNvSpPr>
                <a:spLocks noChangeShapeType="1"/>
              </p:cNvSpPr>
              <p:nvPr/>
            </p:nvSpPr>
            <p:spPr bwMode="auto">
              <a:xfrm flipH="1">
                <a:off x="8380050" y="6065248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8" name="Rectangle 161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9" name="Rectangle 162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0" name="Rectangle 163"/>
              <p:cNvSpPr>
                <a:spLocks noChangeArrowheads="1"/>
              </p:cNvSpPr>
              <p:nvPr/>
            </p:nvSpPr>
            <p:spPr bwMode="auto">
              <a:xfrm>
                <a:off x="5923063" y="5798085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1" name="Rectangle 164"/>
              <p:cNvSpPr>
                <a:spLocks noChangeArrowheads="1"/>
              </p:cNvSpPr>
              <p:nvPr/>
            </p:nvSpPr>
            <p:spPr bwMode="auto">
              <a:xfrm>
                <a:off x="5984745" y="5851889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62" name="Rectangle 165"/>
              <p:cNvSpPr>
                <a:spLocks noChangeArrowheads="1"/>
              </p:cNvSpPr>
              <p:nvPr/>
            </p:nvSpPr>
            <p:spPr bwMode="auto">
              <a:xfrm>
                <a:off x="6013872" y="5851889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63" name="Freeform 166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4" name="Freeform 167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5" name="Line 168"/>
              <p:cNvSpPr>
                <a:spLocks noChangeShapeType="1"/>
              </p:cNvSpPr>
              <p:nvPr/>
            </p:nvSpPr>
            <p:spPr bwMode="auto">
              <a:xfrm flipV="1">
                <a:off x="6507326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6" name="Line 169"/>
              <p:cNvSpPr>
                <a:spLocks noChangeShapeType="1"/>
              </p:cNvSpPr>
              <p:nvPr/>
            </p:nvSpPr>
            <p:spPr bwMode="auto">
              <a:xfrm>
                <a:off x="6507326" y="5798085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7" name="Line 170"/>
              <p:cNvSpPr>
                <a:spLocks noChangeShapeType="1"/>
              </p:cNvSpPr>
              <p:nvPr/>
            </p:nvSpPr>
            <p:spPr bwMode="auto">
              <a:xfrm>
                <a:off x="6507326" y="6065248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8" name="Freeform 171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9" name="Freeform 172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0" name="Rectangle 173"/>
              <p:cNvSpPr>
                <a:spLocks noChangeArrowheads="1"/>
              </p:cNvSpPr>
              <p:nvPr/>
            </p:nvSpPr>
            <p:spPr bwMode="auto">
              <a:xfrm>
                <a:off x="7718685" y="585188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1" name="Rectangle 174"/>
              <p:cNvSpPr>
                <a:spLocks noChangeArrowheads="1"/>
              </p:cNvSpPr>
              <p:nvPr/>
            </p:nvSpPr>
            <p:spPr bwMode="auto">
              <a:xfrm>
                <a:off x="7797500" y="5851889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2" name="Rectangle 175"/>
              <p:cNvSpPr>
                <a:spLocks noChangeArrowheads="1"/>
              </p:cNvSpPr>
              <p:nvPr/>
            </p:nvSpPr>
            <p:spPr bwMode="auto">
              <a:xfrm>
                <a:off x="8294381" y="585188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3" name="Rectangle 176"/>
              <p:cNvSpPr>
                <a:spLocks noChangeArrowheads="1"/>
              </p:cNvSpPr>
              <p:nvPr/>
            </p:nvSpPr>
            <p:spPr bwMode="auto">
              <a:xfrm>
                <a:off x="8373196" y="585188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4" name="Rectangle 177"/>
              <p:cNvSpPr>
                <a:spLocks noChangeArrowheads="1"/>
              </p:cNvSpPr>
              <p:nvPr/>
            </p:nvSpPr>
            <p:spPr bwMode="auto">
              <a:xfrm>
                <a:off x="8431451" y="585188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5" name="Line 178"/>
              <p:cNvSpPr>
                <a:spLocks noChangeShapeType="1"/>
              </p:cNvSpPr>
              <p:nvPr/>
            </p:nvSpPr>
            <p:spPr bwMode="auto">
              <a:xfrm>
                <a:off x="6169790" y="5929811"/>
                <a:ext cx="337536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6" name="Line 179"/>
              <p:cNvSpPr>
                <a:spLocks noChangeShapeType="1"/>
              </p:cNvSpPr>
              <p:nvPr/>
            </p:nvSpPr>
            <p:spPr bwMode="auto">
              <a:xfrm>
                <a:off x="7309187" y="5929811"/>
                <a:ext cx="3666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7" name="Line 180"/>
              <p:cNvSpPr>
                <a:spLocks noChangeShapeType="1"/>
              </p:cNvSpPr>
              <p:nvPr/>
            </p:nvSpPr>
            <p:spPr bwMode="auto">
              <a:xfrm>
                <a:off x="7922577" y="5929811"/>
                <a:ext cx="339249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8" name="Line 181"/>
              <p:cNvSpPr>
                <a:spLocks noChangeShapeType="1"/>
              </p:cNvSpPr>
              <p:nvPr/>
            </p:nvSpPr>
            <p:spPr bwMode="auto">
              <a:xfrm>
                <a:off x="6754052" y="5996602"/>
                <a:ext cx="3666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9" name="Freeform 182"/>
              <p:cNvSpPr>
                <a:spLocks/>
              </p:cNvSpPr>
              <p:nvPr/>
            </p:nvSpPr>
            <p:spPr bwMode="auto">
              <a:xfrm>
                <a:off x="6445644" y="5864876"/>
                <a:ext cx="61682" cy="64936"/>
              </a:xfrm>
              <a:custGeom>
                <a:avLst/>
                <a:gdLst>
                  <a:gd name="T0" fmla="*/ 0 w 36"/>
                  <a:gd name="T1" fmla="*/ 35 h 35"/>
                  <a:gd name="T2" fmla="*/ 0 w 36"/>
                  <a:gd name="T3" fmla="*/ 0 h 35"/>
                  <a:gd name="T4" fmla="*/ 36 w 36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5"/>
                  <a:gd name="T11" fmla="*/ 36 w 36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5">
                    <a:moveTo>
                      <a:pt x="0" y="35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0" name="Freeform 183"/>
              <p:cNvSpPr>
                <a:spLocks/>
              </p:cNvSpPr>
              <p:nvPr/>
            </p:nvSpPr>
            <p:spPr bwMode="auto">
              <a:xfrm>
                <a:off x="7614169" y="5929811"/>
                <a:ext cx="433485" cy="202228"/>
              </a:xfrm>
              <a:custGeom>
                <a:avLst/>
                <a:gdLst>
                  <a:gd name="T0" fmla="*/ 0 w 253"/>
                  <a:gd name="T1" fmla="*/ 0 h 109"/>
                  <a:gd name="T2" fmla="*/ 2 w 253"/>
                  <a:gd name="T3" fmla="*/ 109 h 109"/>
                  <a:gd name="T4" fmla="*/ 217 w 253"/>
                  <a:gd name="T5" fmla="*/ 109 h 109"/>
                  <a:gd name="T6" fmla="*/ 217 w 253"/>
                  <a:gd name="T7" fmla="*/ 36 h 109"/>
                  <a:gd name="T8" fmla="*/ 253 w 253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1" name="Freeform 184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2" name="Freeform 185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3" name="Freeform 186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4" name="Freeform 187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5" name="Freeform 188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6" name="Freeform 189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7" name="Freeform 190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8" name="Freeform 191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9" name="Freeform 192"/>
              <p:cNvSpPr>
                <a:spLocks/>
              </p:cNvSpPr>
              <p:nvPr/>
            </p:nvSpPr>
            <p:spPr bwMode="auto">
              <a:xfrm>
                <a:off x="5338801" y="3401036"/>
                <a:ext cx="245013" cy="265308"/>
              </a:xfrm>
              <a:custGeom>
                <a:avLst/>
                <a:gdLst>
                  <a:gd name="T0" fmla="*/ 141 w 143"/>
                  <a:gd name="T1" fmla="*/ 143 h 143"/>
                  <a:gd name="T2" fmla="*/ 143 w 143"/>
                  <a:gd name="T3" fmla="*/ 0 h 143"/>
                  <a:gd name="T4" fmla="*/ 0 w 143"/>
                  <a:gd name="T5" fmla="*/ 0 h 143"/>
                  <a:gd name="T6" fmla="*/ 0 w 143"/>
                  <a:gd name="T7" fmla="*/ 143 h 143"/>
                  <a:gd name="T8" fmla="*/ 143 w 143"/>
                  <a:gd name="T9" fmla="*/ 143 h 143"/>
                  <a:gd name="T10" fmla="*/ 143 w 143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3"/>
                  <a:gd name="T19" fmla="*/ 0 h 143"/>
                  <a:gd name="T20" fmla="*/ 143 w 143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3" h="143">
                    <a:moveTo>
                      <a:pt x="141" y="143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3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0" name="Rectangle 193"/>
              <p:cNvSpPr>
                <a:spLocks noChangeArrowheads="1"/>
              </p:cNvSpPr>
              <p:nvPr/>
            </p:nvSpPr>
            <p:spPr bwMode="auto">
              <a:xfrm>
                <a:off x="5378208" y="3454840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1" name="Rectangle 194"/>
              <p:cNvSpPr>
                <a:spLocks noChangeArrowheads="1"/>
              </p:cNvSpPr>
              <p:nvPr/>
            </p:nvSpPr>
            <p:spPr bwMode="auto">
              <a:xfrm>
                <a:off x="5457024" y="3454840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2" name="Line 195"/>
              <p:cNvSpPr>
                <a:spLocks noChangeShapeType="1"/>
              </p:cNvSpPr>
              <p:nvPr/>
            </p:nvSpPr>
            <p:spPr bwMode="auto">
              <a:xfrm>
                <a:off x="5580387" y="3530907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3" name="Rectangle 196"/>
              <p:cNvSpPr>
                <a:spLocks noChangeArrowheads="1"/>
              </p:cNvSpPr>
              <p:nvPr/>
            </p:nvSpPr>
            <p:spPr bwMode="auto">
              <a:xfrm>
                <a:off x="5955617" y="3408458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4" name="Rectangle 197"/>
              <p:cNvSpPr>
                <a:spLocks noChangeArrowheads="1"/>
              </p:cNvSpPr>
              <p:nvPr/>
            </p:nvSpPr>
            <p:spPr bwMode="auto">
              <a:xfrm>
                <a:off x="6034433" y="3408458"/>
                <a:ext cx="66822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 dirty="0">
                  <a:latin typeface="Neo Sans Intel"/>
                </a:endParaRPr>
              </a:p>
            </p:txBody>
          </p:sp>
          <p:sp>
            <p:nvSpPr>
              <p:cNvPr id="195" name="Rectangle 198"/>
              <p:cNvSpPr>
                <a:spLocks noChangeArrowheads="1"/>
              </p:cNvSpPr>
              <p:nvPr/>
            </p:nvSpPr>
            <p:spPr bwMode="auto">
              <a:xfrm>
                <a:off x="6096114" y="340845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6" name="Rectangle 199"/>
              <p:cNvSpPr>
                <a:spLocks noChangeArrowheads="1"/>
              </p:cNvSpPr>
              <p:nvPr/>
            </p:nvSpPr>
            <p:spPr bwMode="auto">
              <a:xfrm>
                <a:off x="4787092" y="4093064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7" name="Rectangle 200"/>
              <p:cNvSpPr>
                <a:spLocks noChangeArrowheads="1"/>
              </p:cNvSpPr>
              <p:nvPr/>
            </p:nvSpPr>
            <p:spPr bwMode="auto">
              <a:xfrm>
                <a:off x="4865908" y="4093064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8" name="Rectangle 201"/>
              <p:cNvSpPr>
                <a:spLocks noChangeArrowheads="1"/>
              </p:cNvSpPr>
              <p:nvPr/>
            </p:nvSpPr>
            <p:spPr bwMode="auto">
              <a:xfrm>
                <a:off x="4924163" y="4093064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9" name="Line 202"/>
              <p:cNvSpPr>
                <a:spLocks noChangeShapeType="1"/>
              </p:cNvSpPr>
              <p:nvPr/>
            </p:nvSpPr>
            <p:spPr bwMode="auto">
              <a:xfrm>
                <a:off x="5213724" y="4065234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0" name="Line 203"/>
              <p:cNvSpPr>
                <a:spLocks noChangeShapeType="1"/>
              </p:cNvSpPr>
              <p:nvPr/>
            </p:nvSpPr>
            <p:spPr bwMode="auto">
              <a:xfrm>
                <a:off x="5797986" y="4799933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1" name="Rectangle 204"/>
              <p:cNvSpPr>
                <a:spLocks noChangeArrowheads="1"/>
              </p:cNvSpPr>
              <p:nvPr/>
            </p:nvSpPr>
            <p:spPr bwMode="auto">
              <a:xfrm>
                <a:off x="6536453" y="5879718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2" name="Rectangle 205"/>
              <p:cNvSpPr>
                <a:spLocks noChangeArrowheads="1"/>
              </p:cNvSpPr>
              <p:nvPr/>
            </p:nvSpPr>
            <p:spPr bwMode="auto">
              <a:xfrm>
                <a:off x="6618695" y="587971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 dirty="0">
                  <a:latin typeface="Neo Sans Intel"/>
                </a:endParaRPr>
              </a:p>
            </p:txBody>
          </p:sp>
          <p:sp>
            <p:nvSpPr>
              <p:cNvPr id="203" name="Rectangle 206"/>
              <p:cNvSpPr>
                <a:spLocks noChangeArrowheads="1"/>
              </p:cNvSpPr>
              <p:nvPr/>
            </p:nvSpPr>
            <p:spPr bwMode="auto">
              <a:xfrm>
                <a:off x="6678663" y="587971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4" name="Rectangle 207"/>
              <p:cNvSpPr>
                <a:spLocks noChangeArrowheads="1"/>
              </p:cNvSpPr>
              <p:nvPr/>
            </p:nvSpPr>
            <p:spPr bwMode="auto">
              <a:xfrm>
                <a:off x="5952190" y="5284167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5" name="Rectangle 208"/>
              <p:cNvSpPr>
                <a:spLocks noChangeArrowheads="1"/>
              </p:cNvSpPr>
              <p:nvPr/>
            </p:nvSpPr>
            <p:spPr bwMode="auto">
              <a:xfrm>
                <a:off x="6031006" y="5284167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6" name="Rectangle 209"/>
              <p:cNvSpPr>
                <a:spLocks noChangeArrowheads="1"/>
              </p:cNvSpPr>
              <p:nvPr/>
            </p:nvSpPr>
            <p:spPr bwMode="auto">
              <a:xfrm>
                <a:off x="6092688" y="5284167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7" name="Line 210"/>
              <p:cNvSpPr>
                <a:spLocks noChangeShapeType="1"/>
              </p:cNvSpPr>
              <p:nvPr/>
            </p:nvSpPr>
            <p:spPr bwMode="auto">
              <a:xfrm>
                <a:off x="6966511" y="5864876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8" name="Freeform 219"/>
              <p:cNvSpPr>
                <a:spLocks/>
              </p:cNvSpPr>
              <p:nvPr/>
            </p:nvSpPr>
            <p:spPr bwMode="auto">
              <a:xfrm>
                <a:off x="6027579" y="3529052"/>
                <a:ext cx="49688" cy="51948"/>
              </a:xfrm>
              <a:custGeom>
                <a:avLst/>
                <a:gdLst>
                  <a:gd name="T0" fmla="*/ 14 w 29"/>
                  <a:gd name="T1" fmla="*/ 26 h 28"/>
                  <a:gd name="T2" fmla="*/ 17 w 29"/>
                  <a:gd name="T3" fmla="*/ 28 h 28"/>
                  <a:gd name="T4" fmla="*/ 19 w 29"/>
                  <a:gd name="T5" fmla="*/ 26 h 28"/>
                  <a:gd name="T6" fmla="*/ 21 w 29"/>
                  <a:gd name="T7" fmla="*/ 26 h 28"/>
                  <a:gd name="T8" fmla="*/ 23 w 29"/>
                  <a:gd name="T9" fmla="*/ 24 h 28"/>
                  <a:gd name="T10" fmla="*/ 25 w 29"/>
                  <a:gd name="T11" fmla="*/ 24 h 28"/>
                  <a:gd name="T12" fmla="*/ 27 w 29"/>
                  <a:gd name="T13" fmla="*/ 22 h 28"/>
                  <a:gd name="T14" fmla="*/ 27 w 29"/>
                  <a:gd name="T15" fmla="*/ 21 h 28"/>
                  <a:gd name="T16" fmla="*/ 29 w 29"/>
                  <a:gd name="T17" fmla="*/ 19 h 28"/>
                  <a:gd name="T18" fmla="*/ 29 w 29"/>
                  <a:gd name="T19" fmla="*/ 17 h 28"/>
                  <a:gd name="T20" fmla="*/ 29 w 29"/>
                  <a:gd name="T21" fmla="*/ 13 h 28"/>
                  <a:gd name="T22" fmla="*/ 29 w 29"/>
                  <a:gd name="T23" fmla="*/ 11 h 28"/>
                  <a:gd name="T24" fmla="*/ 29 w 29"/>
                  <a:gd name="T25" fmla="*/ 9 h 28"/>
                  <a:gd name="T26" fmla="*/ 27 w 29"/>
                  <a:gd name="T27" fmla="*/ 7 h 28"/>
                  <a:gd name="T28" fmla="*/ 27 w 29"/>
                  <a:gd name="T29" fmla="*/ 5 h 28"/>
                  <a:gd name="T30" fmla="*/ 25 w 29"/>
                  <a:gd name="T31" fmla="*/ 3 h 28"/>
                  <a:gd name="T32" fmla="*/ 23 w 29"/>
                  <a:gd name="T33" fmla="*/ 1 h 28"/>
                  <a:gd name="T34" fmla="*/ 21 w 29"/>
                  <a:gd name="T35" fmla="*/ 1 h 28"/>
                  <a:gd name="T36" fmla="*/ 19 w 29"/>
                  <a:gd name="T37" fmla="*/ 0 h 28"/>
                  <a:gd name="T38" fmla="*/ 17 w 29"/>
                  <a:gd name="T39" fmla="*/ 0 h 28"/>
                  <a:gd name="T40" fmla="*/ 15 w 29"/>
                  <a:gd name="T41" fmla="*/ 0 h 28"/>
                  <a:gd name="T42" fmla="*/ 12 w 29"/>
                  <a:gd name="T43" fmla="*/ 0 h 28"/>
                  <a:gd name="T44" fmla="*/ 10 w 29"/>
                  <a:gd name="T45" fmla="*/ 0 h 28"/>
                  <a:gd name="T46" fmla="*/ 8 w 29"/>
                  <a:gd name="T47" fmla="*/ 1 h 28"/>
                  <a:gd name="T48" fmla="*/ 6 w 29"/>
                  <a:gd name="T49" fmla="*/ 1 h 28"/>
                  <a:gd name="T50" fmla="*/ 4 w 29"/>
                  <a:gd name="T51" fmla="*/ 3 h 28"/>
                  <a:gd name="T52" fmla="*/ 4 w 29"/>
                  <a:gd name="T53" fmla="*/ 5 h 28"/>
                  <a:gd name="T54" fmla="*/ 2 w 29"/>
                  <a:gd name="T55" fmla="*/ 7 h 28"/>
                  <a:gd name="T56" fmla="*/ 2 w 29"/>
                  <a:gd name="T57" fmla="*/ 9 h 28"/>
                  <a:gd name="T58" fmla="*/ 0 w 29"/>
                  <a:gd name="T59" fmla="*/ 11 h 28"/>
                  <a:gd name="T60" fmla="*/ 0 w 29"/>
                  <a:gd name="T61" fmla="*/ 13 h 28"/>
                  <a:gd name="T62" fmla="*/ 0 w 29"/>
                  <a:gd name="T63" fmla="*/ 17 h 28"/>
                  <a:gd name="T64" fmla="*/ 2 w 29"/>
                  <a:gd name="T65" fmla="*/ 19 h 28"/>
                  <a:gd name="T66" fmla="*/ 2 w 29"/>
                  <a:gd name="T67" fmla="*/ 21 h 28"/>
                  <a:gd name="T68" fmla="*/ 4 w 29"/>
                  <a:gd name="T69" fmla="*/ 22 h 28"/>
                  <a:gd name="T70" fmla="*/ 4 w 29"/>
                  <a:gd name="T71" fmla="*/ 24 h 28"/>
                  <a:gd name="T72" fmla="*/ 6 w 29"/>
                  <a:gd name="T73" fmla="*/ 24 h 28"/>
                  <a:gd name="T74" fmla="*/ 8 w 29"/>
                  <a:gd name="T75" fmla="*/ 26 h 28"/>
                  <a:gd name="T76" fmla="*/ 10 w 29"/>
                  <a:gd name="T77" fmla="*/ 26 h 28"/>
                  <a:gd name="T78" fmla="*/ 12 w 29"/>
                  <a:gd name="T79" fmla="*/ 28 h 28"/>
                  <a:gd name="T80" fmla="*/ 15 w 29"/>
                  <a:gd name="T81" fmla="*/ 28 h 28"/>
                  <a:gd name="T82" fmla="*/ 15 w 29"/>
                  <a:gd name="T83" fmla="*/ 28 h 28"/>
                  <a:gd name="T84" fmla="*/ 14 w 29"/>
                  <a:gd name="T85" fmla="*/ 26 h 2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8"/>
                  <a:gd name="T131" fmla="*/ 29 w 29"/>
                  <a:gd name="T132" fmla="*/ 28 h 2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8">
                    <a:moveTo>
                      <a:pt x="14" y="26"/>
                    </a:moveTo>
                    <a:lnTo>
                      <a:pt x="17" y="28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27" y="22"/>
                    </a:lnTo>
                    <a:lnTo>
                      <a:pt x="27" y="21"/>
                    </a:lnTo>
                    <a:lnTo>
                      <a:pt x="29" y="19"/>
                    </a:lnTo>
                    <a:lnTo>
                      <a:pt x="29" y="17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5" y="3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5" y="28"/>
                    </a:lnTo>
                    <a:lnTo>
                      <a:pt x="14" y="26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9" name="Line 220"/>
              <p:cNvSpPr>
                <a:spLocks noChangeShapeType="1"/>
              </p:cNvSpPr>
              <p:nvPr/>
            </p:nvSpPr>
            <p:spPr bwMode="auto">
              <a:xfrm>
                <a:off x="6382249" y="5265614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0" name="Line 221"/>
              <p:cNvSpPr>
                <a:spLocks noChangeShapeType="1"/>
              </p:cNvSpPr>
              <p:nvPr/>
            </p:nvSpPr>
            <p:spPr bwMode="auto">
              <a:xfrm>
                <a:off x="6382249" y="5397340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1" name="Freeform 222"/>
              <p:cNvSpPr>
                <a:spLocks/>
              </p:cNvSpPr>
              <p:nvPr/>
            </p:nvSpPr>
            <p:spPr bwMode="auto">
              <a:xfrm>
                <a:off x="5859668" y="4132025"/>
                <a:ext cx="431772" cy="202228"/>
              </a:xfrm>
              <a:custGeom>
                <a:avLst/>
                <a:gdLst>
                  <a:gd name="T0" fmla="*/ 0 w 252"/>
                  <a:gd name="T1" fmla="*/ 0 h 109"/>
                  <a:gd name="T2" fmla="*/ 0 w 252"/>
                  <a:gd name="T3" fmla="*/ 109 h 109"/>
                  <a:gd name="T4" fmla="*/ 217 w 252"/>
                  <a:gd name="T5" fmla="*/ 109 h 109"/>
                  <a:gd name="T6" fmla="*/ 217 w 252"/>
                  <a:gd name="T7" fmla="*/ 36 h 109"/>
                  <a:gd name="T8" fmla="*/ 252 w 252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"/>
                  <a:gd name="T16" fmla="*/ 0 h 109"/>
                  <a:gd name="T17" fmla="*/ 252 w 252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" h="109">
                    <a:moveTo>
                      <a:pt x="0" y="0"/>
                    </a:moveTo>
                    <a:lnTo>
                      <a:pt x="0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2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2" name="Freeform 223"/>
              <p:cNvSpPr>
                <a:spLocks/>
              </p:cNvSpPr>
              <p:nvPr/>
            </p:nvSpPr>
            <p:spPr bwMode="auto">
              <a:xfrm>
                <a:off x="5275406" y="3530907"/>
                <a:ext cx="430058" cy="204083"/>
              </a:xfrm>
              <a:custGeom>
                <a:avLst/>
                <a:gdLst>
                  <a:gd name="T0" fmla="*/ 0 w 251"/>
                  <a:gd name="T1" fmla="*/ 0 h 110"/>
                  <a:gd name="T2" fmla="*/ 0 w 251"/>
                  <a:gd name="T3" fmla="*/ 110 h 110"/>
                  <a:gd name="T4" fmla="*/ 217 w 251"/>
                  <a:gd name="T5" fmla="*/ 110 h 110"/>
                  <a:gd name="T6" fmla="*/ 217 w 251"/>
                  <a:gd name="T7" fmla="*/ 37 h 110"/>
                  <a:gd name="T8" fmla="*/ 251 w 251"/>
                  <a:gd name="T9" fmla="*/ 37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1"/>
                  <a:gd name="T16" fmla="*/ 0 h 110"/>
                  <a:gd name="T17" fmla="*/ 251 w 251"/>
                  <a:gd name="T18" fmla="*/ 110 h 1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1" h="110">
                    <a:moveTo>
                      <a:pt x="0" y="0"/>
                    </a:moveTo>
                    <a:lnTo>
                      <a:pt x="0" y="110"/>
                    </a:lnTo>
                    <a:lnTo>
                      <a:pt x="217" y="110"/>
                    </a:lnTo>
                    <a:lnTo>
                      <a:pt x="217" y="37"/>
                    </a:lnTo>
                    <a:lnTo>
                      <a:pt x="251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3" name="Freeform 224"/>
              <p:cNvSpPr>
                <a:spLocks/>
              </p:cNvSpPr>
              <p:nvPr/>
            </p:nvSpPr>
            <p:spPr bwMode="auto">
              <a:xfrm>
                <a:off x="5121201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4" name="Freeform 225"/>
              <p:cNvSpPr>
                <a:spLocks/>
              </p:cNvSpPr>
              <p:nvPr/>
            </p:nvSpPr>
            <p:spPr bwMode="auto">
              <a:xfrm>
                <a:off x="5702037" y="3269310"/>
                <a:ext cx="95949" cy="532471"/>
              </a:xfrm>
              <a:custGeom>
                <a:avLst/>
                <a:gdLst>
                  <a:gd name="T0" fmla="*/ 54 w 56"/>
                  <a:gd name="T1" fmla="*/ 285 h 287"/>
                  <a:gd name="T2" fmla="*/ 56 w 56"/>
                  <a:gd name="T3" fmla="*/ 0 h 287"/>
                  <a:gd name="T4" fmla="*/ 0 w 56"/>
                  <a:gd name="T5" fmla="*/ 0 h 287"/>
                  <a:gd name="T6" fmla="*/ 0 w 56"/>
                  <a:gd name="T7" fmla="*/ 287 h 287"/>
                  <a:gd name="T8" fmla="*/ 56 w 56"/>
                  <a:gd name="T9" fmla="*/ 287 h 287"/>
                  <a:gd name="T10" fmla="*/ 56 w 56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7"/>
                  <a:gd name="T20" fmla="*/ 56 w 56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7">
                    <a:moveTo>
                      <a:pt x="54" y="285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6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5" name="Freeform 226"/>
              <p:cNvSpPr>
                <a:spLocks/>
              </p:cNvSpPr>
              <p:nvPr/>
            </p:nvSpPr>
            <p:spPr bwMode="auto">
              <a:xfrm>
                <a:off x="5702037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6" name="Freeform 227"/>
              <p:cNvSpPr>
                <a:spLocks/>
              </p:cNvSpPr>
              <p:nvPr/>
            </p:nvSpPr>
            <p:spPr bwMode="auto">
              <a:xfrm>
                <a:off x="5923063" y="4000299"/>
                <a:ext cx="246727" cy="267163"/>
              </a:xfrm>
              <a:custGeom>
                <a:avLst/>
                <a:gdLst>
                  <a:gd name="T0" fmla="*/ 144 w 144"/>
                  <a:gd name="T1" fmla="*/ 144 h 144"/>
                  <a:gd name="T2" fmla="*/ 144 w 144"/>
                  <a:gd name="T3" fmla="*/ 0 h 144"/>
                  <a:gd name="T4" fmla="*/ 0 w 144"/>
                  <a:gd name="T5" fmla="*/ 0 h 144"/>
                  <a:gd name="T6" fmla="*/ 0 w 144"/>
                  <a:gd name="T7" fmla="*/ 144 h 144"/>
                  <a:gd name="T8" fmla="*/ 144 w 144"/>
                  <a:gd name="T9" fmla="*/ 144 h 144"/>
                  <a:gd name="T10" fmla="*/ 144 w 144"/>
                  <a:gd name="T11" fmla="*/ 144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4"/>
                  <a:gd name="T20" fmla="*/ 144 w 14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4">
                    <a:moveTo>
                      <a:pt x="144" y="144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144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7" name="Rectangle 228"/>
              <p:cNvSpPr>
                <a:spLocks noChangeArrowheads="1"/>
              </p:cNvSpPr>
              <p:nvPr/>
            </p:nvSpPr>
            <p:spPr bwMode="auto">
              <a:xfrm>
                <a:off x="5962471" y="4054102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18" name="Rectangle 229"/>
              <p:cNvSpPr>
                <a:spLocks noChangeArrowheads="1"/>
              </p:cNvSpPr>
              <p:nvPr/>
            </p:nvSpPr>
            <p:spPr bwMode="auto">
              <a:xfrm>
                <a:off x="6041286" y="4054102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19" name="Freeform 230"/>
              <p:cNvSpPr>
                <a:spLocks/>
              </p:cNvSpPr>
              <p:nvPr/>
            </p:nvSpPr>
            <p:spPr bwMode="auto">
              <a:xfrm>
                <a:off x="5948764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7 h 285"/>
                  <a:gd name="T4" fmla="*/ 37 w 109"/>
                  <a:gd name="T5" fmla="*/ 144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2 w 109"/>
                  <a:gd name="T15" fmla="*/ 2 h 285"/>
                  <a:gd name="T16" fmla="*/ 2 w 109"/>
                  <a:gd name="T17" fmla="*/ 2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4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0" name="Freeform 231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1" name="Freeform 232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</p:grpSp>
      <p:sp>
        <p:nvSpPr>
          <p:cNvPr id="262" name="Line 214"/>
          <p:cNvSpPr>
            <a:spLocks noChangeShapeType="1"/>
          </p:cNvSpPr>
          <p:nvPr/>
        </p:nvSpPr>
        <p:spPr bwMode="auto">
          <a:xfrm>
            <a:off x="5169174" y="3214974"/>
            <a:ext cx="121651" cy="519485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64" name="Line 214"/>
          <p:cNvSpPr>
            <a:spLocks noChangeShapeType="1"/>
          </p:cNvSpPr>
          <p:nvPr/>
        </p:nvSpPr>
        <p:spPr bwMode="auto">
          <a:xfrm>
            <a:off x="5759531" y="3185290"/>
            <a:ext cx="131834" cy="1100193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65" name="Line 214"/>
          <p:cNvSpPr>
            <a:spLocks noChangeShapeType="1"/>
          </p:cNvSpPr>
          <p:nvPr/>
        </p:nvSpPr>
        <p:spPr bwMode="auto">
          <a:xfrm>
            <a:off x="6044714" y="3185289"/>
            <a:ext cx="246726" cy="1699457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4844591"/>
      </p:ext>
    </p:extLst>
  </p:cSld>
  <p:clrMapOvr>
    <a:masterClrMapping/>
  </p:clrMapOvr>
  <p:transition advTm="1897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262" grpId="0" animBg="1"/>
      <p:bldP spid="264" grpId="0" animBg="1"/>
      <p:bldP spid="265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0188" x="4616450" y="3517900"/>
          <p14:tracePt t="30461" x="4741863" y="3446463"/>
          <p14:tracePt t="30473" x="5616575" y="3268663"/>
          <p14:tracePt t="30491" x="6421438" y="3313113"/>
          <p14:tracePt t="30508" x="7232650" y="3536950"/>
          <p14:tracePt t="30526" x="7769225" y="3741738"/>
          <p14:tracePt t="30541" x="8010525" y="3805238"/>
          <p14:tracePt t="30557" x="8089900" y="3822700"/>
          <p14:tracePt t="30590" x="8099425" y="3822700"/>
          <p14:tracePt t="30625" x="8064500" y="3822700"/>
          <p14:tracePt t="30703" x="7921625" y="3786188"/>
          <p14:tracePt t="30716" x="7456488" y="3697288"/>
          <p14:tracePt t="30728" x="6983413" y="3581400"/>
          <p14:tracePt t="30743" x="6653213" y="3509963"/>
          <p14:tracePt t="30758" x="6411913" y="3446463"/>
          <p14:tracePt t="30775" x="6224588" y="3421063"/>
          <p14:tracePt t="30791" x="6089650" y="3394075"/>
          <p14:tracePt t="30807" x="5965825" y="3367088"/>
          <p14:tracePt t="30824" x="5840413" y="3349625"/>
          <p14:tracePt t="30841" x="5643563" y="3295650"/>
          <p14:tracePt t="30858" x="5518150" y="3251200"/>
          <p14:tracePt t="30875" x="5402263" y="3206750"/>
          <p14:tracePt t="30890" x="5251450" y="3187700"/>
          <p14:tracePt t="30907" x="5037138" y="3152775"/>
          <p14:tracePt t="30924" x="4822825" y="3125788"/>
          <p14:tracePt t="30940" x="4616450" y="3089275"/>
          <p14:tracePt t="30957" x="4491038" y="3081338"/>
          <p14:tracePt t="30973" x="4465638" y="3081338"/>
          <p14:tracePt t="30990" x="4500563" y="3098800"/>
          <p14:tracePt t="31109" x="4554538" y="3125788"/>
          <p14:tracePt t="31122" x="4741863" y="3224213"/>
          <p14:tracePt t="31142" x="4803775" y="3251200"/>
          <p14:tracePt t="31157" x="4848225" y="3268663"/>
          <p14:tracePt t="31174" x="4894263" y="3295650"/>
          <p14:tracePt t="31191" x="4911725" y="3295650"/>
          <p14:tracePt t="31207" x="4921250" y="3295650"/>
          <p14:tracePt t="31224" x="4938713" y="3295650"/>
          <p14:tracePt t="31257" x="4938713" y="3268663"/>
          <p14:tracePt t="31313" x="4938713" y="3241675"/>
          <p14:tracePt t="31326" x="4921250" y="3214688"/>
          <p14:tracePt t="31342" x="4921250" y="3206750"/>
          <p14:tracePt t="31358" x="4921250" y="3232150"/>
          <p14:tracePt t="31391" x="4921250" y="3286125"/>
          <p14:tracePt t="31400" x="4929188" y="3313113"/>
          <p14:tracePt t="31413" x="4938713" y="3349625"/>
          <p14:tracePt t="31426" x="4938713" y="3357563"/>
          <p14:tracePt t="31441" x="4938713" y="3349625"/>
          <p14:tracePt t="31501" x="4929188" y="3268663"/>
          <p14:tracePt t="31515" x="4911725" y="3054350"/>
          <p14:tracePt t="31529" x="4867275" y="2884488"/>
          <p14:tracePt t="31546" x="4803775" y="2778125"/>
          <p14:tracePt t="31557" x="4768850" y="2741613"/>
          <p14:tracePt t="31574" x="4759325" y="2724150"/>
          <p14:tracePt t="31590" x="4741863" y="2714625"/>
          <p14:tracePt t="31624" x="4705350" y="2759075"/>
          <p14:tracePt t="31680" x="4660900" y="2857500"/>
          <p14:tracePt t="31688" x="4625975" y="2946400"/>
          <p14:tracePt t="31696" x="4589463" y="3044825"/>
          <p14:tracePt t="31707" x="4537075" y="3197225"/>
          <p14:tracePt t="31723" x="4518025" y="3295650"/>
          <p14:tracePt t="31740" x="4500563" y="3340100"/>
          <p14:tracePt t="31757" x="4491038" y="3340100"/>
          <p14:tracePt t="31773" x="4483100" y="3295650"/>
          <p14:tracePt t="31869" x="4473575" y="3232150"/>
          <p14:tracePt t="31878" x="4456113" y="3135313"/>
          <p14:tracePt t="31891" x="4446588" y="3098800"/>
          <p14:tracePt t="31924" x="4446588" y="3116263"/>
          <p14:tracePt t="31984" x="4473575" y="3170238"/>
          <p14:tracePt t="31993" x="4537075" y="3259138"/>
          <p14:tracePt t="32007" x="4732338" y="3517900"/>
          <p14:tracePt t="32025" x="4857750" y="3635375"/>
          <p14:tracePt t="32041" x="4929188" y="3679825"/>
          <p14:tracePt t="32057" x="5153025" y="3778250"/>
          <p14:tracePt t="32073" x="5251450" y="3786188"/>
          <p14:tracePt t="32091" x="5295900" y="3786188"/>
          <p14:tracePt t="32108" x="5340350" y="3768725"/>
          <p14:tracePt t="32124" x="5465763" y="3679825"/>
          <p14:tracePt t="32141" x="5564188" y="3563938"/>
          <p14:tracePt t="32158" x="5680075" y="3421063"/>
          <p14:tracePt t="32175" x="5751513" y="3303588"/>
          <p14:tracePt t="32192" x="5786438" y="3179763"/>
          <p14:tracePt t="32208" x="5795963" y="3054350"/>
          <p14:tracePt t="32225" x="5741988" y="2965450"/>
          <p14:tracePt t="32241" x="5626100" y="2867025"/>
          <p14:tracePt t="32258" x="5259388" y="2660650"/>
          <p14:tracePt t="32275" x="4973638" y="2509838"/>
          <p14:tracePt t="32291" x="4679950" y="2349500"/>
          <p14:tracePt t="32307" x="4411663" y="2259013"/>
          <p14:tracePt t="32324" x="4179888" y="2197100"/>
          <p14:tracePt t="32343" x="3919538" y="2160588"/>
          <p14:tracePt t="32357" x="3687763" y="2152650"/>
          <p14:tracePt t="32374" x="3490913" y="2179638"/>
          <p14:tracePt t="32391" x="3322638" y="2251075"/>
          <p14:tracePt t="32407" x="3268663" y="2278063"/>
          <p14:tracePt t="32424" x="3259138" y="2295525"/>
          <p14:tracePt t="32440" x="3259138" y="2357438"/>
          <p14:tracePt t="32457" x="3340100" y="2492375"/>
          <p14:tracePt t="32473" x="3500438" y="2697163"/>
          <p14:tracePt t="32490" x="3776663" y="2973388"/>
          <p14:tracePt t="32509" x="3919538" y="3036888"/>
          <p14:tracePt t="32527" x="4062413" y="3044825"/>
          <p14:tracePt t="32541" x="4224338" y="3000375"/>
          <p14:tracePt t="32557" x="4411663" y="2911475"/>
          <p14:tracePt t="32574" x="4581525" y="2830513"/>
          <p14:tracePt t="32590" x="4705350" y="2741613"/>
          <p14:tracePt t="32607" x="4776788" y="2660650"/>
          <p14:tracePt t="32624" x="4840288" y="2544763"/>
          <p14:tracePt t="32640" x="4929188" y="2278063"/>
          <p14:tracePt t="32657" x="4956175" y="2098675"/>
          <p14:tracePt t="32673" x="4956175" y="1938338"/>
          <p14:tracePt t="32690" x="4956175" y="1839913"/>
          <p14:tracePt t="32707" x="4929188" y="1812925"/>
          <p14:tracePt t="32725" x="4911725" y="1812925"/>
          <p14:tracePt t="32741" x="4894263" y="1812925"/>
          <p14:tracePt t="32757" x="4768850" y="1946275"/>
          <p14:tracePt t="32775" x="4660900" y="2081213"/>
          <p14:tracePt t="32791" x="4581525" y="2241550"/>
          <p14:tracePt t="32807" x="4537075" y="2482850"/>
          <p14:tracePt t="32824" x="4527550" y="2803525"/>
          <p14:tracePt t="32841" x="4581525" y="3170238"/>
          <p14:tracePt t="32857" x="4732338" y="3581400"/>
          <p14:tracePt t="32874" x="4956175" y="3867150"/>
          <p14:tracePt t="32891" x="5153025" y="4037013"/>
          <p14:tracePt t="32907" x="5429250" y="4135438"/>
          <p14:tracePt t="32925" x="5688013" y="4143375"/>
          <p14:tracePt t="32942" x="5965825" y="4098925"/>
          <p14:tracePt t="32958" x="6197600" y="4027488"/>
          <p14:tracePt t="32975" x="6357938" y="3938588"/>
          <p14:tracePt t="32992" x="6429375" y="3849688"/>
          <p14:tracePt t="33008" x="6446838" y="3714750"/>
          <p14:tracePt t="33027" x="6402388" y="3608388"/>
          <p14:tracePt t="33042" x="6232525" y="3509963"/>
          <p14:tracePt t="33059" x="6018213" y="3438525"/>
          <p14:tracePt t="33075" x="5803900" y="3375025"/>
          <p14:tracePt t="33092" x="5626100" y="3349625"/>
          <p14:tracePt t="33109" x="5510213" y="3357563"/>
          <p14:tracePt t="33125" x="5438775" y="3402013"/>
          <p14:tracePt t="33142" x="5349875" y="3473450"/>
          <p14:tracePt t="33158" x="5232400" y="3635375"/>
          <p14:tracePt t="33176" x="5207000" y="3786188"/>
          <p14:tracePt t="33192" x="5241925" y="3929063"/>
          <p14:tracePt t="33208" x="5330825" y="4064000"/>
          <p14:tracePt t="33225" x="5438775" y="4125913"/>
          <p14:tracePt t="33242" x="5537200" y="4143375"/>
          <p14:tracePt t="33258" x="5616575" y="4125913"/>
          <p14:tracePt t="33276" x="5661025" y="4098925"/>
          <p14:tracePt t="33292" x="5697538" y="4037013"/>
          <p14:tracePt t="33308" x="5715000" y="3965575"/>
          <p14:tracePt t="33325" x="5715000" y="3857625"/>
          <p14:tracePt t="33342" x="5670550" y="3714750"/>
          <p14:tracePt t="33359" x="5572125" y="3581400"/>
          <p14:tracePt t="33375" x="5456238" y="3455988"/>
          <p14:tracePt t="33392" x="5322888" y="3375025"/>
          <p14:tracePt t="33409" x="5135563" y="3357563"/>
          <p14:tracePt t="33426" x="5054600" y="3357563"/>
          <p14:tracePt t="33442" x="4992688" y="3402013"/>
          <p14:tracePt t="33458" x="4956175" y="3446463"/>
          <p14:tracePt t="33475" x="4911725" y="3509963"/>
          <p14:tracePt t="33492" x="4902200" y="3581400"/>
          <p14:tracePt t="33510" x="4921250" y="3662363"/>
          <p14:tracePt t="33526" x="5135563" y="3813175"/>
          <p14:tracePt t="33543" x="5330825" y="3822700"/>
          <p14:tracePt t="33559" x="5537200" y="3751263"/>
          <p14:tracePt t="33575" x="5715000" y="3625850"/>
          <p14:tracePt t="33592" x="5867400" y="3492500"/>
          <p14:tracePt t="33608" x="5992813" y="3340100"/>
          <p14:tracePt t="33625" x="6072188" y="3179763"/>
          <p14:tracePt t="33642" x="6081713" y="3054350"/>
          <p14:tracePt t="33658" x="6000750" y="2803525"/>
          <p14:tracePt t="33676" x="5875338" y="2625725"/>
          <p14:tracePt t="33693" x="5680075" y="2446338"/>
          <p14:tracePt t="33709" x="5473700" y="2374900"/>
          <p14:tracePt t="33726" x="5295900" y="2374900"/>
          <p14:tracePt t="33742" x="5089525" y="2438400"/>
          <p14:tracePt t="33758" x="4946650" y="2536825"/>
          <p14:tracePt t="33775" x="4803775" y="2697163"/>
          <p14:tracePt t="33792" x="4768850" y="2822575"/>
          <p14:tracePt t="33809" x="4795838" y="2946400"/>
          <p14:tracePt t="33825" x="4938713" y="3081338"/>
          <p14:tracePt t="33842" x="5135563" y="3160713"/>
          <p14:tracePt t="33859" x="5322888" y="3206750"/>
          <p14:tracePt t="33875" x="5473700" y="3206750"/>
          <p14:tracePt t="33892" x="5545138" y="3197225"/>
          <p14:tracePt t="33909" x="5581650" y="3170238"/>
          <p14:tracePt t="33926" x="5589588" y="3160713"/>
          <p14:tracePt t="33942" x="5589588" y="3125788"/>
          <p14:tracePt t="33959" x="5581650" y="3027363"/>
          <p14:tracePt t="33975" x="5500688" y="2901950"/>
          <p14:tracePt t="33992" x="5367338" y="2768600"/>
          <p14:tracePt t="34008" x="5187950" y="2679700"/>
          <p14:tracePt t="34008" x="5081588" y="2625725"/>
          <p14:tracePt t="34028" x="4956175" y="2608263"/>
          <p14:tracePt t="34042" x="4527550" y="2589213"/>
          <p14:tracePt t="34058" x="4276725" y="2608263"/>
          <p14:tracePt t="34075" x="4071938" y="2670175"/>
          <p14:tracePt t="34091" x="3911600" y="2759075"/>
          <p14:tracePt t="34108" x="3822700" y="2840038"/>
          <p14:tracePt t="34125" x="3776663" y="2928938"/>
          <p14:tracePt t="34144" x="3803650" y="2973388"/>
          <p14:tracePt t="34161" x="3857625" y="2982913"/>
          <p14:tracePt t="34177" x="3965575" y="2965450"/>
          <p14:tracePt t="34192" x="4125913" y="2884488"/>
          <p14:tracePt t="34208" x="4259263" y="2803525"/>
          <p14:tracePt t="34226" x="4340225" y="2732088"/>
          <p14:tracePt t="34243" x="4384675" y="2670175"/>
          <p14:tracePt t="34259" x="4402138" y="2616200"/>
          <p14:tracePt t="34276" x="4411663" y="2544763"/>
          <p14:tracePt t="34292" x="4394200" y="2465388"/>
          <p14:tracePt t="34308" x="4394200" y="2446338"/>
          <p14:tracePt t="34341" x="4384675" y="2482850"/>
          <p14:tracePt t="34402" x="4375150" y="2544763"/>
          <p14:tracePt t="34415" x="4375150" y="2679700"/>
          <p14:tracePt t="34427" x="4419600" y="2813050"/>
          <p14:tracePt t="34442" x="4491038" y="2921000"/>
          <p14:tracePt t="34459" x="4598988" y="2982913"/>
          <p14:tracePt t="34475" x="4679950" y="2992438"/>
          <p14:tracePt t="34492" x="4759325" y="2992438"/>
          <p14:tracePt t="34509" x="4830763" y="2921000"/>
          <p14:tracePt t="34526" x="4929188" y="2822575"/>
          <p14:tracePt t="34542" x="5135563" y="2625725"/>
          <p14:tracePt t="34559" x="5224463" y="2509838"/>
          <p14:tracePt t="34575" x="5268913" y="2455863"/>
          <p14:tracePt t="34592" x="5278438" y="2438400"/>
          <p14:tracePt t="34609" x="5278438" y="2428875"/>
          <p14:tracePt t="34625" x="5268913" y="2428875"/>
          <p14:tracePt t="34692" x="5259388" y="2473325"/>
          <p14:tracePt t="34702" x="5251450" y="2536825"/>
          <p14:tracePt t="34714" x="5232400" y="2635250"/>
          <p14:tracePt t="34727" x="5214938" y="2687638"/>
          <p14:tracePt t="34743" x="5214938" y="2732088"/>
          <p14:tracePt t="34758" x="5214938" y="2759075"/>
          <p14:tracePt t="34775" x="5214938" y="2778125"/>
          <p14:tracePt t="34792" x="5214938" y="2795588"/>
          <p14:tracePt t="34825" x="5214938" y="2768600"/>
          <p14:tracePt t="34896" x="5214938" y="2759075"/>
          <p14:tracePt t="34911" x="5214938" y="2795588"/>
          <p14:tracePt t="34974" x="5214938" y="2857500"/>
          <p14:tracePt t="34982" x="5214938" y="2946400"/>
          <p14:tracePt t="34992" x="5224463" y="3125788"/>
          <p14:tracePt t="35009" x="5241925" y="3313113"/>
          <p14:tracePt t="35009" x="5241925" y="3384550"/>
          <p14:tracePt t="35027" x="5232400" y="3446463"/>
          <p14:tracePt t="35042" x="5224463" y="3527425"/>
          <p14:tracePt t="35059" x="5224463" y="3563938"/>
          <p14:tracePt t="35092" x="5241925" y="3563938"/>
          <p14:tracePt t="35125" x="5241925" y="3554413"/>
          <p14:tracePt t="35193" x="5241925" y="3473450"/>
          <p14:tracePt t="35206" x="5241925" y="3340100"/>
          <p14:tracePt t="35226" x="5241925" y="3322638"/>
          <p14:tracePt t="35242" x="5241925" y="3303588"/>
          <p14:tracePt t="35275" x="5241925" y="3322638"/>
          <p14:tracePt t="35372" x="5232400" y="3384550"/>
          <p14:tracePt t="35385" x="5214938" y="3455988"/>
          <p14:tracePt t="35398" x="5207000" y="3473450"/>
          <p14:tracePt t="35411" x="5197475" y="3500438"/>
          <p14:tracePt t="35425" x="5197475" y="3482975"/>
          <p14:tracePt t="35521" x="5197475" y="3394075"/>
          <p14:tracePt t="35534" x="5197475" y="3214688"/>
          <p14:tracePt t="35549" x="5207000" y="3063875"/>
          <p14:tracePt t="35562" x="5214938" y="2965450"/>
          <p14:tracePt t="35576" x="5214938" y="2938463"/>
          <p14:tracePt t="35608" x="5214938" y="2973388"/>
          <p14:tracePt t="35679" x="5214938" y="3036888"/>
          <p14:tracePt t="35692" x="5214938" y="3232150"/>
          <p14:tracePt t="35709" x="5214938" y="3313113"/>
          <p14:tracePt t="35725" x="5214938" y="3349625"/>
          <p14:tracePt t="35742" x="5214938" y="3357563"/>
          <p14:tracePt t="35758" x="5214938" y="3340100"/>
          <p14:tracePt t="35851" x="5214938" y="3259138"/>
          <p14:tracePt t="35863" x="5197475" y="3116263"/>
          <p14:tracePt t="35876" x="5180013" y="3063875"/>
          <p14:tracePt t="35893" x="5180013" y="3044825"/>
          <p14:tracePt t="35910" x="5170488" y="3089275"/>
          <p14:tracePt t="36007" x="5170488" y="3116263"/>
          <p14:tracePt t="36020" x="5160963" y="3170238"/>
          <p14:tracePt t="36033" x="5160963" y="3187700"/>
          <p14:tracePt t="36046" x="5160963" y="3197225"/>
          <p14:tracePt t="82575" x="5160963" y="3206750"/>
          <p14:tracePt t="82881" x="5180013" y="3214688"/>
          <p14:tracePt t="82894" x="5259388" y="3278188"/>
          <p14:tracePt t="82908" x="5313363" y="3303588"/>
          <p14:tracePt t="82919" x="5394325" y="3375025"/>
          <p14:tracePt t="82932" x="5411788" y="3411538"/>
          <p14:tracePt t="82948" x="5429250" y="3455988"/>
          <p14:tracePt t="82964" x="5446713" y="3527425"/>
          <p14:tracePt t="82981" x="5483225" y="3751263"/>
          <p14:tracePt t="82999" x="5510213" y="3921125"/>
          <p14:tracePt t="83015" x="5572125" y="4081463"/>
          <p14:tracePt t="83033" x="5589588" y="4143375"/>
          <p14:tracePt t="83048" x="5599113" y="4152900"/>
          <p14:tracePt t="83081" x="5589588" y="4135438"/>
          <p14:tracePt t="83319" x="5572125" y="4071938"/>
          <p14:tracePt t="83332" x="5554663" y="4010025"/>
          <p14:tracePt t="83348" x="5554663" y="3973513"/>
          <p14:tracePt t="85598" x="5554663" y="3983038"/>
          <p14:tracePt t="86292" x="5545138" y="3983038"/>
          <p14:tracePt t="86348" x="5537200" y="3983038"/>
          <p14:tracePt t="86361" x="5545138" y="3973513"/>
          <p14:tracePt t="86410" x="5581650" y="3938588"/>
          <p14:tracePt t="86422" x="5732463" y="3795713"/>
          <p14:tracePt t="86436" x="5875338" y="3662363"/>
          <p14:tracePt t="86451" x="5983288" y="3536950"/>
          <p14:tracePt t="86465" x="6027738" y="3482975"/>
          <p14:tracePt t="86482" x="6027738" y="3473450"/>
          <p14:tracePt t="86498" x="6027738" y="3465513"/>
          <p14:tracePt t="86816" x="6018213" y="3446463"/>
          <p14:tracePt t="86829" x="5983288" y="3421063"/>
          <p14:tracePt t="86842" x="5973763" y="3411538"/>
          <p14:tracePt t="86852" x="5956300" y="3402013"/>
          <p14:tracePt t="86865" x="5938838" y="3394075"/>
          <p14:tracePt t="86898" x="5938838" y="3384550"/>
          <p14:tracePt t="86982" x="5902325" y="3357563"/>
          <p14:tracePt t="86996" x="5875338" y="3349625"/>
          <p14:tracePt t="87008" x="5830888" y="3322638"/>
          <p14:tracePt t="87022" x="5813425" y="3313113"/>
          <p14:tracePt t="87038" x="5786438" y="3295650"/>
          <p14:tracePt t="87055" x="5786438" y="3286125"/>
          <p14:tracePt t="87065" x="5768975" y="3286125"/>
          <p14:tracePt t="87098" x="5768975" y="3278188"/>
          <p14:tracePt t="87474" x="5751513" y="3251200"/>
          <p14:tracePt t="87486" x="5697538" y="3224213"/>
          <p14:tracePt t="87500" x="5688013" y="3214688"/>
          <p14:tracePt t="88400" x="5661025" y="3214688"/>
          <p14:tracePt t="88718" x="5581650" y="3206750"/>
          <p14:tracePt t="88730" x="5268913" y="3108325"/>
          <p14:tracePt t="88749" x="5072063" y="3063875"/>
          <p14:tracePt t="88766" x="4884738" y="3027363"/>
          <p14:tracePt t="88783" x="4822825" y="3009900"/>
          <p14:tracePt t="88816" x="4822825" y="3027363"/>
          <p14:tracePt t="88912" x="4822825" y="3036888"/>
          <p14:tracePt t="88925" x="4830763" y="3054350"/>
          <p14:tracePt t="88938" x="4840288" y="3054350"/>
          <p14:tracePt t="88949" x="4848225" y="3071813"/>
          <p14:tracePt t="88965" x="4857750" y="3089275"/>
          <p14:tracePt t="88982" x="4902200" y="3125788"/>
          <p14:tracePt t="88998" x="4911725" y="3143250"/>
          <p14:tracePt t="89015" x="4929188" y="3152775"/>
          <p14:tracePt t="89033" x="4929188" y="3160713"/>
          <p14:tracePt t="89048" x="4946650" y="3170238"/>
          <p14:tracePt t="89065" x="4956175" y="3187700"/>
          <p14:tracePt t="89082" x="4973638" y="3197225"/>
          <p14:tracePt t="89098" x="4992688" y="3214688"/>
          <p14:tracePt t="89116" x="5000625" y="3224213"/>
          <p14:tracePt t="89132" x="5018088" y="3241675"/>
          <p14:tracePt t="89148" x="5027613" y="3251200"/>
          <p14:tracePt t="89165" x="5045075" y="3268663"/>
          <p14:tracePt t="89182" x="5064125" y="3322638"/>
          <p14:tracePt t="89198" x="5108575" y="3367088"/>
          <p14:tracePt t="89215" x="5143500" y="3411538"/>
          <p14:tracePt t="89234" x="5214938" y="3465513"/>
          <p14:tracePt t="89250" x="5268913" y="3482975"/>
          <p14:tracePt t="89266" x="5295900" y="3482975"/>
          <p14:tracePt t="89282" x="5322888" y="3492500"/>
          <p14:tracePt t="89298" x="5367338" y="3492500"/>
          <p14:tracePt t="89315" x="5384800" y="3492500"/>
          <p14:tracePt t="89332" x="5402263" y="3473450"/>
          <p14:tracePt t="89349" x="5421313" y="3465513"/>
          <p14:tracePt t="89366" x="5438775" y="3455988"/>
          <p14:tracePt t="89382" x="5438775" y="3446463"/>
          <p14:tracePt t="89399" x="5438775" y="3438525"/>
          <p14:tracePt t="89476" x="5438775" y="3402013"/>
          <p14:tracePt t="89489" x="5438775" y="3232150"/>
          <p14:tracePt t="89502" x="5483225" y="3063875"/>
          <p14:tracePt t="89516" x="5545138" y="2955925"/>
          <p14:tracePt t="89535" x="5589588" y="2921000"/>
          <p14:tracePt t="89549" x="5643563" y="2921000"/>
          <p14:tracePt t="89565" x="5707063" y="2946400"/>
          <p14:tracePt t="89582" x="5803900" y="3036888"/>
          <p14:tracePt t="89600" x="5857875" y="3071813"/>
          <p14:tracePt t="89616" x="5867400" y="3081338"/>
          <p14:tracePt t="89632" x="5894388" y="3098800"/>
          <p14:tracePt t="89648" x="5911850" y="3108325"/>
          <p14:tracePt t="89665" x="5929313" y="3125788"/>
          <p14:tracePt t="89682" x="5973763" y="3160713"/>
          <p14:tracePt t="89698" x="6010275" y="3187700"/>
          <p14:tracePt t="89715" x="6037263" y="3197225"/>
          <p14:tracePt t="89732" x="6037263" y="3214688"/>
          <p14:tracePt t="89749" x="6045200" y="3214688"/>
          <p14:tracePt t="89765" x="6037263" y="3206750"/>
          <p14:tracePt t="89947" x="6018213" y="3197225"/>
          <p14:tracePt t="89974" x="5992813" y="3197225"/>
          <p14:tracePt t="89987" x="5956300" y="3179763"/>
          <p14:tracePt t="90001" x="5946775" y="3170238"/>
          <p14:tracePt t="90017" x="5929313" y="3170238"/>
          <p14:tracePt t="90035" x="5921375" y="3160713"/>
          <p14:tracePt t="90052" x="5902325" y="3143250"/>
          <p14:tracePt t="90065" x="5884863" y="3143250"/>
          <p14:tracePt t="90098" x="5875338" y="3143250"/>
          <p14:tracePt t="90291" x="5867400" y="3152775"/>
          <p14:tracePt t="90318" x="5857875" y="3170238"/>
          <p14:tracePt t="90332" x="5849938" y="3187700"/>
          <p14:tracePt t="90365" x="5830888" y="3197225"/>
          <p14:tracePt t="90431" x="5830888" y="3206750"/>
          <p14:tracePt t="90443" x="5813425" y="3214688"/>
          <p14:tracePt t="90457" x="5803900" y="3214688"/>
          <p14:tracePt t="90470" x="5795963" y="3214688"/>
          <p14:tracePt t="91373" x="5795963" y="3224213"/>
          <p14:tracePt t="91533" x="5795963" y="3241675"/>
          <p14:tracePt t="91549" x="5803900" y="3268663"/>
          <p14:tracePt t="91561" x="5813425" y="3303588"/>
          <p14:tracePt t="91567" x="5822950" y="3375025"/>
          <p14:tracePt t="91582" x="5830888" y="3482975"/>
          <p14:tracePt t="91599" x="5857875" y="3581400"/>
          <p14:tracePt t="91615" x="5902325" y="3670300"/>
          <p14:tracePt t="91632" x="5956300" y="3786188"/>
          <p14:tracePt t="91649" x="6000750" y="3902075"/>
          <p14:tracePt t="91666" x="6018213" y="3973513"/>
          <p14:tracePt t="91682" x="6027738" y="4027488"/>
          <p14:tracePt t="91699" x="6045200" y="4071938"/>
          <p14:tracePt t="91717" x="6064250" y="4135438"/>
          <p14:tracePt t="91733" x="6064250" y="4179888"/>
          <p14:tracePt t="91750" x="6064250" y="4224338"/>
          <p14:tracePt t="91766" x="6064250" y="4278313"/>
          <p14:tracePt t="91783" x="6064250" y="4357688"/>
          <p14:tracePt t="91799" x="6072188" y="4411663"/>
          <p14:tracePt t="91816" x="6081713" y="4465638"/>
          <p14:tracePt t="91832" x="6099175" y="4510088"/>
          <p14:tracePt t="91849" x="6116638" y="4564063"/>
          <p14:tracePt t="91865" x="6126163" y="4598988"/>
          <p14:tracePt t="91882" x="6143625" y="4625975"/>
          <p14:tracePt t="91899" x="6143625" y="4643438"/>
          <p14:tracePt t="91932" x="6143625" y="4635500"/>
          <p14:tracePt t="92065" x="6135688" y="4635500"/>
          <p14:tracePt t="92077" x="6126163" y="4625975"/>
          <p14:tracePt t="92090" x="6116638" y="4616450"/>
          <p14:tracePt t="92159" x="6108700" y="4616450"/>
          <p14:tracePt t="92172" x="6072188" y="4572000"/>
          <p14:tracePt t="92185" x="6045200" y="4545013"/>
          <p14:tracePt t="92199" x="6037263" y="4537075"/>
          <p14:tracePt t="92216" x="6037263" y="4527550"/>
          <p14:tracePt t="92232" x="6037263" y="4519613"/>
          <p14:tracePt t="92691" x="6045200" y="4510088"/>
          <p14:tracePt t="92703" x="6054725" y="4500563"/>
          <p14:tracePt t="92716" x="6064250" y="4473575"/>
          <p14:tracePt t="92733" x="6072188" y="4465638"/>
          <p14:tracePt t="112049" x="6072188" y="4456113"/>
          <p14:tracePt t="112133" x="6064250" y="4448175"/>
          <p14:tracePt t="112145" x="5983288" y="4340225"/>
          <p14:tracePt t="112158" x="5830888" y="4214813"/>
          <p14:tracePt t="112172" x="5724525" y="4135438"/>
          <p14:tracePt t="112184" x="5330825" y="4019550"/>
          <p14:tracePt t="112202" x="5099050" y="3938588"/>
          <p14:tracePt t="112218" x="4938713" y="3876675"/>
          <p14:tracePt t="112234" x="4929188" y="3867150"/>
          <p14:tracePt t="112251" x="4929188" y="3849688"/>
          <p14:tracePt t="112343" x="4929188" y="3813175"/>
          <p14:tracePt t="112356" x="4929188" y="3786188"/>
          <p14:tracePt t="112369" x="4938713" y="3768725"/>
          <p14:tracePt t="112385" x="4946650" y="3759200"/>
          <p14:tracePt t="112401" x="4946650" y="3741738"/>
          <p14:tracePt t="112418" x="4929188" y="3733800"/>
          <p14:tracePt t="112451" x="4946650" y="3714750"/>
          <p14:tracePt t="112485" x="5027613" y="3670300"/>
          <p14:tracePt t="112499" x="5072063" y="3652838"/>
          <p14:tracePt t="112511" x="5143500" y="3608388"/>
          <p14:tracePt t="112525" x="5170488" y="3589338"/>
          <p14:tracePt t="112536" x="5214938" y="3563938"/>
          <p14:tracePt t="112551" x="5241925" y="3544888"/>
          <p14:tracePt t="112584" x="5241925" y="3536950"/>
          <p14:tracePt t="112639" x="5232400" y="3536950"/>
          <p14:tracePt t="112648" x="5224463" y="3527425"/>
          <p14:tracePt t="112751" x="5214938" y="3517900"/>
          <p14:tracePt t="112764" x="5214938" y="3500438"/>
          <p14:tracePt t="112777" x="5214938" y="3492500"/>
          <p14:tracePt t="112790" x="5214938" y="3482975"/>
          <p14:tracePt t="112953" x="5180013" y="3465513"/>
          <p14:tracePt t="112965" x="5126038" y="3446463"/>
          <p14:tracePt t="112979" x="5099050" y="3429000"/>
          <p14:tracePt t="112993" x="5089525" y="3421063"/>
          <p14:tracePt t="113006" x="5089525" y="3411538"/>
          <p14:tracePt t="113020" x="5089525" y="3394075"/>
          <p14:tracePt t="113070" x="5081588" y="3394075"/>
          <p14:tracePt t="113078" x="5081588" y="3384550"/>
          <p14:tracePt t="118393" x="5089525" y="3384550"/>
          <p14:tracePt t="118484" x="5160963" y="3394075"/>
          <p14:tracePt t="118497" x="5286375" y="3411538"/>
          <p14:tracePt t="118513" x="5394325" y="3384550"/>
          <p14:tracePt t="118527" x="5446713" y="3303588"/>
          <p14:tracePt t="118537" x="5473700" y="3268663"/>
          <p14:tracePt t="118553" x="5545138" y="3179763"/>
          <p14:tracePt t="118569" x="5608638" y="3152775"/>
          <p14:tracePt t="118585" x="5653088" y="3135313"/>
          <p14:tracePt t="118603" x="5732463" y="3125788"/>
          <p14:tracePt t="118619" x="5830888" y="3108325"/>
          <p14:tracePt t="118636" x="5884863" y="3081338"/>
          <p14:tracePt t="118653" x="5894388" y="3071813"/>
          <p14:tracePt t="118669" x="5911850" y="3054350"/>
          <p14:tracePt t="118685" x="5929313" y="3044825"/>
          <p14:tracePt t="118702" x="5938838" y="3044825"/>
          <p14:tracePt t="118719" x="5938838" y="3054350"/>
          <p14:tracePt t="118860" x="5921375" y="3071813"/>
          <p14:tracePt t="118872" x="5884863" y="3116263"/>
          <p14:tracePt t="118886" x="5875338" y="3143250"/>
          <p14:tracePt t="118902" x="5857875" y="3170238"/>
          <p14:tracePt t="118919" x="5849938" y="3179763"/>
          <p14:tracePt t="118952" x="5840413" y="3179763"/>
          <p14:tracePt t="119086" x="5830888" y="3179763"/>
          <p14:tracePt t="119985" x="5830888" y="3214688"/>
          <p14:tracePt t="120354" x="5830888" y="3268663"/>
          <p14:tracePt t="120367" x="5840413" y="3303588"/>
          <p14:tracePt t="123118" x="5849938" y="3303588"/>
          <p14:tracePt t="123436" x="5857875" y="3303588"/>
          <p14:tracePt t="123451" x="5884863" y="3286125"/>
          <p14:tracePt t="123851" x="5965825" y="3259138"/>
          <p14:tracePt t="123863" x="6108700" y="3179763"/>
          <p14:tracePt t="123877" x="6135688" y="3170238"/>
          <p14:tracePt t="123890" x="6143625" y="3160713"/>
          <p14:tracePt t="123961" x="6161088" y="3143250"/>
          <p14:tracePt t="123975" x="6170613" y="3135313"/>
          <p14:tracePt t="123990" x="6153150" y="3135313"/>
          <p14:tracePt t="124133" x="6126163" y="3135313"/>
          <p14:tracePt t="124160" x="6126163" y="3143250"/>
          <p14:tracePt t="124907" x="6126163" y="3152775"/>
          <p14:tracePt t="124920" x="6126163" y="3187700"/>
          <p14:tracePt t="124937" x="6116638" y="3214688"/>
          <p14:tracePt t="124954" x="6108700" y="3259138"/>
          <p14:tracePt t="124970" x="6108700" y="3313113"/>
          <p14:tracePt t="124986" x="6108700" y="3357563"/>
          <p14:tracePt t="125003" x="6108700" y="3402013"/>
          <p14:tracePt t="125020" x="6099175" y="3455988"/>
          <p14:tracePt t="125020" x="6089650" y="3482975"/>
          <p14:tracePt t="125038" x="6081713" y="3500438"/>
          <p14:tracePt t="125053" x="6054725" y="3581400"/>
          <p14:tracePt t="125070" x="6045200" y="3635375"/>
          <p14:tracePt t="125086" x="6027738" y="3687763"/>
          <p14:tracePt t="125103" x="5992813" y="3751263"/>
          <p14:tracePt t="125120" x="5965825" y="3822700"/>
          <p14:tracePt t="125137" x="5946775" y="3884613"/>
          <p14:tracePt t="125154" x="5929313" y="3983038"/>
          <p14:tracePt t="125169" x="5929313" y="4179888"/>
          <p14:tracePt t="125186" x="5929313" y="4286250"/>
          <p14:tracePt t="125203" x="5938838" y="4367213"/>
          <p14:tracePt t="125219" x="5956300" y="4438650"/>
          <p14:tracePt t="125237" x="5973763" y="4483100"/>
          <p14:tracePt t="125254" x="6000750" y="4545013"/>
          <p14:tracePt t="125271" x="6037263" y="4598988"/>
          <p14:tracePt t="125286" x="6081713" y="4625975"/>
          <p14:tracePt t="125303" x="6108700" y="4670425"/>
          <p14:tracePt t="125320" x="6135688" y="4706938"/>
          <p14:tracePt t="125336" x="6153150" y="4805363"/>
          <p14:tracePt t="125353" x="6170613" y="4929188"/>
          <p14:tracePt t="125370" x="6207125" y="5045075"/>
          <p14:tracePt t="125386" x="6224588" y="5126038"/>
          <p14:tracePt t="125403" x="6232525" y="5187950"/>
          <p14:tracePt t="125419" x="6232525" y="5251450"/>
          <p14:tracePt t="125436" x="6232525" y="5313363"/>
          <p14:tracePt t="125453" x="6224588" y="5322888"/>
          <p14:tracePt t="125470" x="6215063" y="5330825"/>
          <p14:tracePt t="125486" x="6197600" y="5330825"/>
          <p14:tracePt t="125519" x="6188075" y="5322888"/>
          <p14:tracePt t="125554" x="6153150" y="5233988"/>
          <p14:tracePt t="125563" x="6108700" y="5143500"/>
          <p14:tracePt t="125571" x="6045200" y="4938713"/>
          <p14:tracePt t="125587" x="6037263" y="4759325"/>
          <p14:tracePt t="125603" x="6037263" y="4581525"/>
          <p14:tracePt t="125620" x="6054725" y="4394200"/>
          <p14:tracePt t="125636" x="6072188" y="4233863"/>
          <p14:tracePt t="125653" x="6089650" y="4108450"/>
          <p14:tracePt t="125669" x="6116638" y="3992563"/>
          <p14:tracePt t="125686" x="6143625" y="3759200"/>
          <p14:tracePt t="125703" x="6143625" y="3643313"/>
          <p14:tracePt t="125720" x="6161088" y="3517900"/>
          <p14:tracePt t="125736" x="6161088" y="3438525"/>
          <p14:tracePt t="125753" x="6161088" y="3375025"/>
          <p14:tracePt t="125770" x="6170613" y="3313113"/>
          <p14:tracePt t="125786" x="6170613" y="3286125"/>
          <p14:tracePt t="125803" x="6170613" y="3259138"/>
          <p14:tracePt t="125820" x="6170613" y="3251200"/>
          <p14:tracePt t="125853" x="6161088" y="3259138"/>
          <p14:tracePt t="126041" x="6161088" y="3322638"/>
          <p14:tracePt t="126056" x="6161088" y="3384550"/>
          <p14:tracePt t="126070" x="6161088" y="3509963"/>
          <p14:tracePt t="126086" x="6188075" y="3662363"/>
          <p14:tracePt t="126103" x="6207125" y="3805238"/>
          <p14:tracePt t="126119" x="6232525" y="3973513"/>
          <p14:tracePt t="126136" x="6242050" y="4170363"/>
          <p14:tracePt t="126153" x="6259513" y="4349750"/>
          <p14:tracePt t="126169" x="6296025" y="4537075"/>
          <p14:tracePt t="126186" x="6323013" y="4687888"/>
          <p14:tracePt t="126203" x="6367463" y="4921250"/>
          <p14:tracePt t="126221" x="6375400" y="5027613"/>
          <p14:tracePt t="126236" x="6375400" y="5099050"/>
          <p14:tracePt t="126253" x="6375400" y="5162550"/>
          <p14:tracePt t="126269" x="6384925" y="5207000"/>
          <p14:tracePt t="126286" x="6394450" y="5224463"/>
          <p14:tracePt t="126302" x="6394450" y="5233988"/>
          <p14:tracePt t="126320" x="6394450" y="5214938"/>
          <p14:tracePt t="126455" x="6357938" y="5153025"/>
          <p14:tracePt t="126468" x="6286500" y="4902200"/>
          <p14:tracePt t="126488" x="6259513" y="4724400"/>
          <p14:tracePt t="126504" x="6251575" y="4519613"/>
          <p14:tracePt t="126521" x="6232525" y="4259263"/>
          <p14:tracePt t="126538" x="6215063" y="4019550"/>
          <p14:tracePt t="126553" x="6215063" y="3786188"/>
          <p14:tracePt t="126570" x="6242050" y="3429000"/>
          <p14:tracePt t="126587" x="6259513" y="3232150"/>
          <p14:tracePt t="126603" x="6296025" y="3089275"/>
          <p14:tracePt t="126620" x="6323013" y="3000375"/>
          <p14:tracePt t="126637" x="6340475" y="2901950"/>
          <p14:tracePt t="126654" x="6340475" y="2840038"/>
          <p14:tracePt t="126670" x="6340475" y="2803525"/>
          <p14:tracePt t="126687" x="6340475" y="2795588"/>
          <p14:tracePt t="126704" x="6330950" y="2795588"/>
          <p14:tracePt t="126791" x="6313488" y="2813050"/>
          <p14:tracePt t="126804" x="6296025" y="2857500"/>
          <p14:tracePt t="126820" x="6278563" y="2973388"/>
          <p14:tracePt t="126837" x="6278563" y="3081338"/>
          <p14:tracePt t="126854" x="6296025" y="3251200"/>
          <p14:tracePt t="126871" x="6330950" y="3429000"/>
          <p14:tracePt t="126886" x="6357938" y="3625850"/>
          <p14:tracePt t="126903" x="6384925" y="3813175"/>
          <p14:tracePt t="126920" x="6394450" y="3992563"/>
          <p14:tracePt t="126936" x="6421438" y="4162425"/>
          <p14:tracePt t="126953" x="6510338" y="4429125"/>
          <p14:tracePt t="126971" x="6581775" y="4598988"/>
          <p14:tracePt t="126987" x="6599238" y="4706938"/>
          <p14:tracePt t="127004" x="6608763" y="4768850"/>
          <p14:tracePt t="127020" x="6626225" y="4840288"/>
          <p14:tracePt t="127038" x="6643688" y="4948238"/>
          <p14:tracePt t="127053" x="6643688" y="4992688"/>
          <p14:tracePt t="127070" x="6643688" y="5019675"/>
          <p14:tracePt t="127087" x="6616700" y="5045075"/>
          <p14:tracePt t="127103" x="6599238" y="5045075"/>
          <p14:tracePt t="127136" x="6599238" y="5037138"/>
          <p14:tracePt t="127173" x="6599238" y="4956175"/>
          <p14:tracePt t="127184" x="6492875" y="4625975"/>
          <p14:tracePt t="127205" x="6402388" y="4376738"/>
          <p14:tracePt t="127221" x="6330950" y="4143375"/>
          <p14:tracePt t="127237" x="6286500" y="3948113"/>
          <p14:tracePt t="127253" x="6259513" y="3733800"/>
          <p14:tracePt t="127270" x="6232525" y="3536950"/>
          <p14:tracePt t="127286" x="6215063" y="3375025"/>
          <p14:tracePt t="127303" x="6207125" y="3232150"/>
          <p14:tracePt t="127320" x="6207125" y="3116263"/>
          <p14:tracePt t="127337" x="6207125" y="3000375"/>
          <p14:tracePt t="127354" x="6207125" y="2946400"/>
          <p14:tracePt t="127370" x="6207125" y="2884488"/>
          <p14:tracePt t="127386" x="6207125" y="2840038"/>
          <p14:tracePt t="127403" x="6207125" y="2813050"/>
          <p14:tracePt t="127419" x="6207125" y="2803525"/>
          <p14:tracePt t="127436" x="6207125" y="2822575"/>
          <p14:tracePt t="127525" x="6207125" y="2849563"/>
          <p14:tracePt t="127538" x="6207125" y="2901950"/>
          <p14:tracePt t="127554" x="6188075" y="2965450"/>
          <p14:tracePt t="127570" x="6170613" y="3027363"/>
          <p14:tracePt t="127586" x="6161088" y="3116263"/>
          <p14:tracePt t="127603" x="6161088" y="3340100"/>
          <p14:tracePt t="127620" x="6197600" y="3509963"/>
          <p14:tracePt t="127636" x="6207125" y="3679825"/>
          <p14:tracePt t="127653" x="6207125" y="3840163"/>
          <p14:tracePt t="127670" x="6180138" y="4010025"/>
          <p14:tracePt t="127687" x="6207125" y="4286250"/>
          <p14:tracePt t="127706" x="6278563" y="4483100"/>
          <p14:tracePt t="127721" x="6357938" y="4662488"/>
          <p14:tracePt t="127737" x="6446838" y="4849813"/>
          <p14:tracePt t="127753" x="6473825" y="4992688"/>
          <p14:tracePt t="127770" x="6483350" y="5072063"/>
          <p14:tracePt t="127787" x="6483350" y="5126038"/>
          <p14:tracePt t="127804" x="6483350" y="5180013"/>
          <p14:tracePt t="127821" x="6483350" y="5214938"/>
          <p14:tracePt t="127837" x="6483350" y="5224463"/>
          <p14:tracePt t="127853" x="6483350" y="5207000"/>
          <p14:tracePt t="127925" x="6483350" y="5126038"/>
          <p14:tracePt t="127938" x="6483350" y="4857750"/>
          <p14:tracePt t="127956" x="6421438" y="4643438"/>
          <p14:tracePt t="127973" x="6350000" y="4411663"/>
          <p14:tracePt t="127987" x="6286500" y="4197350"/>
          <p14:tracePt t="128003" x="6269038" y="4037013"/>
          <p14:tracePt t="128020" x="6269038" y="3911600"/>
          <p14:tracePt t="128038" x="6286500" y="3813175"/>
          <p14:tracePt t="128053" x="6303963" y="3733800"/>
          <p14:tracePt t="128069" x="6313488" y="3652838"/>
          <p14:tracePt t="128086" x="6330950" y="3589338"/>
          <p14:tracePt t="128103" x="6350000" y="3544888"/>
          <p14:tracePt t="128119" x="6367463" y="3492500"/>
          <p14:tracePt t="128136" x="6367463" y="3455988"/>
          <p14:tracePt t="128153" x="6367463" y="3411538"/>
          <p14:tracePt t="128169" x="6350000" y="3384550"/>
          <p14:tracePt t="128186" x="6340475" y="3357563"/>
          <p14:tracePt t="128203" x="6323013" y="3349625"/>
          <p14:tracePt t="128219" x="6313488" y="3340100"/>
          <p14:tracePt t="128236" x="6296025" y="3357563"/>
          <p14:tracePt t="128308" x="6286500" y="3367088"/>
          <p14:tracePt t="128320" x="6269038" y="3402013"/>
          <p14:tracePt t="128337" x="6251575" y="3438525"/>
          <p14:tracePt t="128356" x="6242050" y="3446463"/>
          <p14:tracePt t="128372" x="6242050" y="3455988"/>
          <p14:tracePt t="128386" x="6224588" y="3482975"/>
          <p14:tracePt t="128403" x="6215063" y="3492500"/>
          <p14:tracePt t="128420" x="6215063" y="3509963"/>
          <p14:tracePt t="128437" x="6197600" y="3509963"/>
          <p14:tracePt t="128453" x="6180138" y="3517900"/>
          <p14:tracePt t="128471" x="6153150" y="3517900"/>
          <p14:tracePt t="128488" x="6126163" y="3517900"/>
          <p14:tracePt t="128504" x="6089650" y="3517900"/>
          <p14:tracePt t="128520" x="6064250" y="3500438"/>
          <p14:tracePt t="128538" x="6037263" y="3465513"/>
          <p14:tracePt t="128553" x="6027738" y="3438525"/>
          <p14:tracePt t="128570" x="6010275" y="3411538"/>
          <p14:tracePt t="128587" x="6000750" y="3394075"/>
          <p14:tracePt t="128603" x="5983288" y="3375025"/>
          <p14:tracePt t="128621" x="5973763" y="3357563"/>
          <p14:tracePt t="128653" x="5973763" y="3349625"/>
          <p14:tracePt t="128731" x="5992813" y="3322638"/>
          <p14:tracePt t="128746" x="6000750" y="3313113"/>
          <p14:tracePt t="128762" x="6000750" y="3303588"/>
          <p14:tracePt t="128775" x="6010275" y="3295650"/>
          <p14:tracePt t="128788" x="6010275" y="3278188"/>
          <p14:tracePt t="128804" x="6010275" y="3259138"/>
          <p14:tracePt t="128837" x="6018213" y="3251200"/>
          <p14:tracePt t="129043" x="6027738" y="3241675"/>
          <p14:tracePt t="129067" x="6037263" y="3232150"/>
          <p14:tracePt t="129075" x="6045200" y="3224213"/>
          <p14:tracePt t="129089" x="6054725" y="3214688"/>
          <p14:tracePt t="129103" x="6089650" y="3197225"/>
          <p14:tracePt t="129121" x="6108700" y="3187700"/>
          <p14:tracePt t="129137" x="6126163" y="3179763"/>
          <p14:tracePt t="129153" x="6135688" y="3160713"/>
          <p14:tracePt t="129170" x="6143625" y="3152775"/>
          <p14:tracePt t="129187" x="6161088" y="3135313"/>
          <p14:tracePt t="129203" x="6170613" y="3108325"/>
          <p14:tracePt t="129221" x="6180138" y="3089275"/>
          <p14:tracePt t="129237" x="6188075" y="3081338"/>
          <p14:tracePt t="129254" x="6188075" y="3063875"/>
          <p14:tracePt t="129270" x="6188075" y="3054350"/>
          <p14:tracePt t="129303" x="6180138" y="3063875"/>
          <p14:tracePt t="129402" x="6180138" y="3071813"/>
          <p14:tracePt t="129416" x="6180138" y="3098800"/>
          <p14:tracePt t="129430" x="6180138" y="3143250"/>
          <p14:tracePt t="129443" x="6180138" y="3160713"/>
          <p14:tracePt t="129455" x="6170613" y="3197225"/>
          <p14:tracePt t="129470" x="6161088" y="3251200"/>
          <p14:tracePt t="129487" x="6161088" y="3295650"/>
          <p14:tracePt t="129502" x="6161088" y="3367088"/>
          <p14:tracePt t="129520" x="6161088" y="3421063"/>
          <p14:tracePt t="129538" x="6161088" y="3465513"/>
          <p14:tracePt t="129553" x="6161088" y="3509963"/>
          <p14:tracePt t="129570" x="6161088" y="3544888"/>
          <p14:tracePt t="129587" x="6161088" y="3608388"/>
          <p14:tracePt t="129605" x="6170613" y="3625850"/>
          <p14:tracePt t="129619" x="6180138" y="3687763"/>
          <p14:tracePt t="129636" x="6197600" y="3724275"/>
          <p14:tracePt t="129652" x="6207125" y="3733800"/>
          <p14:tracePt t="129669" x="6215063" y="3751263"/>
          <p14:tracePt t="129686" x="6224588" y="3778250"/>
          <p14:tracePt t="129702" x="6232525" y="3786188"/>
          <p14:tracePt t="129719" x="6242050" y="3805238"/>
          <p14:tracePt t="129736" x="6259513" y="3813175"/>
          <p14:tracePt t="129752" x="6269038" y="3822700"/>
          <p14:tracePt t="129769" x="6269038" y="3830638"/>
          <p14:tracePt t="129802" x="6269038" y="3849688"/>
          <p14:tracePt t="129835" x="6269038" y="3857625"/>
          <p14:tracePt t="129887" x="6269038" y="3876675"/>
          <p14:tracePt t="129900" x="6259513" y="3884613"/>
          <p14:tracePt t="129913" x="6251575" y="3894138"/>
          <p14:tracePt t="129927" x="6251575" y="3902075"/>
          <p14:tracePt t="129938" x="6242050" y="3911600"/>
          <p14:tracePt t="129953" x="6242050" y="3938588"/>
          <p14:tracePt t="129969" x="6232525" y="3948113"/>
          <p14:tracePt t="129986" x="6224588" y="3956050"/>
          <p14:tracePt t="130002" x="6215063" y="3965575"/>
          <p14:tracePt t="130019" x="6207125" y="3938588"/>
          <p14:tracePt t="130099" x="6197600" y="3911600"/>
          <p14:tracePt t="130111" x="6170613" y="3857625"/>
          <p14:tracePt t="130124" x="6153150" y="3822700"/>
          <p14:tracePt t="130138" x="6143625" y="3778250"/>
          <p14:tracePt t="130153" x="6126163" y="3724275"/>
          <p14:tracePt t="130170" x="6108700" y="3662363"/>
          <p14:tracePt t="130186" x="6089650" y="3616325"/>
          <p14:tracePt t="130202" x="6072188" y="3563938"/>
          <p14:tracePt t="130220" x="6054725" y="3527425"/>
          <p14:tracePt t="130236" x="6045200" y="3473450"/>
          <p14:tracePt t="130252" x="6018213" y="3394075"/>
          <p14:tracePt t="130270" x="5992813" y="3330575"/>
          <p14:tracePt t="130287" x="5973763" y="3303588"/>
          <p14:tracePt t="130302" x="5973763" y="3278188"/>
          <p14:tracePt t="130319" x="5956300" y="3241675"/>
          <p14:tracePt t="130336" x="5938838" y="3214688"/>
          <p14:tracePt t="130353" x="5929313" y="3179763"/>
          <p14:tracePt t="130369" x="5921375" y="3179763"/>
          <p14:tracePt t="130386" x="5929313" y="3187700"/>
          <p14:tracePt t="130623" x="5938838" y="3214688"/>
          <p14:tracePt t="130637" x="5946775" y="3214688"/>
          <p14:tracePt t="130654" x="5946775" y="3224213"/>
          <p14:tracePt t="130669" x="5956300" y="3224213"/>
          <p14:tracePt t="130809" x="5965825" y="3224213"/>
          <p14:tracePt t="131053" x="5973763" y="3224213"/>
          <p14:tracePt t="131066" x="5973763" y="3232150"/>
          <p14:tracePt t="131080" x="5983288" y="3241675"/>
          <p14:tracePt t="131093" x="5983288" y="3251200"/>
          <p14:tracePt t="131108" x="5983288" y="3259138"/>
          <p14:tracePt t="131121" x="5983288" y="3278188"/>
          <p14:tracePt t="131137" x="5983288" y="3313113"/>
          <p14:tracePt t="131155" x="5973763" y="3384550"/>
          <p14:tracePt t="131170" x="5965825" y="3446463"/>
          <p14:tracePt t="131187" x="5965825" y="3492500"/>
          <p14:tracePt t="131203" x="5965825" y="3563938"/>
          <p14:tracePt t="131220" x="5956300" y="3625850"/>
          <p14:tracePt t="131236" x="5946775" y="3687763"/>
          <p14:tracePt t="131252" x="5921375" y="3778250"/>
          <p14:tracePt t="131270" x="5902325" y="3849688"/>
          <p14:tracePt t="131287" x="5884863" y="3921125"/>
          <p14:tracePt t="131303" x="5867400" y="3983038"/>
          <p14:tracePt t="131320" x="5849938" y="4071938"/>
          <p14:tracePt t="131337" x="5830888" y="4135438"/>
          <p14:tracePt t="131353" x="5813425" y="4224338"/>
          <p14:tracePt t="131370" x="5803900" y="4305300"/>
          <p14:tracePt t="131386" x="5786438" y="4349750"/>
          <p14:tracePt t="131403" x="5759450" y="4429125"/>
          <p14:tracePt t="131420" x="5751513" y="4483100"/>
          <p14:tracePt t="131436" x="5751513" y="4545013"/>
          <p14:tracePt t="131453" x="5768975" y="4616450"/>
          <p14:tracePt t="131470" x="5786438" y="4679950"/>
          <p14:tracePt t="131486" x="5786438" y="4724400"/>
          <p14:tracePt t="131503" x="5786438" y="4805363"/>
          <p14:tracePt t="131520" x="5803900" y="4849813"/>
          <p14:tracePt t="131538" x="5840413" y="4894263"/>
          <p14:tracePt t="131553" x="5894388" y="4965700"/>
          <p14:tracePt t="131569" x="5946775" y="5010150"/>
          <p14:tracePt t="131586" x="5973763" y="5064125"/>
          <p14:tracePt t="131603" x="5983288" y="5072063"/>
          <p14:tracePt t="131619" x="5992813" y="5091113"/>
          <p14:tracePt t="131636" x="6027738" y="5099050"/>
          <p14:tracePt t="131653" x="6126163" y="5135563"/>
          <p14:tracePt t="131670" x="6170613" y="5153025"/>
          <p14:tracePt t="131686" x="6180138" y="5153025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Grp="1" noChangeArrowheads="1"/>
          </p:cNvSpPr>
          <p:nvPr>
            <p:ph type="title"/>
          </p:nvPr>
        </p:nvSpPr>
        <p:spPr>
          <a:xfrm>
            <a:off x="869950" y="1587"/>
            <a:ext cx="7391400" cy="8366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Forwarding Hardware</a:t>
            </a:r>
          </a:p>
        </p:txBody>
      </p:sp>
      <p:grpSp>
        <p:nvGrpSpPr>
          <p:cNvPr id="4" name="Group 184"/>
          <p:cNvGrpSpPr>
            <a:grpSpLocks/>
          </p:cNvGrpSpPr>
          <p:nvPr/>
        </p:nvGrpSpPr>
        <p:grpSpPr bwMode="auto">
          <a:xfrm>
            <a:off x="439738" y="719216"/>
            <a:ext cx="8247062" cy="5452984"/>
            <a:chOff x="277" y="701"/>
            <a:chExt cx="4820" cy="3187"/>
          </a:xfrm>
        </p:grpSpPr>
        <p:sp>
          <p:nvSpPr>
            <p:cNvPr id="5" name="Rectangle 158"/>
            <p:cNvSpPr>
              <a:spLocks noChangeArrowheads="1"/>
            </p:cNvSpPr>
            <p:nvPr/>
          </p:nvSpPr>
          <p:spPr bwMode="auto">
            <a:xfrm>
              <a:off x="277" y="2121"/>
              <a:ext cx="177" cy="384"/>
            </a:xfrm>
            <a:prstGeom prst="rect">
              <a:avLst/>
            </a:prstGeom>
            <a:solidFill>
              <a:srgbClr val="FFE6CD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854" y="2034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5003" y="2113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995" y="2186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315" y="2005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574" y="3197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079" y="2986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993" y="1267"/>
              <a:ext cx="469" cy="2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047" y="2790"/>
              <a:ext cx="30" cy="36"/>
            </a:xfrm>
            <a:custGeom>
              <a:avLst/>
              <a:gdLst>
                <a:gd name="T0" fmla="*/ 0 w 25"/>
                <a:gd name="T1" fmla="*/ 36 h 23"/>
                <a:gd name="T2" fmla="*/ 30 w 25"/>
                <a:gd name="T3" fmla="*/ 36 h 23"/>
                <a:gd name="T4" fmla="*/ 17 w 25"/>
                <a:gd name="T5" fmla="*/ 0 h 23"/>
                <a:gd name="T6" fmla="*/ 2 w 25"/>
                <a:gd name="T7" fmla="*/ 36 h 23"/>
                <a:gd name="T8" fmla="*/ 2 w 25"/>
                <a:gd name="T9" fmla="*/ 36 h 23"/>
                <a:gd name="T10" fmla="*/ 0 w 25"/>
                <a:gd name="T11" fmla="*/ 36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3"/>
                <a:gd name="T20" fmla="*/ 25 w 25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3">
                  <a:moveTo>
                    <a:pt x="0" y="23"/>
                  </a:moveTo>
                  <a:lnTo>
                    <a:pt x="25" y="23"/>
                  </a:lnTo>
                  <a:lnTo>
                    <a:pt x="14" y="0"/>
                  </a:lnTo>
                  <a:lnTo>
                    <a:pt x="2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047" y="2206"/>
              <a:ext cx="30" cy="38"/>
            </a:xfrm>
            <a:custGeom>
              <a:avLst/>
              <a:gdLst>
                <a:gd name="T0" fmla="*/ 0 w 25"/>
                <a:gd name="T1" fmla="*/ 38 h 25"/>
                <a:gd name="T2" fmla="*/ 30 w 25"/>
                <a:gd name="T3" fmla="*/ 38 h 25"/>
                <a:gd name="T4" fmla="*/ 17 w 25"/>
                <a:gd name="T5" fmla="*/ 0 h 25"/>
                <a:gd name="T6" fmla="*/ 2 w 25"/>
                <a:gd name="T7" fmla="*/ 38 h 25"/>
                <a:gd name="T8" fmla="*/ 2 w 25"/>
                <a:gd name="T9" fmla="*/ 38 h 25"/>
                <a:gd name="T10" fmla="*/ 0 w 25"/>
                <a:gd name="T11" fmla="*/ 38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25"/>
                  </a:moveTo>
                  <a:lnTo>
                    <a:pt x="25" y="25"/>
                  </a:lnTo>
                  <a:lnTo>
                    <a:pt x="14" y="0"/>
                  </a:lnTo>
                  <a:lnTo>
                    <a:pt x="2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636" y="3567"/>
              <a:ext cx="29" cy="38"/>
            </a:xfrm>
            <a:custGeom>
              <a:avLst/>
              <a:gdLst>
                <a:gd name="T0" fmla="*/ 29 w 25"/>
                <a:gd name="T1" fmla="*/ 0 h 25"/>
                <a:gd name="T2" fmla="*/ 29 w 25"/>
                <a:gd name="T3" fmla="*/ 38 h 25"/>
                <a:gd name="T4" fmla="*/ 0 w 25"/>
                <a:gd name="T5" fmla="*/ 20 h 25"/>
                <a:gd name="T6" fmla="*/ 29 w 25"/>
                <a:gd name="T7" fmla="*/ 0 h 25"/>
                <a:gd name="T8" fmla="*/ 29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25" y="0"/>
                  </a:moveTo>
                  <a:lnTo>
                    <a:pt x="25" y="25"/>
                  </a:lnTo>
                  <a:lnTo>
                    <a:pt x="0" y="1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663" y="1516"/>
              <a:ext cx="1117" cy="2071"/>
            </a:xfrm>
            <a:custGeom>
              <a:avLst/>
              <a:gdLst>
                <a:gd name="T0" fmla="*/ 1117 w 947"/>
                <a:gd name="T1" fmla="*/ 0 h 1357"/>
                <a:gd name="T2" fmla="*/ 1117 w 947"/>
                <a:gd name="T3" fmla="*/ 2071 h 1357"/>
                <a:gd name="T4" fmla="*/ 0 w 947"/>
                <a:gd name="T5" fmla="*/ 2071 h 1357"/>
                <a:gd name="T6" fmla="*/ 0 60000 65536"/>
                <a:gd name="T7" fmla="*/ 0 60000 65536"/>
                <a:gd name="T8" fmla="*/ 0 60000 65536"/>
                <a:gd name="T9" fmla="*/ 0 w 947"/>
                <a:gd name="T10" fmla="*/ 0 h 1357"/>
                <a:gd name="T11" fmla="*/ 947 w 947"/>
                <a:gd name="T12" fmla="*/ 1357 h 13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7" h="1357">
                  <a:moveTo>
                    <a:pt x="947" y="0"/>
                  </a:moveTo>
                  <a:lnTo>
                    <a:pt x="947" y="1357"/>
                  </a:lnTo>
                  <a:lnTo>
                    <a:pt x="0" y="135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4650" y="1516"/>
              <a:ext cx="128" cy="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670" y="1267"/>
              <a:ext cx="252" cy="2209"/>
            </a:xfrm>
            <a:custGeom>
              <a:avLst/>
              <a:gdLst>
                <a:gd name="T0" fmla="*/ 250 w 214"/>
                <a:gd name="T1" fmla="*/ 0 h 1447"/>
                <a:gd name="T2" fmla="*/ 252 w 214"/>
                <a:gd name="T3" fmla="*/ 2209 h 1447"/>
                <a:gd name="T4" fmla="*/ 0 w 214"/>
                <a:gd name="T5" fmla="*/ 2209 h 1447"/>
                <a:gd name="T6" fmla="*/ 0 60000 65536"/>
                <a:gd name="T7" fmla="*/ 0 60000 65536"/>
                <a:gd name="T8" fmla="*/ 0 60000 65536"/>
                <a:gd name="T9" fmla="*/ 0 w 214"/>
                <a:gd name="T10" fmla="*/ 0 h 1447"/>
                <a:gd name="T11" fmla="*/ 214 w 214"/>
                <a:gd name="T12" fmla="*/ 1447 h 14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1447">
                  <a:moveTo>
                    <a:pt x="212" y="0"/>
                  </a:moveTo>
                  <a:lnTo>
                    <a:pt x="214" y="1447"/>
                  </a:lnTo>
                  <a:lnTo>
                    <a:pt x="0" y="144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061" y="2816"/>
              <a:ext cx="156" cy="576"/>
            </a:xfrm>
            <a:custGeom>
              <a:avLst/>
              <a:gdLst>
                <a:gd name="T0" fmla="*/ 0 w 132"/>
                <a:gd name="T1" fmla="*/ 0 h 377"/>
                <a:gd name="T2" fmla="*/ 2 w 132"/>
                <a:gd name="T3" fmla="*/ 79 h 377"/>
                <a:gd name="T4" fmla="*/ 84 w 132"/>
                <a:gd name="T5" fmla="*/ 79 h 377"/>
                <a:gd name="T6" fmla="*/ 84 w 132"/>
                <a:gd name="T7" fmla="*/ 576 h 377"/>
                <a:gd name="T8" fmla="*/ 156 w 132"/>
                <a:gd name="T9" fmla="*/ 576 h 3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377"/>
                <a:gd name="T17" fmla="*/ 132 w 132"/>
                <a:gd name="T18" fmla="*/ 377 h 3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377">
                  <a:moveTo>
                    <a:pt x="0" y="0"/>
                  </a:moveTo>
                  <a:lnTo>
                    <a:pt x="2" y="52"/>
                  </a:lnTo>
                  <a:lnTo>
                    <a:pt x="71" y="52"/>
                  </a:lnTo>
                  <a:lnTo>
                    <a:pt x="71" y="377"/>
                  </a:lnTo>
                  <a:lnTo>
                    <a:pt x="132" y="37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061" y="2232"/>
              <a:ext cx="183" cy="1105"/>
            </a:xfrm>
            <a:custGeom>
              <a:avLst/>
              <a:gdLst>
                <a:gd name="T0" fmla="*/ 0 w 155"/>
                <a:gd name="T1" fmla="*/ 0 h 724"/>
                <a:gd name="T2" fmla="*/ 2 w 155"/>
                <a:gd name="T3" fmla="*/ 79 h 724"/>
                <a:gd name="T4" fmla="*/ 119 w 155"/>
                <a:gd name="T5" fmla="*/ 79 h 724"/>
                <a:gd name="T6" fmla="*/ 119 w 155"/>
                <a:gd name="T7" fmla="*/ 1105 h 724"/>
                <a:gd name="T8" fmla="*/ 183 w 155"/>
                <a:gd name="T9" fmla="*/ 1105 h 7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5"/>
                <a:gd name="T16" fmla="*/ 0 h 724"/>
                <a:gd name="T17" fmla="*/ 155 w 155"/>
                <a:gd name="T18" fmla="*/ 724 h 7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5" h="724">
                  <a:moveTo>
                    <a:pt x="0" y="0"/>
                  </a:moveTo>
                  <a:lnTo>
                    <a:pt x="2" y="52"/>
                  </a:lnTo>
                  <a:lnTo>
                    <a:pt x="101" y="52"/>
                  </a:lnTo>
                  <a:lnTo>
                    <a:pt x="101" y="724"/>
                  </a:lnTo>
                  <a:lnTo>
                    <a:pt x="155" y="724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487" y="1394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1787" y="2279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49" y="1872"/>
              <a:ext cx="364" cy="868"/>
            </a:xfrm>
            <a:custGeom>
              <a:avLst/>
              <a:gdLst>
                <a:gd name="T0" fmla="*/ 364 w 308"/>
                <a:gd name="T1" fmla="*/ 868 h 569"/>
                <a:gd name="T2" fmla="*/ 364 w 308"/>
                <a:gd name="T3" fmla="*/ 0 h 569"/>
                <a:gd name="T4" fmla="*/ 0 w 308"/>
                <a:gd name="T5" fmla="*/ 0 h 569"/>
                <a:gd name="T6" fmla="*/ 0 w 308"/>
                <a:gd name="T7" fmla="*/ 868 h 569"/>
                <a:gd name="T8" fmla="*/ 364 w 308"/>
                <a:gd name="T9" fmla="*/ 868 h 569"/>
                <a:gd name="T10" fmla="*/ 364 w 308"/>
                <a:gd name="T11" fmla="*/ 868 h 5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8"/>
                <a:gd name="T19" fmla="*/ 0 h 569"/>
                <a:gd name="T20" fmla="*/ 308 w 308"/>
                <a:gd name="T21" fmla="*/ 569 h 5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8" h="569">
                  <a:moveTo>
                    <a:pt x="308" y="569"/>
                  </a:moveTo>
                  <a:lnTo>
                    <a:pt x="308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308" y="569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072" y="1849"/>
              <a:ext cx="365" cy="871"/>
            </a:xfrm>
            <a:custGeom>
              <a:avLst/>
              <a:gdLst>
                <a:gd name="T0" fmla="*/ 365 w 309"/>
                <a:gd name="T1" fmla="*/ 868 h 571"/>
                <a:gd name="T2" fmla="*/ 365 w 309"/>
                <a:gd name="T3" fmla="*/ 0 h 571"/>
                <a:gd name="T4" fmla="*/ 0 w 309"/>
                <a:gd name="T5" fmla="*/ 0 h 571"/>
                <a:gd name="T6" fmla="*/ 0 w 309"/>
                <a:gd name="T7" fmla="*/ 871 h 571"/>
                <a:gd name="T8" fmla="*/ 365 w 309"/>
                <a:gd name="T9" fmla="*/ 871 h 571"/>
                <a:gd name="T10" fmla="*/ 365 w 309"/>
                <a:gd name="T11" fmla="*/ 871 h 5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9"/>
                <a:gd name="T19" fmla="*/ 0 h 571"/>
                <a:gd name="T20" fmla="*/ 309 w 309"/>
                <a:gd name="T21" fmla="*/ 571 h 5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9" h="571">
                  <a:moveTo>
                    <a:pt x="309" y="569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0" y="571"/>
                  </a:lnTo>
                  <a:lnTo>
                    <a:pt x="309" y="571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1787" y="1835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3 h 24"/>
                <a:gd name="T8" fmla="*/ 0 w 25"/>
                <a:gd name="T9" fmla="*/ 3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1787" y="2500"/>
              <a:ext cx="28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2975" y="2418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2975" y="2555"/>
              <a:ext cx="30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30 w 25"/>
                <a:gd name="T5" fmla="*/ 22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3276" y="2555"/>
              <a:ext cx="32" cy="39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9 h 25"/>
                <a:gd name="T4" fmla="*/ 32 w 27"/>
                <a:gd name="T5" fmla="*/ 22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3117" y="2574"/>
              <a:ext cx="170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4894" y="226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4894" y="254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17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461" y="2311"/>
              <a:ext cx="64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515" y="229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1724" y="1247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1787" y="2056"/>
              <a:ext cx="28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1817" y="1752"/>
              <a:ext cx="430" cy="871"/>
            </a:xfrm>
            <a:custGeom>
              <a:avLst/>
              <a:gdLst>
                <a:gd name="T0" fmla="*/ 430 w 364"/>
                <a:gd name="T1" fmla="*/ 871 h 570"/>
                <a:gd name="T2" fmla="*/ 430 w 364"/>
                <a:gd name="T3" fmla="*/ 0 h 570"/>
                <a:gd name="T4" fmla="*/ 0 w 364"/>
                <a:gd name="T5" fmla="*/ 0 h 570"/>
                <a:gd name="T6" fmla="*/ 0 w 364"/>
                <a:gd name="T7" fmla="*/ 871 h 570"/>
                <a:gd name="T8" fmla="*/ 430 w 364"/>
                <a:gd name="T9" fmla="*/ 871 h 570"/>
                <a:gd name="T10" fmla="*/ 430 w 364"/>
                <a:gd name="T11" fmla="*/ 871 h 5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4"/>
                <a:gd name="T19" fmla="*/ 0 h 570"/>
                <a:gd name="T20" fmla="*/ 364 w 364"/>
                <a:gd name="T21" fmla="*/ 570 h 57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4" h="570">
                  <a:moveTo>
                    <a:pt x="364" y="570"/>
                  </a:moveTo>
                  <a:lnTo>
                    <a:pt x="364" y="0"/>
                  </a:lnTo>
                  <a:lnTo>
                    <a:pt x="0" y="0"/>
                  </a:lnTo>
                  <a:lnTo>
                    <a:pt x="0" y="570"/>
                  </a:lnTo>
                  <a:lnTo>
                    <a:pt x="364" y="57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1497" y="2421"/>
              <a:ext cx="3600" cy="1389"/>
            </a:xfrm>
            <a:custGeom>
              <a:avLst/>
              <a:gdLst>
                <a:gd name="T0" fmla="*/ 299 w 3050"/>
                <a:gd name="T1" fmla="*/ 99 h 910"/>
                <a:gd name="T2" fmla="*/ 0 w 3050"/>
                <a:gd name="T3" fmla="*/ 99 h 910"/>
                <a:gd name="T4" fmla="*/ 0 w 3050"/>
                <a:gd name="T5" fmla="*/ 1389 h 910"/>
                <a:gd name="T6" fmla="*/ 3600 w 3050"/>
                <a:gd name="T7" fmla="*/ 1389 h 910"/>
                <a:gd name="T8" fmla="*/ 3600 w 3050"/>
                <a:gd name="T9" fmla="*/ 0 h 910"/>
                <a:gd name="T10" fmla="*/ 3537 w 3050"/>
                <a:gd name="T11" fmla="*/ 0 h 9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50"/>
                <a:gd name="T19" fmla="*/ 0 h 910"/>
                <a:gd name="T20" fmla="*/ 3050 w 3050"/>
                <a:gd name="T21" fmla="*/ 910 h 9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50" h="910">
                  <a:moveTo>
                    <a:pt x="253" y="65"/>
                  </a:moveTo>
                  <a:lnTo>
                    <a:pt x="0" y="65"/>
                  </a:lnTo>
                  <a:lnTo>
                    <a:pt x="0" y="910"/>
                  </a:lnTo>
                  <a:lnTo>
                    <a:pt x="3050" y="910"/>
                  </a:lnTo>
                  <a:lnTo>
                    <a:pt x="3050" y="0"/>
                  </a:lnTo>
                  <a:lnTo>
                    <a:pt x="299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>
              <a:off x="1244" y="1855"/>
              <a:ext cx="55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H="1">
              <a:off x="2922" y="2574"/>
              <a:ext cx="6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1244" y="2076"/>
              <a:ext cx="554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452" y="2418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H="1">
              <a:off x="2602" y="2436"/>
              <a:ext cx="38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H="1">
              <a:off x="2247" y="2436"/>
              <a:ext cx="21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972" y="2267"/>
              <a:ext cx="29" cy="35"/>
            </a:xfrm>
            <a:custGeom>
              <a:avLst/>
              <a:gdLst>
                <a:gd name="T0" fmla="*/ 15 w 24"/>
                <a:gd name="T1" fmla="*/ 35 h 23"/>
                <a:gd name="T2" fmla="*/ 17 w 24"/>
                <a:gd name="T3" fmla="*/ 35 h 23"/>
                <a:gd name="T4" fmla="*/ 19 w 24"/>
                <a:gd name="T5" fmla="*/ 35 h 23"/>
                <a:gd name="T6" fmla="*/ 22 w 24"/>
                <a:gd name="T7" fmla="*/ 32 h 23"/>
                <a:gd name="T8" fmla="*/ 24 w 24"/>
                <a:gd name="T9" fmla="*/ 32 h 23"/>
                <a:gd name="T10" fmla="*/ 24 w 24"/>
                <a:gd name="T11" fmla="*/ 29 h 23"/>
                <a:gd name="T12" fmla="*/ 27 w 24"/>
                <a:gd name="T13" fmla="*/ 29 h 23"/>
                <a:gd name="T14" fmla="*/ 29 w 24"/>
                <a:gd name="T15" fmla="*/ 26 h 23"/>
                <a:gd name="T16" fmla="*/ 29 w 24"/>
                <a:gd name="T17" fmla="*/ 23 h 23"/>
                <a:gd name="T18" fmla="*/ 29 w 24"/>
                <a:gd name="T19" fmla="*/ 20 h 23"/>
                <a:gd name="T20" fmla="*/ 29 w 24"/>
                <a:gd name="T21" fmla="*/ 17 h 23"/>
                <a:gd name="T22" fmla="*/ 29 w 24"/>
                <a:gd name="T23" fmla="*/ 14 h 23"/>
                <a:gd name="T24" fmla="*/ 29 w 24"/>
                <a:gd name="T25" fmla="*/ 12 h 23"/>
                <a:gd name="T26" fmla="*/ 29 w 24"/>
                <a:gd name="T27" fmla="*/ 9 h 23"/>
                <a:gd name="T28" fmla="*/ 27 w 24"/>
                <a:gd name="T29" fmla="*/ 6 h 23"/>
                <a:gd name="T30" fmla="*/ 24 w 24"/>
                <a:gd name="T31" fmla="*/ 3 h 23"/>
                <a:gd name="T32" fmla="*/ 24 w 24"/>
                <a:gd name="T33" fmla="*/ 3 h 23"/>
                <a:gd name="T34" fmla="*/ 22 w 24"/>
                <a:gd name="T35" fmla="*/ 0 h 23"/>
                <a:gd name="T36" fmla="*/ 19 w 24"/>
                <a:gd name="T37" fmla="*/ 0 h 23"/>
                <a:gd name="T38" fmla="*/ 17 w 24"/>
                <a:gd name="T39" fmla="*/ 0 h 23"/>
                <a:gd name="T40" fmla="*/ 15 w 24"/>
                <a:gd name="T41" fmla="*/ 0 h 23"/>
                <a:gd name="T42" fmla="*/ 12 w 24"/>
                <a:gd name="T43" fmla="*/ 0 h 23"/>
                <a:gd name="T44" fmla="*/ 10 w 24"/>
                <a:gd name="T45" fmla="*/ 0 h 23"/>
                <a:gd name="T46" fmla="*/ 7 w 24"/>
                <a:gd name="T47" fmla="*/ 0 h 23"/>
                <a:gd name="T48" fmla="*/ 5 w 24"/>
                <a:gd name="T49" fmla="*/ 3 h 23"/>
                <a:gd name="T50" fmla="*/ 5 w 24"/>
                <a:gd name="T51" fmla="*/ 3 h 23"/>
                <a:gd name="T52" fmla="*/ 2 w 24"/>
                <a:gd name="T53" fmla="*/ 6 h 23"/>
                <a:gd name="T54" fmla="*/ 0 w 24"/>
                <a:gd name="T55" fmla="*/ 9 h 23"/>
                <a:gd name="T56" fmla="*/ 0 w 24"/>
                <a:gd name="T57" fmla="*/ 12 h 23"/>
                <a:gd name="T58" fmla="*/ 0 w 24"/>
                <a:gd name="T59" fmla="*/ 14 h 23"/>
                <a:gd name="T60" fmla="*/ 0 w 24"/>
                <a:gd name="T61" fmla="*/ 17 h 23"/>
                <a:gd name="T62" fmla="*/ 0 w 24"/>
                <a:gd name="T63" fmla="*/ 20 h 23"/>
                <a:gd name="T64" fmla="*/ 0 w 24"/>
                <a:gd name="T65" fmla="*/ 23 h 23"/>
                <a:gd name="T66" fmla="*/ 0 w 24"/>
                <a:gd name="T67" fmla="*/ 26 h 23"/>
                <a:gd name="T68" fmla="*/ 2 w 24"/>
                <a:gd name="T69" fmla="*/ 29 h 23"/>
                <a:gd name="T70" fmla="*/ 5 w 24"/>
                <a:gd name="T71" fmla="*/ 29 h 23"/>
                <a:gd name="T72" fmla="*/ 5 w 24"/>
                <a:gd name="T73" fmla="*/ 32 h 23"/>
                <a:gd name="T74" fmla="*/ 7 w 24"/>
                <a:gd name="T75" fmla="*/ 32 h 23"/>
                <a:gd name="T76" fmla="*/ 10 w 24"/>
                <a:gd name="T77" fmla="*/ 35 h 23"/>
                <a:gd name="T78" fmla="*/ 12 w 24"/>
                <a:gd name="T79" fmla="*/ 35 h 23"/>
                <a:gd name="T80" fmla="*/ 15 w 24"/>
                <a:gd name="T81" fmla="*/ 35 h 23"/>
                <a:gd name="T82" fmla="*/ 15 w 24"/>
                <a:gd name="T83" fmla="*/ 35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"/>
                <a:gd name="T127" fmla="*/ 0 h 23"/>
                <a:gd name="T128" fmla="*/ 24 w 24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1757" y="944"/>
              <a:ext cx="236" cy="648"/>
            </a:xfrm>
            <a:custGeom>
              <a:avLst/>
              <a:gdLst>
                <a:gd name="T0" fmla="*/ 118 w 200"/>
                <a:gd name="T1" fmla="*/ 648 h 425"/>
                <a:gd name="T2" fmla="*/ 136 w 200"/>
                <a:gd name="T3" fmla="*/ 645 h 425"/>
                <a:gd name="T4" fmla="*/ 155 w 200"/>
                <a:gd name="T5" fmla="*/ 633 h 425"/>
                <a:gd name="T6" fmla="*/ 172 w 200"/>
                <a:gd name="T7" fmla="*/ 613 h 425"/>
                <a:gd name="T8" fmla="*/ 189 w 200"/>
                <a:gd name="T9" fmla="*/ 585 h 425"/>
                <a:gd name="T10" fmla="*/ 202 w 200"/>
                <a:gd name="T11" fmla="*/ 553 h 425"/>
                <a:gd name="T12" fmla="*/ 214 w 200"/>
                <a:gd name="T13" fmla="*/ 517 h 425"/>
                <a:gd name="T14" fmla="*/ 222 w 200"/>
                <a:gd name="T15" fmla="*/ 473 h 425"/>
                <a:gd name="T16" fmla="*/ 231 w 200"/>
                <a:gd name="T17" fmla="*/ 425 h 425"/>
                <a:gd name="T18" fmla="*/ 236 w 200"/>
                <a:gd name="T19" fmla="*/ 377 h 425"/>
                <a:gd name="T20" fmla="*/ 236 w 200"/>
                <a:gd name="T21" fmla="*/ 323 h 425"/>
                <a:gd name="T22" fmla="*/ 236 w 200"/>
                <a:gd name="T23" fmla="*/ 271 h 425"/>
                <a:gd name="T24" fmla="*/ 231 w 200"/>
                <a:gd name="T25" fmla="*/ 221 h 425"/>
                <a:gd name="T26" fmla="*/ 222 w 200"/>
                <a:gd name="T27" fmla="*/ 175 h 425"/>
                <a:gd name="T28" fmla="*/ 214 w 200"/>
                <a:gd name="T29" fmla="*/ 134 h 425"/>
                <a:gd name="T30" fmla="*/ 202 w 200"/>
                <a:gd name="T31" fmla="*/ 96 h 425"/>
                <a:gd name="T32" fmla="*/ 189 w 200"/>
                <a:gd name="T33" fmla="*/ 64 h 425"/>
                <a:gd name="T34" fmla="*/ 172 w 200"/>
                <a:gd name="T35" fmla="*/ 38 h 425"/>
                <a:gd name="T36" fmla="*/ 155 w 200"/>
                <a:gd name="T37" fmla="*/ 17 h 425"/>
                <a:gd name="T38" fmla="*/ 136 w 200"/>
                <a:gd name="T39" fmla="*/ 6 h 425"/>
                <a:gd name="T40" fmla="*/ 118 w 200"/>
                <a:gd name="T41" fmla="*/ 0 h 425"/>
                <a:gd name="T42" fmla="*/ 98 w 200"/>
                <a:gd name="T43" fmla="*/ 6 h 425"/>
                <a:gd name="T44" fmla="*/ 80 w 200"/>
                <a:gd name="T45" fmla="*/ 17 h 425"/>
                <a:gd name="T46" fmla="*/ 64 w 200"/>
                <a:gd name="T47" fmla="*/ 38 h 425"/>
                <a:gd name="T48" fmla="*/ 48 w 200"/>
                <a:gd name="T49" fmla="*/ 64 h 425"/>
                <a:gd name="T50" fmla="*/ 34 w 200"/>
                <a:gd name="T51" fmla="*/ 96 h 425"/>
                <a:gd name="T52" fmla="*/ 24 w 200"/>
                <a:gd name="T53" fmla="*/ 134 h 425"/>
                <a:gd name="T54" fmla="*/ 14 w 200"/>
                <a:gd name="T55" fmla="*/ 175 h 425"/>
                <a:gd name="T56" fmla="*/ 5 w 200"/>
                <a:gd name="T57" fmla="*/ 221 h 425"/>
                <a:gd name="T58" fmla="*/ 0 w 200"/>
                <a:gd name="T59" fmla="*/ 271 h 425"/>
                <a:gd name="T60" fmla="*/ 0 w 200"/>
                <a:gd name="T61" fmla="*/ 323 h 425"/>
                <a:gd name="T62" fmla="*/ 0 w 200"/>
                <a:gd name="T63" fmla="*/ 377 h 425"/>
                <a:gd name="T64" fmla="*/ 5 w 200"/>
                <a:gd name="T65" fmla="*/ 425 h 425"/>
                <a:gd name="T66" fmla="*/ 14 w 200"/>
                <a:gd name="T67" fmla="*/ 473 h 425"/>
                <a:gd name="T68" fmla="*/ 24 w 200"/>
                <a:gd name="T69" fmla="*/ 517 h 425"/>
                <a:gd name="T70" fmla="*/ 34 w 200"/>
                <a:gd name="T71" fmla="*/ 553 h 425"/>
                <a:gd name="T72" fmla="*/ 48 w 200"/>
                <a:gd name="T73" fmla="*/ 585 h 425"/>
                <a:gd name="T74" fmla="*/ 64 w 200"/>
                <a:gd name="T75" fmla="*/ 613 h 425"/>
                <a:gd name="T76" fmla="*/ 80 w 200"/>
                <a:gd name="T77" fmla="*/ 633 h 425"/>
                <a:gd name="T78" fmla="*/ 98 w 200"/>
                <a:gd name="T79" fmla="*/ 645 h 425"/>
                <a:gd name="T80" fmla="*/ 118 w 200"/>
                <a:gd name="T81" fmla="*/ 648 h 425"/>
                <a:gd name="T82" fmla="*/ 118 w 200"/>
                <a:gd name="T83" fmla="*/ 648 h 4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0"/>
                <a:gd name="T127" fmla="*/ 0 h 425"/>
                <a:gd name="T128" fmla="*/ 200 w 200"/>
                <a:gd name="T129" fmla="*/ 425 h 4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0" h="425">
                  <a:moveTo>
                    <a:pt x="100" y="425"/>
                  </a:moveTo>
                  <a:lnTo>
                    <a:pt x="115" y="423"/>
                  </a:lnTo>
                  <a:lnTo>
                    <a:pt x="131" y="415"/>
                  </a:lnTo>
                  <a:lnTo>
                    <a:pt x="146" y="402"/>
                  </a:lnTo>
                  <a:lnTo>
                    <a:pt x="160" y="384"/>
                  </a:lnTo>
                  <a:lnTo>
                    <a:pt x="171" y="363"/>
                  </a:lnTo>
                  <a:lnTo>
                    <a:pt x="181" y="339"/>
                  </a:lnTo>
                  <a:lnTo>
                    <a:pt x="188" y="310"/>
                  </a:lnTo>
                  <a:lnTo>
                    <a:pt x="196" y="279"/>
                  </a:lnTo>
                  <a:lnTo>
                    <a:pt x="200" y="247"/>
                  </a:lnTo>
                  <a:lnTo>
                    <a:pt x="200" y="212"/>
                  </a:lnTo>
                  <a:lnTo>
                    <a:pt x="200" y="178"/>
                  </a:lnTo>
                  <a:lnTo>
                    <a:pt x="196" y="145"/>
                  </a:lnTo>
                  <a:lnTo>
                    <a:pt x="188" y="115"/>
                  </a:lnTo>
                  <a:lnTo>
                    <a:pt x="181" y="88"/>
                  </a:lnTo>
                  <a:lnTo>
                    <a:pt x="171" y="63"/>
                  </a:lnTo>
                  <a:lnTo>
                    <a:pt x="160" y="42"/>
                  </a:lnTo>
                  <a:lnTo>
                    <a:pt x="146" y="25"/>
                  </a:lnTo>
                  <a:lnTo>
                    <a:pt x="131" y="11"/>
                  </a:lnTo>
                  <a:lnTo>
                    <a:pt x="115" y="4"/>
                  </a:lnTo>
                  <a:lnTo>
                    <a:pt x="100" y="0"/>
                  </a:lnTo>
                  <a:lnTo>
                    <a:pt x="83" y="4"/>
                  </a:lnTo>
                  <a:lnTo>
                    <a:pt x="68" y="11"/>
                  </a:lnTo>
                  <a:lnTo>
                    <a:pt x="54" y="25"/>
                  </a:lnTo>
                  <a:lnTo>
                    <a:pt x="41" y="42"/>
                  </a:lnTo>
                  <a:lnTo>
                    <a:pt x="29" y="63"/>
                  </a:lnTo>
                  <a:lnTo>
                    <a:pt x="20" y="88"/>
                  </a:lnTo>
                  <a:lnTo>
                    <a:pt x="12" y="115"/>
                  </a:lnTo>
                  <a:lnTo>
                    <a:pt x="4" y="145"/>
                  </a:lnTo>
                  <a:lnTo>
                    <a:pt x="0" y="178"/>
                  </a:lnTo>
                  <a:lnTo>
                    <a:pt x="0" y="212"/>
                  </a:lnTo>
                  <a:lnTo>
                    <a:pt x="0" y="247"/>
                  </a:lnTo>
                  <a:lnTo>
                    <a:pt x="4" y="279"/>
                  </a:lnTo>
                  <a:lnTo>
                    <a:pt x="12" y="310"/>
                  </a:lnTo>
                  <a:lnTo>
                    <a:pt x="20" y="339"/>
                  </a:lnTo>
                  <a:lnTo>
                    <a:pt x="29" y="363"/>
                  </a:lnTo>
                  <a:lnTo>
                    <a:pt x="41" y="384"/>
                  </a:lnTo>
                  <a:lnTo>
                    <a:pt x="54" y="402"/>
                  </a:lnTo>
                  <a:lnTo>
                    <a:pt x="68" y="415"/>
                  </a:lnTo>
                  <a:lnTo>
                    <a:pt x="83" y="423"/>
                  </a:lnTo>
                  <a:lnTo>
                    <a:pt x="100" y="425"/>
                  </a:lnTo>
                </a:path>
              </a:pathLst>
            </a:custGeom>
            <a:solidFill>
              <a:srgbClr val="FFE6CD"/>
            </a:solidFill>
            <a:ln w="28575" cmpd="sng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 rot="16200000" flipH="1">
              <a:off x="1697" y="1210"/>
              <a:ext cx="345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Control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999" y="1641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2909" y="2555"/>
              <a:ext cx="29" cy="39"/>
            </a:xfrm>
            <a:custGeom>
              <a:avLst/>
              <a:gdLst>
                <a:gd name="T0" fmla="*/ 14 w 25"/>
                <a:gd name="T1" fmla="*/ 39 h 25"/>
                <a:gd name="T2" fmla="*/ 16 w 25"/>
                <a:gd name="T3" fmla="*/ 39 h 25"/>
                <a:gd name="T4" fmla="*/ 19 w 25"/>
                <a:gd name="T5" fmla="*/ 39 h 25"/>
                <a:gd name="T6" fmla="*/ 21 w 25"/>
                <a:gd name="T7" fmla="*/ 36 h 25"/>
                <a:gd name="T8" fmla="*/ 23 w 25"/>
                <a:gd name="T9" fmla="*/ 36 h 25"/>
                <a:gd name="T10" fmla="*/ 24 w 25"/>
                <a:gd name="T11" fmla="*/ 34 h 25"/>
                <a:gd name="T12" fmla="*/ 24 w 25"/>
                <a:gd name="T13" fmla="*/ 31 h 25"/>
                <a:gd name="T14" fmla="*/ 27 w 25"/>
                <a:gd name="T15" fmla="*/ 31 h 25"/>
                <a:gd name="T16" fmla="*/ 27 w 25"/>
                <a:gd name="T17" fmla="*/ 28 h 25"/>
                <a:gd name="T18" fmla="*/ 29 w 25"/>
                <a:gd name="T19" fmla="*/ 25 h 25"/>
                <a:gd name="T20" fmla="*/ 29 w 25"/>
                <a:gd name="T21" fmla="*/ 22 h 25"/>
                <a:gd name="T22" fmla="*/ 29 w 25"/>
                <a:gd name="T23" fmla="*/ 19 h 25"/>
                <a:gd name="T24" fmla="*/ 27 w 25"/>
                <a:gd name="T25" fmla="*/ 16 h 25"/>
                <a:gd name="T26" fmla="*/ 27 w 25"/>
                <a:gd name="T27" fmla="*/ 12 h 25"/>
                <a:gd name="T28" fmla="*/ 24 w 25"/>
                <a:gd name="T29" fmla="*/ 9 h 25"/>
                <a:gd name="T30" fmla="*/ 24 w 25"/>
                <a:gd name="T31" fmla="*/ 6 h 25"/>
                <a:gd name="T32" fmla="*/ 23 w 25"/>
                <a:gd name="T33" fmla="*/ 6 h 25"/>
                <a:gd name="T34" fmla="*/ 21 w 25"/>
                <a:gd name="T35" fmla="*/ 3 h 25"/>
                <a:gd name="T36" fmla="*/ 19 w 25"/>
                <a:gd name="T37" fmla="*/ 3 h 25"/>
                <a:gd name="T38" fmla="*/ 16 w 25"/>
                <a:gd name="T39" fmla="*/ 0 h 25"/>
                <a:gd name="T40" fmla="*/ 14 w 25"/>
                <a:gd name="T41" fmla="*/ 0 h 25"/>
                <a:gd name="T42" fmla="*/ 12 w 25"/>
                <a:gd name="T43" fmla="*/ 0 h 25"/>
                <a:gd name="T44" fmla="*/ 9 w 25"/>
                <a:gd name="T45" fmla="*/ 3 h 25"/>
                <a:gd name="T46" fmla="*/ 7 w 25"/>
                <a:gd name="T47" fmla="*/ 3 h 25"/>
                <a:gd name="T48" fmla="*/ 7 w 25"/>
                <a:gd name="T49" fmla="*/ 6 h 25"/>
                <a:gd name="T50" fmla="*/ 5 w 25"/>
                <a:gd name="T51" fmla="*/ 6 h 25"/>
                <a:gd name="T52" fmla="*/ 2 w 25"/>
                <a:gd name="T53" fmla="*/ 9 h 25"/>
                <a:gd name="T54" fmla="*/ 2 w 25"/>
                <a:gd name="T55" fmla="*/ 12 h 25"/>
                <a:gd name="T56" fmla="*/ 0 w 25"/>
                <a:gd name="T57" fmla="*/ 16 h 25"/>
                <a:gd name="T58" fmla="*/ 0 w 25"/>
                <a:gd name="T59" fmla="*/ 19 h 25"/>
                <a:gd name="T60" fmla="*/ 0 w 25"/>
                <a:gd name="T61" fmla="*/ 22 h 25"/>
                <a:gd name="T62" fmla="*/ 0 w 25"/>
                <a:gd name="T63" fmla="*/ 25 h 25"/>
                <a:gd name="T64" fmla="*/ 0 w 25"/>
                <a:gd name="T65" fmla="*/ 28 h 25"/>
                <a:gd name="T66" fmla="*/ 2 w 25"/>
                <a:gd name="T67" fmla="*/ 31 h 25"/>
                <a:gd name="T68" fmla="*/ 2 w 25"/>
                <a:gd name="T69" fmla="*/ 31 h 25"/>
                <a:gd name="T70" fmla="*/ 5 w 25"/>
                <a:gd name="T71" fmla="*/ 34 h 25"/>
                <a:gd name="T72" fmla="*/ 7 w 25"/>
                <a:gd name="T73" fmla="*/ 36 h 25"/>
                <a:gd name="T74" fmla="*/ 7 w 25"/>
                <a:gd name="T75" fmla="*/ 36 h 25"/>
                <a:gd name="T76" fmla="*/ 9 w 25"/>
                <a:gd name="T77" fmla="*/ 39 h 25"/>
                <a:gd name="T78" fmla="*/ 12 w 25"/>
                <a:gd name="T79" fmla="*/ 39 h 25"/>
                <a:gd name="T80" fmla="*/ 14 w 25"/>
                <a:gd name="T81" fmla="*/ 39 h 25"/>
                <a:gd name="T82" fmla="*/ 14 w 25"/>
                <a:gd name="T83" fmla="*/ 39 h 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25"/>
                <a:gd name="T128" fmla="*/ 25 w 25"/>
                <a:gd name="T129" fmla="*/ 25 h 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25">
                  <a:moveTo>
                    <a:pt x="12" y="25"/>
                  </a:moveTo>
                  <a:lnTo>
                    <a:pt x="14" y="25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1" y="22"/>
                  </a:lnTo>
                  <a:lnTo>
                    <a:pt x="21" y="20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482" y="1641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965" y="2293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913" y="2311"/>
              <a:ext cx="6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2452" y="1835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20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 flipH="1">
              <a:off x="2250" y="1852"/>
              <a:ext cx="20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2452" y="286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1307" y="1855"/>
              <a:ext cx="1155" cy="1029"/>
            </a:xfrm>
            <a:custGeom>
              <a:avLst/>
              <a:gdLst>
                <a:gd name="T0" fmla="*/ 1155 w 978"/>
                <a:gd name="T1" fmla="*/ 1026 h 674"/>
                <a:gd name="T2" fmla="*/ 0 w 978"/>
                <a:gd name="T3" fmla="*/ 1029 h 674"/>
                <a:gd name="T4" fmla="*/ 0 w 978"/>
                <a:gd name="T5" fmla="*/ 0 h 674"/>
                <a:gd name="T6" fmla="*/ 0 60000 65536"/>
                <a:gd name="T7" fmla="*/ 0 60000 65536"/>
                <a:gd name="T8" fmla="*/ 0 60000 65536"/>
                <a:gd name="T9" fmla="*/ 0 w 978"/>
                <a:gd name="T10" fmla="*/ 0 h 674"/>
                <a:gd name="T11" fmla="*/ 978 w 978"/>
                <a:gd name="T12" fmla="*/ 674 h 6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" h="674">
                  <a:moveTo>
                    <a:pt x="978" y="672"/>
                  </a:moveTo>
                  <a:lnTo>
                    <a:pt x="0" y="674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2472" y="1469"/>
              <a:ext cx="129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EX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2487" y="1142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503" y="1218"/>
              <a:ext cx="81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M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2487" y="893"/>
              <a:ext cx="115" cy="249"/>
            </a:xfrm>
            <a:custGeom>
              <a:avLst/>
              <a:gdLst>
                <a:gd name="T0" fmla="*/ 113 w 98"/>
                <a:gd name="T1" fmla="*/ 249 h 163"/>
                <a:gd name="T2" fmla="*/ 115 w 98"/>
                <a:gd name="T3" fmla="*/ 0 h 163"/>
                <a:gd name="T4" fmla="*/ 0 w 98"/>
                <a:gd name="T5" fmla="*/ 0 h 163"/>
                <a:gd name="T6" fmla="*/ 0 w 98"/>
                <a:gd name="T7" fmla="*/ 249 h 163"/>
                <a:gd name="T8" fmla="*/ 115 w 98"/>
                <a:gd name="T9" fmla="*/ 249 h 163"/>
                <a:gd name="T10" fmla="*/ 115 w 98"/>
                <a:gd name="T11" fmla="*/ 249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3"/>
                <a:gd name="T20" fmla="*/ 98 w 98"/>
                <a:gd name="T21" fmla="*/ 163 h 1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3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3"/>
                  </a:lnTo>
                  <a:lnTo>
                    <a:pt x="98" y="163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466" y="970"/>
              <a:ext cx="162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WB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2452" y="1498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2452" y="998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2400" y="1017"/>
              <a:ext cx="62" cy="502"/>
            </a:xfrm>
            <a:custGeom>
              <a:avLst/>
              <a:gdLst>
                <a:gd name="T0" fmla="*/ 62 w 52"/>
                <a:gd name="T1" fmla="*/ 0 h 329"/>
                <a:gd name="T2" fmla="*/ 0 w 52"/>
                <a:gd name="T3" fmla="*/ 2 h 329"/>
                <a:gd name="T4" fmla="*/ 0 w 52"/>
                <a:gd name="T5" fmla="*/ 502 h 329"/>
                <a:gd name="T6" fmla="*/ 62 w 52"/>
                <a:gd name="T7" fmla="*/ 502 h 3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29"/>
                <a:gd name="T14" fmla="*/ 52 w 52"/>
                <a:gd name="T15" fmla="*/ 329 h 3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29">
                  <a:moveTo>
                    <a:pt x="52" y="0"/>
                  </a:moveTo>
                  <a:lnTo>
                    <a:pt x="0" y="1"/>
                  </a:lnTo>
                  <a:lnTo>
                    <a:pt x="0" y="329"/>
                  </a:lnTo>
                  <a:lnTo>
                    <a:pt x="52" y="329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3679" y="1394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3679" y="1641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3679" y="1142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3644" y="1481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2602" y="1267"/>
              <a:ext cx="1052" cy="234"/>
            </a:xfrm>
            <a:custGeom>
              <a:avLst/>
              <a:gdLst>
                <a:gd name="T0" fmla="*/ 1052 w 891"/>
                <a:gd name="T1" fmla="*/ 231 h 153"/>
                <a:gd name="T2" fmla="*/ 948 w 891"/>
                <a:gd name="T3" fmla="*/ 234 h 153"/>
                <a:gd name="T4" fmla="*/ 948 w 891"/>
                <a:gd name="T5" fmla="*/ 0 h 153"/>
                <a:gd name="T6" fmla="*/ 0 w 891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1"/>
                <a:gd name="T13" fmla="*/ 0 h 153"/>
                <a:gd name="T14" fmla="*/ 891 w 891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1" h="153">
                  <a:moveTo>
                    <a:pt x="891" y="151"/>
                  </a:moveTo>
                  <a:lnTo>
                    <a:pt x="803" y="153"/>
                  </a:lnTo>
                  <a:lnTo>
                    <a:pt x="803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3644" y="1247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599" y="1017"/>
              <a:ext cx="1055" cy="250"/>
            </a:xfrm>
            <a:custGeom>
              <a:avLst/>
              <a:gdLst>
                <a:gd name="T0" fmla="*/ 0 w 893"/>
                <a:gd name="T1" fmla="*/ 0 h 164"/>
                <a:gd name="T2" fmla="*/ 994 w 893"/>
                <a:gd name="T3" fmla="*/ 2 h 164"/>
                <a:gd name="T4" fmla="*/ 994 w 893"/>
                <a:gd name="T5" fmla="*/ 250 h 164"/>
                <a:gd name="T6" fmla="*/ 1055 w 893"/>
                <a:gd name="T7" fmla="*/ 25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3"/>
                <a:gd name="T13" fmla="*/ 0 h 164"/>
                <a:gd name="T14" fmla="*/ 893 w 893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3" h="164">
                  <a:moveTo>
                    <a:pt x="0" y="0"/>
                  </a:moveTo>
                  <a:lnTo>
                    <a:pt x="841" y="1"/>
                  </a:lnTo>
                  <a:lnTo>
                    <a:pt x="841" y="164"/>
                  </a:lnTo>
                  <a:lnTo>
                    <a:pt x="893" y="164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4534" y="1394"/>
              <a:ext cx="116" cy="247"/>
            </a:xfrm>
            <a:custGeom>
              <a:avLst/>
              <a:gdLst>
                <a:gd name="T0" fmla="*/ 116 w 98"/>
                <a:gd name="T1" fmla="*/ 247 h 162"/>
                <a:gd name="T2" fmla="*/ 116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6 w 98"/>
                <a:gd name="T9" fmla="*/ 247 h 162"/>
                <a:gd name="T10" fmla="*/ 116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8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4535" y="1641"/>
              <a:ext cx="116" cy="1725"/>
            </a:xfrm>
            <a:custGeom>
              <a:avLst/>
              <a:gdLst>
                <a:gd name="T0" fmla="*/ 116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8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644" y="226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 flipH="1">
              <a:off x="3495" y="2281"/>
              <a:ext cx="15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4502" y="1498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3794" y="1267"/>
              <a:ext cx="715" cy="252"/>
            </a:xfrm>
            <a:custGeom>
              <a:avLst/>
              <a:gdLst>
                <a:gd name="T0" fmla="*/ 715 w 606"/>
                <a:gd name="T1" fmla="*/ 249 h 165"/>
                <a:gd name="T2" fmla="*/ 654 w 606"/>
                <a:gd name="T3" fmla="*/ 252 h 165"/>
                <a:gd name="T4" fmla="*/ 654 w 606"/>
                <a:gd name="T5" fmla="*/ 0 h 165"/>
                <a:gd name="T6" fmla="*/ 0 w 606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165"/>
                <a:gd name="T14" fmla="*/ 606 w 606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165">
                  <a:moveTo>
                    <a:pt x="606" y="163"/>
                  </a:moveTo>
                  <a:lnTo>
                    <a:pt x="554" y="165"/>
                  </a:lnTo>
                  <a:lnTo>
                    <a:pt x="554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4500" y="2264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20 h 25"/>
                <a:gd name="T6" fmla="*/ 2 w 27"/>
                <a:gd name="T7" fmla="*/ 3 h 25"/>
                <a:gd name="T8" fmla="*/ 2 w 27"/>
                <a:gd name="T9" fmla="*/ 3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9" name="Line 77"/>
            <p:cNvSpPr>
              <a:spLocks noChangeShapeType="1"/>
            </p:cNvSpPr>
            <p:nvPr/>
          </p:nvSpPr>
          <p:spPr bwMode="auto">
            <a:xfrm flipH="1">
              <a:off x="4650" y="2281"/>
              <a:ext cx="257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0" name="Line 78"/>
            <p:cNvSpPr>
              <a:spLocks noChangeShapeType="1"/>
            </p:cNvSpPr>
            <p:nvPr/>
          </p:nvSpPr>
          <p:spPr bwMode="auto">
            <a:xfrm flipH="1">
              <a:off x="4439" y="2281"/>
              <a:ext cx="68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4500" y="2784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17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4650" y="2558"/>
              <a:ext cx="257" cy="243"/>
            </a:xfrm>
            <a:custGeom>
              <a:avLst/>
              <a:gdLst>
                <a:gd name="T0" fmla="*/ 257 w 218"/>
                <a:gd name="T1" fmla="*/ 0 h 159"/>
                <a:gd name="T2" fmla="*/ 192 w 218"/>
                <a:gd name="T3" fmla="*/ 0 h 159"/>
                <a:gd name="T4" fmla="*/ 192 w 218"/>
                <a:gd name="T5" fmla="*/ 243 h 159"/>
                <a:gd name="T6" fmla="*/ 0 w 218"/>
                <a:gd name="T7" fmla="*/ 243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8"/>
                <a:gd name="T13" fmla="*/ 0 h 159"/>
                <a:gd name="T14" fmla="*/ 218 w 218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8" h="159">
                  <a:moveTo>
                    <a:pt x="218" y="0"/>
                  </a:moveTo>
                  <a:lnTo>
                    <a:pt x="163" y="0"/>
                  </a:lnTo>
                  <a:lnTo>
                    <a:pt x="163" y="159"/>
                  </a:lnTo>
                  <a:lnTo>
                    <a:pt x="0" y="159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3" name="Line 81"/>
            <p:cNvSpPr>
              <a:spLocks noChangeShapeType="1"/>
            </p:cNvSpPr>
            <p:nvPr/>
          </p:nvSpPr>
          <p:spPr bwMode="auto">
            <a:xfrm flipH="1">
              <a:off x="3986" y="2801"/>
              <a:ext cx="521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3317" y="1910"/>
              <a:ext cx="184" cy="746"/>
            </a:xfrm>
            <a:custGeom>
              <a:avLst/>
              <a:gdLst>
                <a:gd name="T0" fmla="*/ 0 w 157"/>
                <a:gd name="T1" fmla="*/ 0 h 489"/>
                <a:gd name="T2" fmla="*/ 0 w 157"/>
                <a:gd name="T3" fmla="*/ 302 h 489"/>
                <a:gd name="T4" fmla="*/ 59 w 157"/>
                <a:gd name="T5" fmla="*/ 374 h 489"/>
                <a:gd name="T6" fmla="*/ 0 w 157"/>
                <a:gd name="T7" fmla="*/ 444 h 489"/>
                <a:gd name="T8" fmla="*/ 0 w 157"/>
                <a:gd name="T9" fmla="*/ 746 h 489"/>
                <a:gd name="T10" fmla="*/ 184 w 157"/>
                <a:gd name="T11" fmla="*/ 517 h 489"/>
                <a:gd name="T12" fmla="*/ 184 w 157"/>
                <a:gd name="T13" fmla="*/ 229 h 489"/>
                <a:gd name="T14" fmla="*/ 0 w 157"/>
                <a:gd name="T15" fmla="*/ 0 h 489"/>
                <a:gd name="T16" fmla="*/ 0 w 157"/>
                <a:gd name="T17" fmla="*/ 0 h 4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7"/>
                <a:gd name="T28" fmla="*/ 0 h 489"/>
                <a:gd name="T29" fmla="*/ 157 w 157"/>
                <a:gd name="T30" fmla="*/ 489 h 4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7" h="489">
                  <a:moveTo>
                    <a:pt x="0" y="0"/>
                  </a:moveTo>
                  <a:lnTo>
                    <a:pt x="0" y="198"/>
                  </a:lnTo>
                  <a:lnTo>
                    <a:pt x="50" y="245"/>
                  </a:lnTo>
                  <a:lnTo>
                    <a:pt x="0" y="291"/>
                  </a:lnTo>
                  <a:lnTo>
                    <a:pt x="0" y="489"/>
                  </a:lnTo>
                  <a:lnTo>
                    <a:pt x="157" y="339"/>
                  </a:lnTo>
                  <a:lnTo>
                    <a:pt x="157" y="150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3214" y="3309"/>
              <a:ext cx="430" cy="335"/>
            </a:xfrm>
            <a:custGeom>
              <a:avLst/>
              <a:gdLst>
                <a:gd name="T0" fmla="*/ 343 w 364"/>
                <a:gd name="T1" fmla="*/ 332 h 219"/>
                <a:gd name="T2" fmla="*/ 358 w 364"/>
                <a:gd name="T3" fmla="*/ 332 h 219"/>
                <a:gd name="T4" fmla="*/ 372 w 364"/>
                <a:gd name="T5" fmla="*/ 329 h 219"/>
                <a:gd name="T6" fmla="*/ 383 w 364"/>
                <a:gd name="T7" fmla="*/ 323 h 219"/>
                <a:gd name="T8" fmla="*/ 395 w 364"/>
                <a:gd name="T9" fmla="*/ 311 h 219"/>
                <a:gd name="T10" fmla="*/ 405 w 364"/>
                <a:gd name="T11" fmla="*/ 303 h 219"/>
                <a:gd name="T12" fmla="*/ 412 w 364"/>
                <a:gd name="T13" fmla="*/ 288 h 219"/>
                <a:gd name="T14" fmla="*/ 422 w 364"/>
                <a:gd name="T15" fmla="*/ 272 h 219"/>
                <a:gd name="T16" fmla="*/ 426 w 364"/>
                <a:gd name="T17" fmla="*/ 259 h 219"/>
                <a:gd name="T18" fmla="*/ 429 w 364"/>
                <a:gd name="T19" fmla="*/ 240 h 219"/>
                <a:gd name="T20" fmla="*/ 430 w 364"/>
                <a:gd name="T21" fmla="*/ 223 h 219"/>
                <a:gd name="T22" fmla="*/ 430 w 364"/>
                <a:gd name="T23" fmla="*/ 112 h 219"/>
                <a:gd name="T24" fmla="*/ 429 w 364"/>
                <a:gd name="T25" fmla="*/ 95 h 219"/>
                <a:gd name="T26" fmla="*/ 426 w 364"/>
                <a:gd name="T27" fmla="*/ 76 h 219"/>
                <a:gd name="T28" fmla="*/ 422 w 364"/>
                <a:gd name="T29" fmla="*/ 60 h 219"/>
                <a:gd name="T30" fmla="*/ 412 w 364"/>
                <a:gd name="T31" fmla="*/ 44 h 219"/>
                <a:gd name="T32" fmla="*/ 405 w 364"/>
                <a:gd name="T33" fmla="*/ 32 h 219"/>
                <a:gd name="T34" fmla="*/ 395 w 364"/>
                <a:gd name="T35" fmla="*/ 21 h 219"/>
                <a:gd name="T36" fmla="*/ 383 w 364"/>
                <a:gd name="T37" fmla="*/ 12 h 219"/>
                <a:gd name="T38" fmla="*/ 372 w 364"/>
                <a:gd name="T39" fmla="*/ 6 h 219"/>
                <a:gd name="T40" fmla="*/ 358 w 364"/>
                <a:gd name="T41" fmla="*/ 0 h 219"/>
                <a:gd name="T42" fmla="*/ 345 w 364"/>
                <a:gd name="T43" fmla="*/ 0 h 219"/>
                <a:gd name="T44" fmla="*/ 86 w 364"/>
                <a:gd name="T45" fmla="*/ 0 h 219"/>
                <a:gd name="T46" fmla="*/ 73 w 364"/>
                <a:gd name="T47" fmla="*/ 0 h 219"/>
                <a:gd name="T48" fmla="*/ 59 w 364"/>
                <a:gd name="T49" fmla="*/ 6 h 219"/>
                <a:gd name="T50" fmla="*/ 46 w 364"/>
                <a:gd name="T51" fmla="*/ 12 h 219"/>
                <a:gd name="T52" fmla="*/ 34 w 364"/>
                <a:gd name="T53" fmla="*/ 21 h 219"/>
                <a:gd name="T54" fmla="*/ 25 w 364"/>
                <a:gd name="T55" fmla="*/ 32 h 219"/>
                <a:gd name="T56" fmla="*/ 17 w 364"/>
                <a:gd name="T57" fmla="*/ 44 h 219"/>
                <a:gd name="T58" fmla="*/ 9 w 364"/>
                <a:gd name="T59" fmla="*/ 60 h 219"/>
                <a:gd name="T60" fmla="*/ 5 w 364"/>
                <a:gd name="T61" fmla="*/ 76 h 219"/>
                <a:gd name="T62" fmla="*/ 0 w 364"/>
                <a:gd name="T63" fmla="*/ 95 h 219"/>
                <a:gd name="T64" fmla="*/ 0 w 364"/>
                <a:gd name="T65" fmla="*/ 112 h 219"/>
                <a:gd name="T66" fmla="*/ 0 w 364"/>
                <a:gd name="T67" fmla="*/ 223 h 219"/>
                <a:gd name="T68" fmla="*/ 0 w 364"/>
                <a:gd name="T69" fmla="*/ 240 h 219"/>
                <a:gd name="T70" fmla="*/ 5 w 364"/>
                <a:gd name="T71" fmla="*/ 259 h 219"/>
                <a:gd name="T72" fmla="*/ 9 w 364"/>
                <a:gd name="T73" fmla="*/ 272 h 219"/>
                <a:gd name="T74" fmla="*/ 17 w 364"/>
                <a:gd name="T75" fmla="*/ 288 h 219"/>
                <a:gd name="T76" fmla="*/ 25 w 364"/>
                <a:gd name="T77" fmla="*/ 303 h 219"/>
                <a:gd name="T78" fmla="*/ 34 w 364"/>
                <a:gd name="T79" fmla="*/ 311 h 219"/>
                <a:gd name="T80" fmla="*/ 46 w 364"/>
                <a:gd name="T81" fmla="*/ 323 h 219"/>
                <a:gd name="T82" fmla="*/ 59 w 364"/>
                <a:gd name="T83" fmla="*/ 329 h 219"/>
                <a:gd name="T84" fmla="*/ 73 w 364"/>
                <a:gd name="T85" fmla="*/ 332 h 219"/>
                <a:gd name="T86" fmla="*/ 86 w 364"/>
                <a:gd name="T87" fmla="*/ 335 h 219"/>
                <a:gd name="T88" fmla="*/ 345 w 364"/>
                <a:gd name="T89" fmla="*/ 335 h 219"/>
                <a:gd name="T90" fmla="*/ 345 w 364"/>
                <a:gd name="T91" fmla="*/ 335 h 2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4"/>
                <a:gd name="T139" fmla="*/ 0 h 219"/>
                <a:gd name="T140" fmla="*/ 364 w 364"/>
                <a:gd name="T141" fmla="*/ 219 h 2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4" h="219">
                  <a:moveTo>
                    <a:pt x="290" y="217"/>
                  </a:moveTo>
                  <a:lnTo>
                    <a:pt x="303" y="217"/>
                  </a:lnTo>
                  <a:lnTo>
                    <a:pt x="315" y="215"/>
                  </a:lnTo>
                  <a:lnTo>
                    <a:pt x="324" y="211"/>
                  </a:lnTo>
                  <a:lnTo>
                    <a:pt x="334" y="203"/>
                  </a:lnTo>
                  <a:lnTo>
                    <a:pt x="343" y="198"/>
                  </a:lnTo>
                  <a:lnTo>
                    <a:pt x="349" y="188"/>
                  </a:lnTo>
                  <a:lnTo>
                    <a:pt x="357" y="178"/>
                  </a:lnTo>
                  <a:lnTo>
                    <a:pt x="361" y="169"/>
                  </a:lnTo>
                  <a:lnTo>
                    <a:pt x="363" y="157"/>
                  </a:lnTo>
                  <a:lnTo>
                    <a:pt x="364" y="146"/>
                  </a:lnTo>
                  <a:lnTo>
                    <a:pt x="364" y="73"/>
                  </a:lnTo>
                  <a:lnTo>
                    <a:pt x="363" y="62"/>
                  </a:lnTo>
                  <a:lnTo>
                    <a:pt x="361" y="50"/>
                  </a:lnTo>
                  <a:lnTo>
                    <a:pt x="357" y="39"/>
                  </a:lnTo>
                  <a:lnTo>
                    <a:pt x="349" y="29"/>
                  </a:lnTo>
                  <a:lnTo>
                    <a:pt x="343" y="21"/>
                  </a:lnTo>
                  <a:lnTo>
                    <a:pt x="334" y="14"/>
                  </a:lnTo>
                  <a:lnTo>
                    <a:pt x="324" y="8"/>
                  </a:lnTo>
                  <a:lnTo>
                    <a:pt x="315" y="4"/>
                  </a:lnTo>
                  <a:lnTo>
                    <a:pt x="303" y="0"/>
                  </a:lnTo>
                  <a:lnTo>
                    <a:pt x="292" y="0"/>
                  </a:lnTo>
                  <a:lnTo>
                    <a:pt x="73" y="0"/>
                  </a:lnTo>
                  <a:lnTo>
                    <a:pt x="62" y="0"/>
                  </a:lnTo>
                  <a:lnTo>
                    <a:pt x="50" y="4"/>
                  </a:lnTo>
                  <a:lnTo>
                    <a:pt x="39" y="8"/>
                  </a:lnTo>
                  <a:lnTo>
                    <a:pt x="29" y="14"/>
                  </a:lnTo>
                  <a:lnTo>
                    <a:pt x="21" y="21"/>
                  </a:lnTo>
                  <a:lnTo>
                    <a:pt x="14" y="29"/>
                  </a:lnTo>
                  <a:lnTo>
                    <a:pt x="8" y="39"/>
                  </a:lnTo>
                  <a:lnTo>
                    <a:pt x="4" y="50"/>
                  </a:lnTo>
                  <a:lnTo>
                    <a:pt x="0" y="62"/>
                  </a:lnTo>
                  <a:lnTo>
                    <a:pt x="0" y="73"/>
                  </a:lnTo>
                  <a:lnTo>
                    <a:pt x="0" y="146"/>
                  </a:lnTo>
                  <a:lnTo>
                    <a:pt x="0" y="157"/>
                  </a:lnTo>
                  <a:lnTo>
                    <a:pt x="4" y="169"/>
                  </a:lnTo>
                  <a:lnTo>
                    <a:pt x="8" y="178"/>
                  </a:lnTo>
                  <a:lnTo>
                    <a:pt x="14" y="188"/>
                  </a:lnTo>
                  <a:lnTo>
                    <a:pt x="21" y="198"/>
                  </a:lnTo>
                  <a:lnTo>
                    <a:pt x="29" y="203"/>
                  </a:lnTo>
                  <a:lnTo>
                    <a:pt x="39" y="211"/>
                  </a:lnTo>
                  <a:lnTo>
                    <a:pt x="50" y="215"/>
                  </a:lnTo>
                  <a:lnTo>
                    <a:pt x="62" y="217"/>
                  </a:lnTo>
                  <a:lnTo>
                    <a:pt x="73" y="219"/>
                  </a:lnTo>
                  <a:lnTo>
                    <a:pt x="292" y="219"/>
                  </a:lnTo>
                </a:path>
              </a:pathLst>
            </a:custGeom>
            <a:solidFill>
              <a:srgbClr val="FFE6CD"/>
            </a:solidFill>
            <a:ln w="1905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3211" y="3386"/>
              <a:ext cx="4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000" b="1">
                  <a:solidFill>
                    <a:srgbClr val="EB7500"/>
                  </a:solidFill>
                  <a:latin typeface="Neo Sans Intel"/>
                </a:rPr>
                <a:t>Forwarding</a:t>
              </a:r>
            </a:p>
            <a:p>
              <a:pPr algn="ctr"/>
              <a:r>
                <a:rPr lang="en-US" sz="1000" b="1">
                  <a:solidFill>
                    <a:srgbClr val="EB7500"/>
                  </a:solidFill>
                  <a:latin typeface="Neo Sans Intel"/>
                </a:rPr>
                <a:t>Unit</a:t>
              </a:r>
              <a:endParaRPr lang="en-US" sz="1000" b="1">
                <a:latin typeface="Neo Sans Intel"/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2975" y="269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2975" y="3132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2975" y="326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0" name="Line 88"/>
            <p:cNvSpPr>
              <a:spLocks noChangeShapeType="1"/>
            </p:cNvSpPr>
            <p:nvPr/>
          </p:nvSpPr>
          <p:spPr bwMode="auto">
            <a:xfrm flipH="1">
              <a:off x="2859" y="2711"/>
              <a:ext cx="12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2975" y="2111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3276" y="1972"/>
              <a:ext cx="32" cy="37"/>
            </a:xfrm>
            <a:custGeom>
              <a:avLst/>
              <a:gdLst>
                <a:gd name="T0" fmla="*/ 0 w 27"/>
                <a:gd name="T1" fmla="*/ 0 h 24"/>
                <a:gd name="T2" fmla="*/ 2 w 27"/>
                <a:gd name="T3" fmla="*/ 37 h 24"/>
                <a:gd name="T4" fmla="*/ 32 w 27"/>
                <a:gd name="T5" fmla="*/ 20 h 24"/>
                <a:gd name="T6" fmla="*/ 2 w 27"/>
                <a:gd name="T7" fmla="*/ 2 h 24"/>
                <a:gd name="T8" fmla="*/ 2 w 27"/>
                <a:gd name="T9" fmla="*/ 2 h 24"/>
                <a:gd name="T10" fmla="*/ 0 w 27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4"/>
                <a:gd name="T20" fmla="*/ 27 w 27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4">
                  <a:moveTo>
                    <a:pt x="0" y="0"/>
                  </a:moveTo>
                  <a:lnTo>
                    <a:pt x="2" y="24"/>
                  </a:lnTo>
                  <a:lnTo>
                    <a:pt x="27" y="13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3" name="Line 91"/>
            <p:cNvSpPr>
              <a:spLocks noChangeShapeType="1"/>
            </p:cNvSpPr>
            <p:nvPr/>
          </p:nvSpPr>
          <p:spPr bwMode="auto">
            <a:xfrm flipH="1">
              <a:off x="3117" y="1992"/>
              <a:ext cx="17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2975" y="1972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2859" y="2130"/>
              <a:ext cx="129" cy="1680"/>
            </a:xfrm>
            <a:custGeom>
              <a:avLst/>
              <a:gdLst>
                <a:gd name="T0" fmla="*/ 129 w 109"/>
                <a:gd name="T1" fmla="*/ 0 h 1191"/>
                <a:gd name="T2" fmla="*/ 0 w 109"/>
                <a:gd name="T3" fmla="*/ 0 h 1191"/>
                <a:gd name="T4" fmla="*/ 0 w 109"/>
                <a:gd name="T5" fmla="*/ 1680 h 1191"/>
                <a:gd name="T6" fmla="*/ 0 60000 65536"/>
                <a:gd name="T7" fmla="*/ 0 60000 65536"/>
                <a:gd name="T8" fmla="*/ 0 60000 65536"/>
                <a:gd name="T9" fmla="*/ 0 w 109"/>
                <a:gd name="T10" fmla="*/ 0 h 1191"/>
                <a:gd name="T11" fmla="*/ 109 w 109"/>
                <a:gd name="T12" fmla="*/ 1191 h 11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9" h="1191">
                  <a:moveTo>
                    <a:pt x="109" y="0"/>
                  </a:moveTo>
                  <a:lnTo>
                    <a:pt x="0" y="0"/>
                  </a:lnTo>
                  <a:lnTo>
                    <a:pt x="0" y="119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2975" y="1835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7" name="Line 95"/>
            <p:cNvSpPr>
              <a:spLocks noChangeShapeType="1"/>
            </p:cNvSpPr>
            <p:nvPr/>
          </p:nvSpPr>
          <p:spPr bwMode="auto">
            <a:xfrm flipH="1">
              <a:off x="2602" y="1852"/>
              <a:ext cx="38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2846" y="2693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30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30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9" name="Line 97"/>
            <p:cNvSpPr>
              <a:spLocks noChangeShapeType="1"/>
            </p:cNvSpPr>
            <p:nvPr/>
          </p:nvSpPr>
          <p:spPr bwMode="auto">
            <a:xfrm>
              <a:off x="1113" y="2311"/>
              <a:ext cx="13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1244" y="1267"/>
              <a:ext cx="1218" cy="2023"/>
            </a:xfrm>
            <a:custGeom>
              <a:avLst/>
              <a:gdLst>
                <a:gd name="T0" fmla="*/ 1218 w 1032"/>
                <a:gd name="T1" fmla="*/ 2020 h 1325"/>
                <a:gd name="T2" fmla="*/ 0 w 1032"/>
                <a:gd name="T3" fmla="*/ 2023 h 1325"/>
                <a:gd name="T4" fmla="*/ 0 w 1032"/>
                <a:gd name="T5" fmla="*/ 0 h 1325"/>
                <a:gd name="T6" fmla="*/ 486 w 1032"/>
                <a:gd name="T7" fmla="*/ 0 h 13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325"/>
                <a:gd name="T14" fmla="*/ 1032 w 1032"/>
                <a:gd name="T15" fmla="*/ 1325 h 1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325">
                  <a:moveTo>
                    <a:pt x="1032" y="1323"/>
                  </a:moveTo>
                  <a:lnTo>
                    <a:pt x="0" y="1325"/>
                  </a:lnTo>
                  <a:lnTo>
                    <a:pt x="0" y="0"/>
                  </a:lnTo>
                  <a:lnTo>
                    <a:pt x="41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2452" y="300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1372" y="2076"/>
              <a:ext cx="1090" cy="942"/>
            </a:xfrm>
            <a:custGeom>
              <a:avLst/>
              <a:gdLst>
                <a:gd name="T0" fmla="*/ 1090 w 923"/>
                <a:gd name="T1" fmla="*/ 942 h 617"/>
                <a:gd name="T2" fmla="*/ 0 w 923"/>
                <a:gd name="T3" fmla="*/ 942 h 617"/>
                <a:gd name="T4" fmla="*/ 0 w 923"/>
                <a:gd name="T5" fmla="*/ 0 h 617"/>
                <a:gd name="T6" fmla="*/ 0 60000 65536"/>
                <a:gd name="T7" fmla="*/ 0 60000 65536"/>
                <a:gd name="T8" fmla="*/ 0 60000 65536"/>
                <a:gd name="T9" fmla="*/ 0 w 923"/>
                <a:gd name="T10" fmla="*/ 0 h 617"/>
                <a:gd name="T11" fmla="*/ 923 w 923"/>
                <a:gd name="T12" fmla="*/ 617 h 6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3" h="617">
                  <a:moveTo>
                    <a:pt x="923" y="617"/>
                  </a:moveTo>
                  <a:lnTo>
                    <a:pt x="0" y="617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2452" y="3132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4" name="Line 102"/>
            <p:cNvSpPr>
              <a:spLocks noChangeShapeType="1"/>
            </p:cNvSpPr>
            <p:nvPr/>
          </p:nvSpPr>
          <p:spPr bwMode="auto">
            <a:xfrm>
              <a:off x="1244" y="3149"/>
              <a:ext cx="122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>
              <a:off x="2452" y="3270"/>
              <a:ext cx="29" cy="36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6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1230" y="3132"/>
              <a:ext cx="29" cy="37"/>
            </a:xfrm>
            <a:custGeom>
              <a:avLst/>
              <a:gdLst>
                <a:gd name="T0" fmla="*/ 13 w 25"/>
                <a:gd name="T1" fmla="*/ 35 h 24"/>
                <a:gd name="T2" fmla="*/ 15 w 25"/>
                <a:gd name="T3" fmla="*/ 37 h 24"/>
                <a:gd name="T4" fmla="*/ 17 w 25"/>
                <a:gd name="T5" fmla="*/ 35 h 24"/>
                <a:gd name="T6" fmla="*/ 20 w 25"/>
                <a:gd name="T7" fmla="*/ 35 h 24"/>
                <a:gd name="T8" fmla="*/ 22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7 w 25"/>
                <a:gd name="T19" fmla="*/ 20 h 24"/>
                <a:gd name="T20" fmla="*/ 29 w 25"/>
                <a:gd name="T21" fmla="*/ 17 h 24"/>
                <a:gd name="T22" fmla="*/ 27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8 h 24"/>
                <a:gd name="T30" fmla="*/ 24 w 25"/>
                <a:gd name="T31" fmla="*/ 5 h 24"/>
                <a:gd name="T32" fmla="*/ 22 w 25"/>
                <a:gd name="T33" fmla="*/ 3 h 24"/>
                <a:gd name="T34" fmla="*/ 20 w 25"/>
                <a:gd name="T35" fmla="*/ 3 h 24"/>
                <a:gd name="T36" fmla="*/ 17 w 25"/>
                <a:gd name="T37" fmla="*/ 0 h 24"/>
                <a:gd name="T38" fmla="*/ 15 w 25"/>
                <a:gd name="T39" fmla="*/ 0 h 24"/>
                <a:gd name="T40" fmla="*/ 13 w 25"/>
                <a:gd name="T41" fmla="*/ 0 h 24"/>
                <a:gd name="T42" fmla="*/ 10 w 25"/>
                <a:gd name="T43" fmla="*/ 0 h 24"/>
                <a:gd name="T44" fmla="*/ 8 w 25"/>
                <a:gd name="T45" fmla="*/ 0 h 24"/>
                <a:gd name="T46" fmla="*/ 6 w 25"/>
                <a:gd name="T47" fmla="*/ 3 h 24"/>
                <a:gd name="T48" fmla="*/ 5 w 25"/>
                <a:gd name="T49" fmla="*/ 3 h 24"/>
                <a:gd name="T50" fmla="*/ 5 w 25"/>
                <a:gd name="T51" fmla="*/ 5 h 24"/>
                <a:gd name="T52" fmla="*/ 2 w 25"/>
                <a:gd name="T53" fmla="*/ 8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5 w 25"/>
                <a:gd name="T73" fmla="*/ 32 h 24"/>
                <a:gd name="T74" fmla="*/ 6 w 25"/>
                <a:gd name="T75" fmla="*/ 35 h 24"/>
                <a:gd name="T76" fmla="*/ 8 w 25"/>
                <a:gd name="T77" fmla="*/ 35 h 24"/>
                <a:gd name="T78" fmla="*/ 10 w 25"/>
                <a:gd name="T79" fmla="*/ 37 h 24"/>
                <a:gd name="T80" fmla="*/ 13 w 25"/>
                <a:gd name="T81" fmla="*/ 37 h 24"/>
                <a:gd name="T82" fmla="*/ 13 w 25"/>
                <a:gd name="T83" fmla="*/ 37 h 24"/>
                <a:gd name="T84" fmla="*/ 13 w 25"/>
                <a:gd name="T85" fmla="*/ 35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1" y="23"/>
                  </a:moveTo>
                  <a:lnTo>
                    <a:pt x="13" y="24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5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1293" y="1838"/>
              <a:ext cx="29" cy="37"/>
            </a:xfrm>
            <a:custGeom>
              <a:avLst/>
              <a:gdLst>
                <a:gd name="T0" fmla="*/ 14 w 25"/>
                <a:gd name="T1" fmla="*/ 34 h 24"/>
                <a:gd name="T2" fmla="*/ 16 w 25"/>
                <a:gd name="T3" fmla="*/ 34 h 24"/>
                <a:gd name="T4" fmla="*/ 19 w 25"/>
                <a:gd name="T5" fmla="*/ 34 h 24"/>
                <a:gd name="T6" fmla="*/ 21 w 25"/>
                <a:gd name="T7" fmla="*/ 34 h 24"/>
                <a:gd name="T8" fmla="*/ 23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9 w 25"/>
                <a:gd name="T19" fmla="*/ 20 h 24"/>
                <a:gd name="T20" fmla="*/ 29 w 25"/>
                <a:gd name="T21" fmla="*/ 17 h 24"/>
                <a:gd name="T22" fmla="*/ 29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5 h 24"/>
                <a:gd name="T30" fmla="*/ 24 w 25"/>
                <a:gd name="T31" fmla="*/ 5 h 24"/>
                <a:gd name="T32" fmla="*/ 23 w 25"/>
                <a:gd name="T33" fmla="*/ 2 h 24"/>
                <a:gd name="T34" fmla="*/ 21 w 25"/>
                <a:gd name="T35" fmla="*/ 2 h 24"/>
                <a:gd name="T36" fmla="*/ 19 w 25"/>
                <a:gd name="T37" fmla="*/ 0 h 24"/>
                <a:gd name="T38" fmla="*/ 16 w 25"/>
                <a:gd name="T39" fmla="*/ 0 h 24"/>
                <a:gd name="T40" fmla="*/ 14 w 25"/>
                <a:gd name="T41" fmla="*/ 0 h 24"/>
                <a:gd name="T42" fmla="*/ 12 w 25"/>
                <a:gd name="T43" fmla="*/ 0 h 24"/>
                <a:gd name="T44" fmla="*/ 9 w 25"/>
                <a:gd name="T45" fmla="*/ 0 h 24"/>
                <a:gd name="T46" fmla="*/ 7 w 25"/>
                <a:gd name="T47" fmla="*/ 2 h 24"/>
                <a:gd name="T48" fmla="*/ 7 w 25"/>
                <a:gd name="T49" fmla="*/ 2 h 24"/>
                <a:gd name="T50" fmla="*/ 5 w 25"/>
                <a:gd name="T51" fmla="*/ 5 h 24"/>
                <a:gd name="T52" fmla="*/ 2 w 25"/>
                <a:gd name="T53" fmla="*/ 5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7 w 25"/>
                <a:gd name="T73" fmla="*/ 32 h 24"/>
                <a:gd name="T74" fmla="*/ 7 w 25"/>
                <a:gd name="T75" fmla="*/ 34 h 24"/>
                <a:gd name="T76" fmla="*/ 9 w 25"/>
                <a:gd name="T77" fmla="*/ 34 h 24"/>
                <a:gd name="T78" fmla="*/ 12 w 25"/>
                <a:gd name="T79" fmla="*/ 34 h 24"/>
                <a:gd name="T80" fmla="*/ 14 w 25"/>
                <a:gd name="T81" fmla="*/ 37 h 24"/>
                <a:gd name="T82" fmla="*/ 14 w 25"/>
                <a:gd name="T83" fmla="*/ 37 h 24"/>
                <a:gd name="T84" fmla="*/ 14 w 25"/>
                <a:gd name="T85" fmla="*/ 34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2" y="22"/>
                  </a:moveTo>
                  <a:lnTo>
                    <a:pt x="14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1356" y="2059"/>
              <a:ext cx="30" cy="39"/>
            </a:xfrm>
            <a:custGeom>
              <a:avLst/>
              <a:gdLst>
                <a:gd name="T0" fmla="*/ 14 w 25"/>
                <a:gd name="T1" fmla="*/ 36 h 25"/>
                <a:gd name="T2" fmla="*/ 18 w 25"/>
                <a:gd name="T3" fmla="*/ 36 h 25"/>
                <a:gd name="T4" fmla="*/ 20 w 25"/>
                <a:gd name="T5" fmla="*/ 36 h 25"/>
                <a:gd name="T6" fmla="*/ 23 w 25"/>
                <a:gd name="T7" fmla="*/ 36 h 25"/>
                <a:gd name="T8" fmla="*/ 25 w 25"/>
                <a:gd name="T9" fmla="*/ 33 h 25"/>
                <a:gd name="T10" fmla="*/ 25 w 25"/>
                <a:gd name="T11" fmla="*/ 33 h 25"/>
                <a:gd name="T12" fmla="*/ 28 w 25"/>
                <a:gd name="T13" fmla="*/ 30 h 25"/>
                <a:gd name="T14" fmla="*/ 28 w 25"/>
                <a:gd name="T15" fmla="*/ 27 h 25"/>
                <a:gd name="T16" fmla="*/ 30 w 25"/>
                <a:gd name="T17" fmla="*/ 23 h 25"/>
                <a:gd name="T18" fmla="*/ 30 w 25"/>
                <a:gd name="T19" fmla="*/ 20 h 25"/>
                <a:gd name="T20" fmla="*/ 30 w 25"/>
                <a:gd name="T21" fmla="*/ 17 h 25"/>
                <a:gd name="T22" fmla="*/ 30 w 25"/>
                <a:gd name="T23" fmla="*/ 16 h 25"/>
                <a:gd name="T24" fmla="*/ 30 w 25"/>
                <a:gd name="T25" fmla="*/ 12 h 25"/>
                <a:gd name="T26" fmla="*/ 28 w 25"/>
                <a:gd name="T27" fmla="*/ 9 h 25"/>
                <a:gd name="T28" fmla="*/ 28 w 25"/>
                <a:gd name="T29" fmla="*/ 6 h 25"/>
                <a:gd name="T30" fmla="*/ 25 w 25"/>
                <a:gd name="T31" fmla="*/ 6 h 25"/>
                <a:gd name="T32" fmla="*/ 25 w 25"/>
                <a:gd name="T33" fmla="*/ 3 h 25"/>
                <a:gd name="T34" fmla="*/ 23 w 25"/>
                <a:gd name="T35" fmla="*/ 3 h 25"/>
                <a:gd name="T36" fmla="*/ 20 w 25"/>
                <a:gd name="T37" fmla="*/ 0 h 25"/>
                <a:gd name="T38" fmla="*/ 18 w 25"/>
                <a:gd name="T39" fmla="*/ 0 h 25"/>
                <a:gd name="T40" fmla="*/ 16 w 25"/>
                <a:gd name="T41" fmla="*/ 0 h 25"/>
                <a:gd name="T42" fmla="*/ 14 w 25"/>
                <a:gd name="T43" fmla="*/ 0 h 25"/>
                <a:gd name="T44" fmla="*/ 12 w 25"/>
                <a:gd name="T45" fmla="*/ 0 h 25"/>
                <a:gd name="T46" fmla="*/ 10 w 25"/>
                <a:gd name="T47" fmla="*/ 3 h 25"/>
                <a:gd name="T48" fmla="*/ 7 w 25"/>
                <a:gd name="T49" fmla="*/ 3 h 25"/>
                <a:gd name="T50" fmla="*/ 5 w 25"/>
                <a:gd name="T51" fmla="*/ 6 h 25"/>
                <a:gd name="T52" fmla="*/ 5 w 25"/>
                <a:gd name="T53" fmla="*/ 6 h 25"/>
                <a:gd name="T54" fmla="*/ 2 w 25"/>
                <a:gd name="T55" fmla="*/ 9 h 25"/>
                <a:gd name="T56" fmla="*/ 2 w 25"/>
                <a:gd name="T57" fmla="*/ 12 h 25"/>
                <a:gd name="T58" fmla="*/ 2 w 25"/>
                <a:gd name="T59" fmla="*/ 16 h 25"/>
                <a:gd name="T60" fmla="*/ 0 w 25"/>
                <a:gd name="T61" fmla="*/ 17 h 25"/>
                <a:gd name="T62" fmla="*/ 2 w 25"/>
                <a:gd name="T63" fmla="*/ 20 h 25"/>
                <a:gd name="T64" fmla="*/ 2 w 25"/>
                <a:gd name="T65" fmla="*/ 23 h 25"/>
                <a:gd name="T66" fmla="*/ 2 w 25"/>
                <a:gd name="T67" fmla="*/ 27 h 25"/>
                <a:gd name="T68" fmla="*/ 5 w 25"/>
                <a:gd name="T69" fmla="*/ 30 h 25"/>
                <a:gd name="T70" fmla="*/ 5 w 25"/>
                <a:gd name="T71" fmla="*/ 33 h 25"/>
                <a:gd name="T72" fmla="*/ 7 w 25"/>
                <a:gd name="T73" fmla="*/ 33 h 25"/>
                <a:gd name="T74" fmla="*/ 10 w 25"/>
                <a:gd name="T75" fmla="*/ 36 h 25"/>
                <a:gd name="T76" fmla="*/ 12 w 25"/>
                <a:gd name="T77" fmla="*/ 36 h 25"/>
                <a:gd name="T78" fmla="*/ 14 w 25"/>
                <a:gd name="T79" fmla="*/ 36 h 25"/>
                <a:gd name="T80" fmla="*/ 16 w 25"/>
                <a:gd name="T81" fmla="*/ 39 h 25"/>
                <a:gd name="T82" fmla="*/ 16 w 25"/>
                <a:gd name="T83" fmla="*/ 39 h 25"/>
                <a:gd name="T84" fmla="*/ 14 w 25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2" y="23"/>
                  </a:moveTo>
                  <a:lnTo>
                    <a:pt x="15" y="23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4500" y="3190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0" name="Line 108"/>
            <p:cNvSpPr>
              <a:spLocks noChangeShapeType="1"/>
            </p:cNvSpPr>
            <p:nvPr/>
          </p:nvSpPr>
          <p:spPr bwMode="auto">
            <a:xfrm flipH="1">
              <a:off x="3794" y="3210"/>
              <a:ext cx="71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3670" y="3210"/>
              <a:ext cx="188" cy="211"/>
            </a:xfrm>
            <a:custGeom>
              <a:avLst/>
              <a:gdLst>
                <a:gd name="T0" fmla="*/ 188 w 159"/>
                <a:gd name="T1" fmla="*/ 0 h 138"/>
                <a:gd name="T2" fmla="*/ 188 w 159"/>
                <a:gd name="T3" fmla="*/ 211 h 138"/>
                <a:gd name="T4" fmla="*/ 0 w 159"/>
                <a:gd name="T5" fmla="*/ 211 h 138"/>
                <a:gd name="T6" fmla="*/ 0 60000 65536"/>
                <a:gd name="T7" fmla="*/ 0 60000 65536"/>
                <a:gd name="T8" fmla="*/ 0 60000 65536"/>
                <a:gd name="T9" fmla="*/ 0 w 159"/>
                <a:gd name="T10" fmla="*/ 0 h 138"/>
                <a:gd name="T11" fmla="*/ 159 w 159"/>
                <a:gd name="T12" fmla="*/ 138 h 1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38">
                  <a:moveTo>
                    <a:pt x="159" y="0"/>
                  </a:moveTo>
                  <a:lnTo>
                    <a:pt x="159" y="138"/>
                  </a:lnTo>
                  <a:lnTo>
                    <a:pt x="0" y="1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>
              <a:off x="3844" y="3193"/>
              <a:ext cx="27" cy="36"/>
            </a:xfrm>
            <a:custGeom>
              <a:avLst/>
              <a:gdLst>
                <a:gd name="T0" fmla="*/ 14 w 23"/>
                <a:gd name="T1" fmla="*/ 36 h 23"/>
                <a:gd name="T2" fmla="*/ 16 w 23"/>
                <a:gd name="T3" fmla="*/ 36 h 23"/>
                <a:gd name="T4" fmla="*/ 19 w 23"/>
                <a:gd name="T5" fmla="*/ 36 h 23"/>
                <a:gd name="T6" fmla="*/ 20 w 23"/>
                <a:gd name="T7" fmla="*/ 36 h 23"/>
                <a:gd name="T8" fmla="*/ 22 w 23"/>
                <a:gd name="T9" fmla="*/ 33 h 23"/>
                <a:gd name="T10" fmla="*/ 22 w 23"/>
                <a:gd name="T11" fmla="*/ 33 h 23"/>
                <a:gd name="T12" fmla="*/ 25 w 23"/>
                <a:gd name="T13" fmla="*/ 30 h 23"/>
                <a:gd name="T14" fmla="*/ 27 w 23"/>
                <a:gd name="T15" fmla="*/ 27 h 23"/>
                <a:gd name="T16" fmla="*/ 27 w 23"/>
                <a:gd name="T17" fmla="*/ 23 h 23"/>
                <a:gd name="T18" fmla="*/ 27 w 23"/>
                <a:gd name="T19" fmla="*/ 20 h 23"/>
                <a:gd name="T20" fmla="*/ 27 w 23"/>
                <a:gd name="T21" fmla="*/ 17 h 23"/>
                <a:gd name="T22" fmla="*/ 27 w 23"/>
                <a:gd name="T23" fmla="*/ 14 h 23"/>
                <a:gd name="T24" fmla="*/ 27 w 23"/>
                <a:gd name="T25" fmla="*/ 11 h 23"/>
                <a:gd name="T26" fmla="*/ 27 w 23"/>
                <a:gd name="T27" fmla="*/ 9 h 23"/>
                <a:gd name="T28" fmla="*/ 25 w 23"/>
                <a:gd name="T29" fmla="*/ 6 h 23"/>
                <a:gd name="T30" fmla="*/ 22 w 23"/>
                <a:gd name="T31" fmla="*/ 6 h 23"/>
                <a:gd name="T32" fmla="*/ 22 w 23"/>
                <a:gd name="T33" fmla="*/ 3 h 23"/>
                <a:gd name="T34" fmla="*/ 20 w 23"/>
                <a:gd name="T35" fmla="*/ 0 h 23"/>
                <a:gd name="T36" fmla="*/ 19 w 23"/>
                <a:gd name="T37" fmla="*/ 0 h 23"/>
                <a:gd name="T38" fmla="*/ 16 w 23"/>
                <a:gd name="T39" fmla="*/ 0 h 23"/>
                <a:gd name="T40" fmla="*/ 14 w 23"/>
                <a:gd name="T41" fmla="*/ 0 h 23"/>
                <a:gd name="T42" fmla="*/ 12 w 23"/>
                <a:gd name="T43" fmla="*/ 0 h 23"/>
                <a:gd name="T44" fmla="*/ 9 w 23"/>
                <a:gd name="T45" fmla="*/ 0 h 23"/>
                <a:gd name="T46" fmla="*/ 7 w 23"/>
                <a:gd name="T47" fmla="*/ 0 h 23"/>
                <a:gd name="T48" fmla="*/ 5 w 23"/>
                <a:gd name="T49" fmla="*/ 3 h 23"/>
                <a:gd name="T50" fmla="*/ 5 w 23"/>
                <a:gd name="T51" fmla="*/ 6 h 23"/>
                <a:gd name="T52" fmla="*/ 2 w 23"/>
                <a:gd name="T53" fmla="*/ 6 h 23"/>
                <a:gd name="T54" fmla="*/ 0 w 23"/>
                <a:gd name="T55" fmla="*/ 9 h 23"/>
                <a:gd name="T56" fmla="*/ 0 w 23"/>
                <a:gd name="T57" fmla="*/ 11 h 23"/>
                <a:gd name="T58" fmla="*/ 0 w 23"/>
                <a:gd name="T59" fmla="*/ 14 h 23"/>
                <a:gd name="T60" fmla="*/ 0 w 23"/>
                <a:gd name="T61" fmla="*/ 17 h 23"/>
                <a:gd name="T62" fmla="*/ 0 w 23"/>
                <a:gd name="T63" fmla="*/ 20 h 23"/>
                <a:gd name="T64" fmla="*/ 0 w 23"/>
                <a:gd name="T65" fmla="*/ 23 h 23"/>
                <a:gd name="T66" fmla="*/ 0 w 23"/>
                <a:gd name="T67" fmla="*/ 27 h 23"/>
                <a:gd name="T68" fmla="*/ 2 w 23"/>
                <a:gd name="T69" fmla="*/ 30 h 23"/>
                <a:gd name="T70" fmla="*/ 5 w 23"/>
                <a:gd name="T71" fmla="*/ 33 h 23"/>
                <a:gd name="T72" fmla="*/ 5 w 23"/>
                <a:gd name="T73" fmla="*/ 33 h 23"/>
                <a:gd name="T74" fmla="*/ 7 w 23"/>
                <a:gd name="T75" fmla="*/ 36 h 23"/>
                <a:gd name="T76" fmla="*/ 9 w 23"/>
                <a:gd name="T77" fmla="*/ 36 h 23"/>
                <a:gd name="T78" fmla="*/ 12 w 23"/>
                <a:gd name="T79" fmla="*/ 36 h 23"/>
                <a:gd name="T80" fmla="*/ 14 w 23"/>
                <a:gd name="T81" fmla="*/ 36 h 23"/>
                <a:gd name="T82" fmla="*/ 14 w 23"/>
                <a:gd name="T83" fmla="*/ 36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3"/>
                <a:gd name="T128" fmla="*/ 23 w 23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3668" y="3210"/>
              <a:ext cx="1044" cy="322"/>
            </a:xfrm>
            <a:custGeom>
              <a:avLst/>
              <a:gdLst>
                <a:gd name="T0" fmla="*/ 0 w 885"/>
                <a:gd name="T1" fmla="*/ 319 h 211"/>
                <a:gd name="T2" fmla="*/ 1044 w 885"/>
                <a:gd name="T3" fmla="*/ 322 h 211"/>
                <a:gd name="T4" fmla="*/ 1044 w 885"/>
                <a:gd name="T5" fmla="*/ 0 h 211"/>
                <a:gd name="T6" fmla="*/ 981 w 885"/>
                <a:gd name="T7" fmla="*/ 0 h 2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5"/>
                <a:gd name="T13" fmla="*/ 0 h 211"/>
                <a:gd name="T14" fmla="*/ 885 w 885"/>
                <a:gd name="T15" fmla="*/ 211 h 2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5" h="211">
                  <a:moveTo>
                    <a:pt x="0" y="209"/>
                  </a:moveTo>
                  <a:lnTo>
                    <a:pt x="885" y="211"/>
                  </a:lnTo>
                  <a:lnTo>
                    <a:pt x="885" y="0"/>
                  </a:lnTo>
                  <a:lnTo>
                    <a:pt x="83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>
              <a:off x="3649" y="3511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1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>
              <a:off x="3649" y="3401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3649" y="3456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4038" y="226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8" name="Line 116"/>
            <p:cNvSpPr>
              <a:spLocks noChangeShapeType="1"/>
            </p:cNvSpPr>
            <p:nvPr/>
          </p:nvSpPr>
          <p:spPr bwMode="auto">
            <a:xfrm flipH="1">
              <a:off x="3794" y="2281"/>
              <a:ext cx="25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3972" y="2784"/>
              <a:ext cx="29" cy="39"/>
            </a:xfrm>
            <a:custGeom>
              <a:avLst/>
              <a:gdLst>
                <a:gd name="T0" fmla="*/ 15 w 24"/>
                <a:gd name="T1" fmla="*/ 36 h 25"/>
                <a:gd name="T2" fmla="*/ 17 w 24"/>
                <a:gd name="T3" fmla="*/ 39 h 25"/>
                <a:gd name="T4" fmla="*/ 19 w 24"/>
                <a:gd name="T5" fmla="*/ 36 h 25"/>
                <a:gd name="T6" fmla="*/ 22 w 24"/>
                <a:gd name="T7" fmla="*/ 36 h 25"/>
                <a:gd name="T8" fmla="*/ 24 w 24"/>
                <a:gd name="T9" fmla="*/ 36 h 25"/>
                <a:gd name="T10" fmla="*/ 24 w 24"/>
                <a:gd name="T11" fmla="*/ 33 h 25"/>
                <a:gd name="T12" fmla="*/ 27 w 24"/>
                <a:gd name="T13" fmla="*/ 30 h 25"/>
                <a:gd name="T14" fmla="*/ 29 w 24"/>
                <a:gd name="T15" fmla="*/ 27 h 25"/>
                <a:gd name="T16" fmla="*/ 29 w 24"/>
                <a:gd name="T17" fmla="*/ 23 h 25"/>
                <a:gd name="T18" fmla="*/ 29 w 24"/>
                <a:gd name="T19" fmla="*/ 20 h 25"/>
                <a:gd name="T20" fmla="*/ 29 w 24"/>
                <a:gd name="T21" fmla="*/ 17 h 25"/>
                <a:gd name="T22" fmla="*/ 29 w 24"/>
                <a:gd name="T23" fmla="*/ 14 h 25"/>
                <a:gd name="T24" fmla="*/ 29 w 24"/>
                <a:gd name="T25" fmla="*/ 11 h 25"/>
                <a:gd name="T26" fmla="*/ 29 w 24"/>
                <a:gd name="T27" fmla="*/ 9 h 25"/>
                <a:gd name="T28" fmla="*/ 27 w 24"/>
                <a:gd name="T29" fmla="*/ 9 h 25"/>
                <a:gd name="T30" fmla="*/ 24 w 24"/>
                <a:gd name="T31" fmla="*/ 6 h 25"/>
                <a:gd name="T32" fmla="*/ 24 w 24"/>
                <a:gd name="T33" fmla="*/ 3 h 25"/>
                <a:gd name="T34" fmla="*/ 22 w 24"/>
                <a:gd name="T35" fmla="*/ 3 h 25"/>
                <a:gd name="T36" fmla="*/ 19 w 24"/>
                <a:gd name="T37" fmla="*/ 0 h 25"/>
                <a:gd name="T38" fmla="*/ 17 w 24"/>
                <a:gd name="T39" fmla="*/ 0 h 25"/>
                <a:gd name="T40" fmla="*/ 15 w 24"/>
                <a:gd name="T41" fmla="*/ 0 h 25"/>
                <a:gd name="T42" fmla="*/ 12 w 24"/>
                <a:gd name="T43" fmla="*/ 0 h 25"/>
                <a:gd name="T44" fmla="*/ 10 w 24"/>
                <a:gd name="T45" fmla="*/ 0 h 25"/>
                <a:gd name="T46" fmla="*/ 7 w 24"/>
                <a:gd name="T47" fmla="*/ 3 h 25"/>
                <a:gd name="T48" fmla="*/ 5 w 24"/>
                <a:gd name="T49" fmla="*/ 3 h 25"/>
                <a:gd name="T50" fmla="*/ 5 w 24"/>
                <a:gd name="T51" fmla="*/ 6 h 25"/>
                <a:gd name="T52" fmla="*/ 2 w 24"/>
                <a:gd name="T53" fmla="*/ 9 h 25"/>
                <a:gd name="T54" fmla="*/ 0 w 24"/>
                <a:gd name="T55" fmla="*/ 9 h 25"/>
                <a:gd name="T56" fmla="*/ 0 w 24"/>
                <a:gd name="T57" fmla="*/ 11 h 25"/>
                <a:gd name="T58" fmla="*/ 0 w 24"/>
                <a:gd name="T59" fmla="*/ 14 h 25"/>
                <a:gd name="T60" fmla="*/ 0 w 24"/>
                <a:gd name="T61" fmla="*/ 17 h 25"/>
                <a:gd name="T62" fmla="*/ 0 w 24"/>
                <a:gd name="T63" fmla="*/ 20 h 25"/>
                <a:gd name="T64" fmla="*/ 0 w 24"/>
                <a:gd name="T65" fmla="*/ 23 h 25"/>
                <a:gd name="T66" fmla="*/ 0 w 24"/>
                <a:gd name="T67" fmla="*/ 27 h 25"/>
                <a:gd name="T68" fmla="*/ 2 w 24"/>
                <a:gd name="T69" fmla="*/ 30 h 25"/>
                <a:gd name="T70" fmla="*/ 5 w 24"/>
                <a:gd name="T71" fmla="*/ 33 h 25"/>
                <a:gd name="T72" fmla="*/ 5 w 24"/>
                <a:gd name="T73" fmla="*/ 36 h 25"/>
                <a:gd name="T74" fmla="*/ 7 w 24"/>
                <a:gd name="T75" fmla="*/ 36 h 25"/>
                <a:gd name="T76" fmla="*/ 10 w 24"/>
                <a:gd name="T77" fmla="*/ 36 h 25"/>
                <a:gd name="T78" fmla="*/ 12 w 24"/>
                <a:gd name="T79" fmla="*/ 39 h 25"/>
                <a:gd name="T80" fmla="*/ 15 w 24"/>
                <a:gd name="T81" fmla="*/ 39 h 25"/>
                <a:gd name="T82" fmla="*/ 15 w 24"/>
                <a:gd name="T83" fmla="*/ 39 h 25"/>
                <a:gd name="T84" fmla="*/ 15 w 24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5"/>
                <a:gd name="T131" fmla="*/ 24 w 24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5">
                  <a:moveTo>
                    <a:pt x="12" y="23"/>
                  </a:moveTo>
                  <a:lnTo>
                    <a:pt x="14" y="25"/>
                  </a:lnTo>
                  <a:lnTo>
                    <a:pt x="16" y="23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0" y="21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2922" y="1992"/>
              <a:ext cx="1064" cy="1733"/>
            </a:xfrm>
            <a:custGeom>
              <a:avLst/>
              <a:gdLst>
                <a:gd name="T0" fmla="*/ 1064 w 901"/>
                <a:gd name="T1" fmla="*/ 164 h 1045"/>
                <a:gd name="T2" fmla="*/ 1064 w 901"/>
                <a:gd name="T3" fmla="*/ 1733 h 1045"/>
                <a:gd name="T4" fmla="*/ 0 w 901"/>
                <a:gd name="T5" fmla="*/ 1733 h 1045"/>
                <a:gd name="T6" fmla="*/ 0 w 901"/>
                <a:gd name="T7" fmla="*/ 0 h 1045"/>
                <a:gd name="T8" fmla="*/ 67 w 901"/>
                <a:gd name="T9" fmla="*/ 0 h 10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1"/>
                <a:gd name="T16" fmla="*/ 0 h 1045"/>
                <a:gd name="T17" fmla="*/ 901 w 901"/>
                <a:gd name="T18" fmla="*/ 1045 h 10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1" h="1045">
                  <a:moveTo>
                    <a:pt x="901" y="99"/>
                  </a:moveTo>
                  <a:lnTo>
                    <a:pt x="901" y="1045"/>
                  </a:lnTo>
                  <a:lnTo>
                    <a:pt x="0" y="1045"/>
                  </a:ln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2846" y="3789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1431" y="2299"/>
              <a:ext cx="2825" cy="1589"/>
            </a:xfrm>
            <a:custGeom>
              <a:avLst/>
              <a:gdLst>
                <a:gd name="T0" fmla="*/ 2823 w 2393"/>
                <a:gd name="T1" fmla="*/ 1230 h 1041"/>
                <a:gd name="T2" fmla="*/ 2825 w 2393"/>
                <a:gd name="T3" fmla="*/ 1589 h 1041"/>
                <a:gd name="T4" fmla="*/ 0 w 2393"/>
                <a:gd name="T5" fmla="*/ 1589 h 1041"/>
                <a:gd name="T6" fmla="*/ 0 w 2393"/>
                <a:gd name="T7" fmla="*/ 0 h 1041"/>
                <a:gd name="T8" fmla="*/ 367 w 2393"/>
                <a:gd name="T9" fmla="*/ 0 h 10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3"/>
                <a:gd name="T16" fmla="*/ 0 h 1041"/>
                <a:gd name="T17" fmla="*/ 2393 w 2393"/>
                <a:gd name="T18" fmla="*/ 1041 h 10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3" h="1041">
                  <a:moveTo>
                    <a:pt x="2391" y="806"/>
                  </a:moveTo>
                  <a:lnTo>
                    <a:pt x="2393" y="1041"/>
                  </a:lnTo>
                  <a:lnTo>
                    <a:pt x="0" y="1041"/>
                  </a:lnTo>
                  <a:lnTo>
                    <a:pt x="0" y="0"/>
                  </a:lnTo>
                  <a:lnTo>
                    <a:pt x="311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>
              <a:off x="4240" y="3511"/>
              <a:ext cx="30" cy="38"/>
            </a:xfrm>
            <a:custGeom>
              <a:avLst/>
              <a:gdLst>
                <a:gd name="T0" fmla="*/ 13 w 25"/>
                <a:gd name="T1" fmla="*/ 38 h 25"/>
                <a:gd name="T2" fmla="*/ 18 w 25"/>
                <a:gd name="T3" fmla="*/ 38 h 25"/>
                <a:gd name="T4" fmla="*/ 20 w 25"/>
                <a:gd name="T5" fmla="*/ 38 h 25"/>
                <a:gd name="T6" fmla="*/ 23 w 25"/>
                <a:gd name="T7" fmla="*/ 35 h 25"/>
                <a:gd name="T8" fmla="*/ 25 w 25"/>
                <a:gd name="T9" fmla="*/ 35 h 25"/>
                <a:gd name="T10" fmla="*/ 25 w 25"/>
                <a:gd name="T11" fmla="*/ 33 h 25"/>
                <a:gd name="T12" fmla="*/ 28 w 25"/>
                <a:gd name="T13" fmla="*/ 33 h 25"/>
                <a:gd name="T14" fmla="*/ 28 w 25"/>
                <a:gd name="T15" fmla="*/ 30 h 25"/>
                <a:gd name="T16" fmla="*/ 30 w 25"/>
                <a:gd name="T17" fmla="*/ 27 h 25"/>
                <a:gd name="T18" fmla="*/ 30 w 25"/>
                <a:gd name="T19" fmla="*/ 24 h 25"/>
                <a:gd name="T20" fmla="*/ 30 w 25"/>
                <a:gd name="T21" fmla="*/ 21 h 25"/>
                <a:gd name="T22" fmla="*/ 30 w 25"/>
                <a:gd name="T23" fmla="*/ 18 h 25"/>
                <a:gd name="T24" fmla="*/ 30 w 25"/>
                <a:gd name="T25" fmla="*/ 15 h 25"/>
                <a:gd name="T26" fmla="*/ 28 w 25"/>
                <a:gd name="T27" fmla="*/ 12 h 25"/>
                <a:gd name="T28" fmla="*/ 28 w 25"/>
                <a:gd name="T29" fmla="*/ 9 h 25"/>
                <a:gd name="T30" fmla="*/ 25 w 25"/>
                <a:gd name="T31" fmla="*/ 6 h 25"/>
                <a:gd name="T32" fmla="*/ 25 w 25"/>
                <a:gd name="T33" fmla="*/ 6 h 25"/>
                <a:gd name="T34" fmla="*/ 23 w 25"/>
                <a:gd name="T35" fmla="*/ 3 h 25"/>
                <a:gd name="T36" fmla="*/ 20 w 25"/>
                <a:gd name="T37" fmla="*/ 3 h 25"/>
                <a:gd name="T38" fmla="*/ 18 w 25"/>
                <a:gd name="T39" fmla="*/ 3 h 25"/>
                <a:gd name="T40" fmla="*/ 16 w 25"/>
                <a:gd name="T41" fmla="*/ 0 h 25"/>
                <a:gd name="T42" fmla="*/ 13 w 25"/>
                <a:gd name="T43" fmla="*/ 3 h 25"/>
                <a:gd name="T44" fmla="*/ 11 w 25"/>
                <a:gd name="T45" fmla="*/ 3 h 25"/>
                <a:gd name="T46" fmla="*/ 8 w 25"/>
                <a:gd name="T47" fmla="*/ 3 h 25"/>
                <a:gd name="T48" fmla="*/ 6 w 25"/>
                <a:gd name="T49" fmla="*/ 6 h 25"/>
                <a:gd name="T50" fmla="*/ 5 w 25"/>
                <a:gd name="T51" fmla="*/ 6 h 25"/>
                <a:gd name="T52" fmla="*/ 5 w 25"/>
                <a:gd name="T53" fmla="*/ 9 h 25"/>
                <a:gd name="T54" fmla="*/ 2 w 25"/>
                <a:gd name="T55" fmla="*/ 12 h 25"/>
                <a:gd name="T56" fmla="*/ 2 w 25"/>
                <a:gd name="T57" fmla="*/ 15 h 25"/>
                <a:gd name="T58" fmla="*/ 2 w 25"/>
                <a:gd name="T59" fmla="*/ 18 h 25"/>
                <a:gd name="T60" fmla="*/ 0 w 25"/>
                <a:gd name="T61" fmla="*/ 21 h 25"/>
                <a:gd name="T62" fmla="*/ 2 w 25"/>
                <a:gd name="T63" fmla="*/ 24 h 25"/>
                <a:gd name="T64" fmla="*/ 2 w 25"/>
                <a:gd name="T65" fmla="*/ 27 h 25"/>
                <a:gd name="T66" fmla="*/ 2 w 25"/>
                <a:gd name="T67" fmla="*/ 30 h 25"/>
                <a:gd name="T68" fmla="*/ 5 w 25"/>
                <a:gd name="T69" fmla="*/ 33 h 25"/>
                <a:gd name="T70" fmla="*/ 5 w 25"/>
                <a:gd name="T71" fmla="*/ 33 h 25"/>
                <a:gd name="T72" fmla="*/ 6 w 25"/>
                <a:gd name="T73" fmla="*/ 35 h 25"/>
                <a:gd name="T74" fmla="*/ 8 w 25"/>
                <a:gd name="T75" fmla="*/ 35 h 25"/>
                <a:gd name="T76" fmla="*/ 11 w 25"/>
                <a:gd name="T77" fmla="*/ 38 h 25"/>
                <a:gd name="T78" fmla="*/ 13 w 25"/>
                <a:gd name="T79" fmla="*/ 38 h 25"/>
                <a:gd name="T80" fmla="*/ 16 w 25"/>
                <a:gd name="T81" fmla="*/ 38 h 25"/>
                <a:gd name="T82" fmla="*/ 16 w 25"/>
                <a:gd name="T83" fmla="*/ 38 h 25"/>
                <a:gd name="T84" fmla="*/ 13 w 25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1" y="25"/>
                  </a:moveTo>
                  <a:lnTo>
                    <a:pt x="15" y="25"/>
                  </a:lnTo>
                  <a:lnTo>
                    <a:pt x="17" y="25"/>
                  </a:lnTo>
                  <a:lnTo>
                    <a:pt x="19" y="23"/>
                  </a:lnTo>
                  <a:lnTo>
                    <a:pt x="21" y="23"/>
                  </a:lnTo>
                  <a:lnTo>
                    <a:pt x="21" y="22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5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1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2452" y="1247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3180" y="34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3201" y="3581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3646" y="319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7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8" name="Line 126"/>
            <p:cNvSpPr>
              <a:spLocks noChangeShapeType="1"/>
            </p:cNvSpPr>
            <p:nvPr/>
          </p:nvSpPr>
          <p:spPr bwMode="auto">
            <a:xfrm>
              <a:off x="3113" y="3210"/>
              <a:ext cx="53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9" name="Line 127"/>
            <p:cNvSpPr>
              <a:spLocks noChangeShapeType="1"/>
            </p:cNvSpPr>
            <p:nvPr/>
          </p:nvSpPr>
          <p:spPr bwMode="auto">
            <a:xfrm>
              <a:off x="2604" y="3284"/>
              <a:ext cx="37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0" name="Line 128"/>
            <p:cNvSpPr>
              <a:spLocks noChangeShapeType="1"/>
            </p:cNvSpPr>
            <p:nvPr/>
          </p:nvSpPr>
          <p:spPr bwMode="auto">
            <a:xfrm>
              <a:off x="2602" y="3152"/>
              <a:ext cx="38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1" name="Freeform 129"/>
            <p:cNvSpPr>
              <a:spLocks/>
            </p:cNvSpPr>
            <p:nvPr/>
          </p:nvSpPr>
          <p:spPr bwMode="auto">
            <a:xfrm>
              <a:off x="2604" y="2884"/>
              <a:ext cx="585" cy="619"/>
            </a:xfrm>
            <a:custGeom>
              <a:avLst/>
              <a:gdLst>
                <a:gd name="T0" fmla="*/ 0 w 496"/>
                <a:gd name="T1" fmla="*/ 0 h 406"/>
                <a:gd name="T2" fmla="*/ 183 w 496"/>
                <a:gd name="T3" fmla="*/ 0 h 406"/>
                <a:gd name="T4" fmla="*/ 183 w 496"/>
                <a:gd name="T5" fmla="*/ 619 h 406"/>
                <a:gd name="T6" fmla="*/ 585 w 496"/>
                <a:gd name="T7" fmla="*/ 619 h 4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06"/>
                <a:gd name="T14" fmla="*/ 496 w 496"/>
                <a:gd name="T15" fmla="*/ 406 h 4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06">
                  <a:moveTo>
                    <a:pt x="0" y="0"/>
                  </a:moveTo>
                  <a:lnTo>
                    <a:pt x="155" y="0"/>
                  </a:lnTo>
                  <a:lnTo>
                    <a:pt x="155" y="406"/>
                  </a:lnTo>
                  <a:lnTo>
                    <a:pt x="496" y="406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>
              <a:off x="2602" y="3018"/>
              <a:ext cx="608" cy="585"/>
            </a:xfrm>
            <a:custGeom>
              <a:avLst/>
              <a:gdLst>
                <a:gd name="T0" fmla="*/ 608 w 515"/>
                <a:gd name="T1" fmla="*/ 582 h 383"/>
                <a:gd name="T2" fmla="*/ 131 w 515"/>
                <a:gd name="T3" fmla="*/ 585 h 383"/>
                <a:gd name="T4" fmla="*/ 129 w 515"/>
                <a:gd name="T5" fmla="*/ 0 h 383"/>
                <a:gd name="T6" fmla="*/ 0 w 515"/>
                <a:gd name="T7" fmla="*/ 0 h 3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5"/>
                <a:gd name="T13" fmla="*/ 0 h 383"/>
                <a:gd name="T14" fmla="*/ 515 w 515"/>
                <a:gd name="T15" fmla="*/ 383 h 3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5" h="383">
                  <a:moveTo>
                    <a:pt x="515" y="381"/>
                  </a:moveTo>
                  <a:lnTo>
                    <a:pt x="111" y="383"/>
                  </a:lnTo>
                  <a:lnTo>
                    <a:pt x="109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33" name="Group 180"/>
            <p:cNvGrpSpPr>
              <a:grpSpLocks/>
            </p:cNvGrpSpPr>
            <p:nvPr/>
          </p:nvGrpSpPr>
          <p:grpSpPr bwMode="auto">
            <a:xfrm>
              <a:off x="4926" y="2220"/>
              <a:ext cx="117" cy="407"/>
              <a:chOff x="4926" y="2220"/>
              <a:chExt cx="117" cy="407"/>
            </a:xfrm>
          </p:grpSpPr>
          <p:sp>
            <p:nvSpPr>
              <p:cNvPr id="177" name="AutoShape 134"/>
              <p:cNvSpPr>
                <a:spLocks noChangeArrowheads="1"/>
              </p:cNvSpPr>
              <p:nvPr/>
            </p:nvSpPr>
            <p:spPr bwMode="auto">
              <a:xfrm rot="5400000">
                <a:off x="4781" y="2365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8" name="Rectangle 132"/>
              <p:cNvSpPr>
                <a:spLocks noChangeArrowheads="1"/>
              </p:cNvSpPr>
              <p:nvPr/>
            </p:nvSpPr>
            <p:spPr bwMode="auto">
              <a:xfrm>
                <a:off x="4939" y="2256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9" name="Rectangle 133"/>
              <p:cNvSpPr>
                <a:spLocks noChangeArrowheads="1"/>
              </p:cNvSpPr>
              <p:nvPr/>
            </p:nvSpPr>
            <p:spPr bwMode="auto">
              <a:xfrm>
                <a:off x="4957" y="234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80" name="Rectangle 135"/>
              <p:cNvSpPr>
                <a:spLocks noChangeArrowheads="1"/>
              </p:cNvSpPr>
              <p:nvPr/>
            </p:nvSpPr>
            <p:spPr bwMode="auto">
              <a:xfrm>
                <a:off x="4936" y="2525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4" name="Group 183"/>
            <p:cNvGrpSpPr>
              <a:grpSpLocks/>
            </p:cNvGrpSpPr>
            <p:nvPr/>
          </p:nvGrpSpPr>
          <p:grpSpPr bwMode="auto">
            <a:xfrm>
              <a:off x="3006" y="3009"/>
              <a:ext cx="116" cy="407"/>
              <a:chOff x="3006" y="3009"/>
              <a:chExt cx="116" cy="407"/>
            </a:xfrm>
          </p:grpSpPr>
          <p:sp>
            <p:nvSpPr>
              <p:cNvPr id="173" name="AutoShape 139"/>
              <p:cNvSpPr>
                <a:spLocks noChangeArrowheads="1"/>
              </p:cNvSpPr>
              <p:nvPr/>
            </p:nvSpPr>
            <p:spPr bwMode="auto">
              <a:xfrm rot="5400000">
                <a:off x="2860" y="3155"/>
                <a:ext cx="407" cy="11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4" name="Rectangle 137"/>
              <p:cNvSpPr>
                <a:spLocks noChangeArrowheads="1"/>
              </p:cNvSpPr>
              <p:nvPr/>
            </p:nvSpPr>
            <p:spPr bwMode="auto">
              <a:xfrm>
                <a:off x="3019" y="3045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5" name="Rectangle 138"/>
              <p:cNvSpPr>
                <a:spLocks noChangeArrowheads="1"/>
              </p:cNvSpPr>
              <p:nvPr/>
            </p:nvSpPr>
            <p:spPr bwMode="auto">
              <a:xfrm>
                <a:off x="3036" y="313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6" name="Rectangle 140"/>
              <p:cNvSpPr>
                <a:spLocks noChangeArrowheads="1"/>
              </p:cNvSpPr>
              <p:nvPr/>
            </p:nvSpPr>
            <p:spPr bwMode="auto">
              <a:xfrm>
                <a:off x="3016" y="3314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5" name="Group 182"/>
            <p:cNvGrpSpPr>
              <a:grpSpLocks/>
            </p:cNvGrpSpPr>
            <p:nvPr/>
          </p:nvGrpSpPr>
          <p:grpSpPr bwMode="auto">
            <a:xfrm>
              <a:off x="3008" y="2377"/>
              <a:ext cx="117" cy="407"/>
              <a:chOff x="3008" y="2377"/>
              <a:chExt cx="117" cy="407"/>
            </a:xfrm>
          </p:grpSpPr>
          <p:sp>
            <p:nvSpPr>
              <p:cNvPr id="168" name="AutoShape 144"/>
              <p:cNvSpPr>
                <a:spLocks noChangeArrowheads="1"/>
              </p:cNvSpPr>
              <p:nvPr/>
            </p:nvSpPr>
            <p:spPr bwMode="auto">
              <a:xfrm rot="5400000">
                <a:off x="2863" y="2522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9" name="Rectangle 142"/>
              <p:cNvSpPr>
                <a:spLocks noChangeArrowheads="1"/>
              </p:cNvSpPr>
              <p:nvPr/>
            </p:nvSpPr>
            <p:spPr bwMode="auto">
              <a:xfrm>
                <a:off x="3021" y="2413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0" name="Rectangle 143"/>
              <p:cNvSpPr>
                <a:spLocks noChangeArrowheads="1"/>
              </p:cNvSpPr>
              <p:nvPr/>
            </p:nvSpPr>
            <p:spPr bwMode="auto">
              <a:xfrm>
                <a:off x="3048" y="2448"/>
                <a:ext cx="57" cy="27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</a:p>
              <a:p>
                <a:pPr algn="ctr">
                  <a:lnSpc>
                    <a:spcPct val="70000"/>
                  </a:lnSpc>
                </a:pPr>
                <a:endParaRPr lang="en-US" sz="800" b="1">
                  <a:solidFill>
                    <a:srgbClr val="000000"/>
                  </a:solidFill>
                  <a:latin typeface="Neo Sans Intel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B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1" name="Rectangle 145"/>
              <p:cNvSpPr>
                <a:spLocks noChangeArrowheads="1"/>
              </p:cNvSpPr>
              <p:nvPr/>
            </p:nvSpPr>
            <p:spPr bwMode="auto">
              <a:xfrm>
                <a:off x="3018" y="2544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2" name="Rectangle 146"/>
              <p:cNvSpPr>
                <a:spLocks noChangeArrowheads="1"/>
              </p:cNvSpPr>
              <p:nvPr/>
            </p:nvSpPr>
            <p:spPr bwMode="auto">
              <a:xfrm>
                <a:off x="3022" y="2678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6" name="Group 181"/>
            <p:cNvGrpSpPr>
              <a:grpSpLocks/>
            </p:cNvGrpSpPr>
            <p:nvPr/>
          </p:nvGrpSpPr>
          <p:grpSpPr bwMode="auto">
            <a:xfrm>
              <a:off x="3008" y="1788"/>
              <a:ext cx="117" cy="407"/>
              <a:chOff x="3008" y="1788"/>
              <a:chExt cx="117" cy="407"/>
            </a:xfrm>
          </p:grpSpPr>
          <p:sp>
            <p:nvSpPr>
              <p:cNvPr id="163" name="AutoShape 150"/>
              <p:cNvSpPr>
                <a:spLocks noChangeArrowheads="1"/>
              </p:cNvSpPr>
              <p:nvPr/>
            </p:nvSpPr>
            <p:spPr bwMode="auto">
              <a:xfrm rot="5400000">
                <a:off x="2863" y="1933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4" name="Rectangle 148"/>
              <p:cNvSpPr>
                <a:spLocks noChangeArrowheads="1"/>
              </p:cNvSpPr>
              <p:nvPr/>
            </p:nvSpPr>
            <p:spPr bwMode="auto">
              <a:xfrm>
                <a:off x="3021" y="1824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65" name="Rectangle 149"/>
              <p:cNvSpPr>
                <a:spLocks noChangeArrowheads="1"/>
              </p:cNvSpPr>
              <p:nvPr/>
            </p:nvSpPr>
            <p:spPr bwMode="auto">
              <a:xfrm>
                <a:off x="3048" y="1872"/>
                <a:ext cx="57" cy="27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</a:p>
              <a:p>
                <a:pPr algn="ctr">
                  <a:lnSpc>
                    <a:spcPct val="70000"/>
                  </a:lnSpc>
                </a:pPr>
                <a:endParaRPr lang="en-US" sz="800" b="1">
                  <a:solidFill>
                    <a:srgbClr val="000000"/>
                  </a:solidFill>
                  <a:latin typeface="Neo Sans Intel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A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66" name="Rectangle 151"/>
              <p:cNvSpPr>
                <a:spLocks noChangeArrowheads="1"/>
              </p:cNvSpPr>
              <p:nvPr/>
            </p:nvSpPr>
            <p:spPr bwMode="auto">
              <a:xfrm>
                <a:off x="3018" y="1955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67" name="Rectangle 152"/>
              <p:cNvSpPr>
                <a:spLocks noChangeArrowheads="1"/>
              </p:cNvSpPr>
              <p:nvPr/>
            </p:nvSpPr>
            <p:spPr bwMode="auto">
              <a:xfrm>
                <a:off x="3022" y="2089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37" name="Rectangle 153"/>
            <p:cNvSpPr>
              <a:spLocks noChangeArrowheads="1"/>
            </p:cNvSpPr>
            <p:nvPr/>
          </p:nvSpPr>
          <p:spPr bwMode="auto">
            <a:xfrm>
              <a:off x="4069" y="2198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Memory</a:t>
              </a:r>
              <a:endParaRPr lang="en-US" sz="8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38" name="Rectangle 154"/>
            <p:cNvSpPr>
              <a:spLocks noChangeArrowheads="1"/>
            </p:cNvSpPr>
            <p:nvPr/>
          </p:nvSpPr>
          <p:spPr bwMode="auto">
            <a:xfrm rot="16200000">
              <a:off x="3341" y="2230"/>
              <a:ext cx="19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ALU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39" name="Rectangle 155"/>
            <p:cNvSpPr>
              <a:spLocks noChangeArrowheads="1"/>
            </p:cNvSpPr>
            <p:nvPr/>
          </p:nvSpPr>
          <p:spPr bwMode="auto">
            <a:xfrm>
              <a:off x="1844" y="2054"/>
              <a:ext cx="41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Register 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File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0" name="Rectangle 156"/>
            <p:cNvSpPr>
              <a:spLocks noChangeArrowheads="1"/>
            </p:cNvSpPr>
            <p:nvPr/>
          </p:nvSpPr>
          <p:spPr bwMode="auto">
            <a:xfrm rot="16200000">
              <a:off x="475" y="2180"/>
              <a:ext cx="50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Memory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1" name="Rectangle 157"/>
            <p:cNvSpPr>
              <a:spLocks noChangeArrowheads="1"/>
            </p:cNvSpPr>
            <p:nvPr/>
          </p:nvSpPr>
          <p:spPr bwMode="auto">
            <a:xfrm>
              <a:off x="310" y="2256"/>
              <a:ext cx="13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PC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2" name="Rectangle 159"/>
            <p:cNvSpPr>
              <a:spLocks noChangeArrowheads="1"/>
            </p:cNvSpPr>
            <p:nvPr/>
          </p:nvSpPr>
          <p:spPr bwMode="auto">
            <a:xfrm>
              <a:off x="2438" y="720"/>
              <a:ext cx="275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  <a:latin typeface="Neo Sans Intel"/>
                </a:rPr>
                <a:t>ID/EX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3" name="Rectangle 160"/>
            <p:cNvSpPr>
              <a:spLocks noChangeArrowheads="1"/>
            </p:cNvSpPr>
            <p:nvPr/>
          </p:nvSpPr>
          <p:spPr bwMode="auto">
            <a:xfrm>
              <a:off x="3546" y="720"/>
              <a:ext cx="414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  <a:latin typeface="Neo Sans Intel"/>
                </a:rPr>
                <a:t>EX/MEM</a:t>
              </a:r>
              <a:endParaRPr lang="en-US" sz="9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4" name="Rectangle 161"/>
            <p:cNvSpPr>
              <a:spLocks noChangeArrowheads="1"/>
            </p:cNvSpPr>
            <p:nvPr/>
          </p:nvSpPr>
          <p:spPr bwMode="auto">
            <a:xfrm>
              <a:off x="4388" y="701"/>
              <a:ext cx="44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Neo Sans Intel"/>
                </a:rPr>
                <a:t>MEM/WB</a:t>
              </a:r>
            </a:p>
          </p:txBody>
        </p:sp>
        <p:sp>
          <p:nvSpPr>
            <p:cNvPr id="145" name="Rectangle 162"/>
            <p:cNvSpPr>
              <a:spLocks noChangeArrowheads="1"/>
            </p:cNvSpPr>
            <p:nvPr/>
          </p:nvSpPr>
          <p:spPr bwMode="auto">
            <a:xfrm>
              <a:off x="959" y="701"/>
              <a:ext cx="227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  <a:latin typeface="Neo Sans Intel"/>
                </a:rPr>
                <a:t>IF/ID</a:t>
              </a:r>
            </a:p>
          </p:txBody>
        </p:sp>
        <p:sp>
          <p:nvSpPr>
            <p:cNvPr id="146" name="Rectangle 163"/>
            <p:cNvSpPr>
              <a:spLocks noChangeArrowheads="1"/>
            </p:cNvSpPr>
            <p:nvPr/>
          </p:nvSpPr>
          <p:spPr bwMode="auto">
            <a:xfrm rot="16200000" flipH="1">
              <a:off x="973" y="2030"/>
              <a:ext cx="417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7" name="Rectangle 164"/>
            <p:cNvSpPr>
              <a:spLocks noChangeArrowheads="1"/>
            </p:cNvSpPr>
            <p:nvPr/>
          </p:nvSpPr>
          <p:spPr bwMode="auto">
            <a:xfrm>
              <a:off x="1729" y="2765"/>
              <a:ext cx="3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IF/ID.Rs</a:t>
              </a:r>
            </a:p>
          </p:txBody>
        </p:sp>
        <p:sp>
          <p:nvSpPr>
            <p:cNvPr id="148" name="Rectangle 165"/>
            <p:cNvSpPr>
              <a:spLocks noChangeArrowheads="1"/>
            </p:cNvSpPr>
            <p:nvPr/>
          </p:nvSpPr>
          <p:spPr bwMode="auto">
            <a:xfrm>
              <a:off x="1729" y="2909"/>
              <a:ext cx="34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IF/ID.Rt</a:t>
              </a:r>
            </a:p>
          </p:txBody>
        </p:sp>
        <p:sp>
          <p:nvSpPr>
            <p:cNvPr id="149" name="Rectangle 166"/>
            <p:cNvSpPr>
              <a:spLocks noChangeArrowheads="1"/>
            </p:cNvSpPr>
            <p:nvPr/>
          </p:nvSpPr>
          <p:spPr bwMode="auto">
            <a:xfrm>
              <a:off x="1729" y="3044"/>
              <a:ext cx="34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IF/ID.Rt</a:t>
              </a:r>
            </a:p>
          </p:txBody>
        </p:sp>
        <p:sp>
          <p:nvSpPr>
            <p:cNvPr id="150" name="Rectangle 167"/>
            <p:cNvSpPr>
              <a:spLocks noChangeArrowheads="1"/>
            </p:cNvSpPr>
            <p:nvPr/>
          </p:nvSpPr>
          <p:spPr bwMode="auto">
            <a:xfrm>
              <a:off x="1729" y="3177"/>
              <a:ext cx="36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IF/ID.Rd</a:t>
              </a:r>
            </a:p>
          </p:txBody>
        </p:sp>
        <p:sp>
          <p:nvSpPr>
            <p:cNvPr id="151" name="Rectangle 168"/>
            <p:cNvSpPr>
              <a:spLocks noChangeArrowheads="1"/>
            </p:cNvSpPr>
            <p:nvPr/>
          </p:nvSpPr>
          <p:spPr bwMode="auto">
            <a:xfrm>
              <a:off x="2607" y="2784"/>
              <a:ext cx="10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Rs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2" name="Rectangle 169"/>
            <p:cNvSpPr>
              <a:spLocks noChangeArrowheads="1"/>
            </p:cNvSpPr>
            <p:nvPr/>
          </p:nvSpPr>
          <p:spPr bwMode="auto">
            <a:xfrm>
              <a:off x="2612" y="2928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Rt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3" name="Rectangle 170"/>
            <p:cNvSpPr>
              <a:spLocks noChangeArrowheads="1"/>
            </p:cNvSpPr>
            <p:nvPr/>
          </p:nvSpPr>
          <p:spPr bwMode="auto">
            <a:xfrm>
              <a:off x="2609" y="3063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Rt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4" name="Rectangle 171"/>
            <p:cNvSpPr>
              <a:spLocks noChangeArrowheads="1"/>
            </p:cNvSpPr>
            <p:nvPr/>
          </p:nvSpPr>
          <p:spPr bwMode="auto">
            <a:xfrm>
              <a:off x="2607" y="3186"/>
              <a:ext cx="1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Rd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5" name="Rectangle 172"/>
            <p:cNvSpPr>
              <a:spLocks noChangeArrowheads="1"/>
            </p:cNvSpPr>
            <p:nvPr/>
          </p:nvSpPr>
          <p:spPr bwMode="auto">
            <a:xfrm>
              <a:off x="3657" y="1218"/>
              <a:ext cx="162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WB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56" name="Rectangle 173"/>
            <p:cNvSpPr>
              <a:spLocks noChangeArrowheads="1"/>
            </p:cNvSpPr>
            <p:nvPr/>
          </p:nvSpPr>
          <p:spPr bwMode="auto">
            <a:xfrm>
              <a:off x="3692" y="1458"/>
              <a:ext cx="81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M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57" name="Rectangle 174"/>
            <p:cNvSpPr>
              <a:spLocks noChangeArrowheads="1"/>
            </p:cNvSpPr>
            <p:nvPr/>
          </p:nvSpPr>
          <p:spPr bwMode="auto">
            <a:xfrm>
              <a:off x="4516" y="1473"/>
              <a:ext cx="162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WB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58" name="Rectangle 175"/>
            <p:cNvSpPr>
              <a:spLocks noChangeArrowheads="1"/>
            </p:cNvSpPr>
            <p:nvPr/>
          </p:nvSpPr>
          <p:spPr bwMode="auto">
            <a:xfrm>
              <a:off x="4033" y="3102"/>
              <a:ext cx="4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EX/MEM.Rd</a:t>
              </a:r>
              <a:endParaRPr lang="en-US" sz="7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9" name="Rectangle 176"/>
            <p:cNvSpPr>
              <a:spLocks noChangeArrowheads="1"/>
            </p:cNvSpPr>
            <p:nvPr/>
          </p:nvSpPr>
          <p:spPr bwMode="auto">
            <a:xfrm>
              <a:off x="4033" y="3408"/>
              <a:ext cx="47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MEM/WB.Rd</a:t>
              </a:r>
              <a:endParaRPr lang="en-US" sz="7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60" name="Rectangle 177"/>
            <p:cNvSpPr>
              <a:spLocks noChangeArrowheads="1"/>
            </p:cNvSpPr>
            <p:nvPr/>
          </p:nvSpPr>
          <p:spPr bwMode="auto">
            <a:xfrm>
              <a:off x="3945" y="2112"/>
              <a:ext cx="77" cy="15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1" name="Rectangle 178"/>
            <p:cNvSpPr>
              <a:spLocks noChangeArrowheads="1"/>
            </p:cNvSpPr>
            <p:nvPr/>
          </p:nvSpPr>
          <p:spPr bwMode="auto">
            <a:xfrm rot="16200000">
              <a:off x="3463" y="1707"/>
              <a:ext cx="833" cy="11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latin typeface="Neo Sans Intel"/>
                </a:rPr>
                <a:t>EX/MEM.RegWrite</a:t>
              </a:r>
            </a:p>
          </p:txBody>
        </p:sp>
        <p:sp>
          <p:nvSpPr>
            <p:cNvPr id="162" name="Rectangle 179"/>
            <p:cNvSpPr>
              <a:spLocks noChangeArrowheads="1"/>
            </p:cNvSpPr>
            <p:nvPr/>
          </p:nvSpPr>
          <p:spPr bwMode="auto">
            <a:xfrm rot="16200000">
              <a:off x="4296" y="1923"/>
              <a:ext cx="866" cy="11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latin typeface="Neo Sans Intel"/>
                </a:rPr>
                <a:t>MEM/WB.RegWrite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95362"/>
      </p:ext>
    </p:extLst>
  </p:cSld>
  <p:clrMapOvr>
    <a:masterClrMapping/>
  </p:clrMapOvr>
  <p:transition advTm="1445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273" x="6180138" y="5108575"/>
          <p14:tracePt t="12350" x="6197600" y="5037138"/>
          <p14:tracePt t="12356" x="6197600" y="4956175"/>
          <p14:tracePt t="12363" x="6197600" y="4884738"/>
          <p14:tracePt t="12379" x="6188075" y="4724400"/>
          <p14:tracePt t="12395" x="6170613" y="4662488"/>
          <p14:tracePt t="12411" x="6143625" y="4591050"/>
          <p14:tracePt t="12428" x="6135688" y="4537075"/>
          <p14:tracePt t="12444" x="6135688" y="4500563"/>
          <p14:tracePt t="12460" x="6135688" y="4492625"/>
          <p14:tracePt t="12479" x="6135688" y="4465638"/>
          <p14:tracePt t="12495" x="6153150" y="4456113"/>
          <p14:tracePt t="12511" x="6232525" y="4394200"/>
          <p14:tracePt t="12528" x="6286500" y="4357688"/>
          <p14:tracePt t="12544" x="6350000" y="4305300"/>
          <p14:tracePt t="12561" x="6421438" y="4259263"/>
          <p14:tracePt t="12579" x="6473825" y="4241800"/>
          <p14:tracePt t="12595" x="6527800" y="4224338"/>
          <p14:tracePt t="12612" x="6626225" y="4197350"/>
          <p14:tracePt t="12630" x="6688138" y="4152900"/>
          <p14:tracePt t="12646" x="6759575" y="4090988"/>
          <p14:tracePt t="12662" x="6858000" y="4000500"/>
          <p14:tracePt t="12678" x="6938963" y="3948113"/>
          <p14:tracePt t="12695" x="7000875" y="3902075"/>
          <p14:tracePt t="12712" x="7064375" y="3867150"/>
          <p14:tracePt t="12729" x="7161213" y="3830638"/>
          <p14:tracePt t="12745" x="7242175" y="3813175"/>
          <p14:tracePt t="12762" x="7350125" y="3795713"/>
          <p14:tracePt t="12780" x="7412038" y="3786188"/>
          <p14:tracePt t="12795" x="7483475" y="3786188"/>
          <p14:tracePt t="12812" x="7545388" y="3786188"/>
          <p14:tracePt t="12829" x="7608888" y="3805238"/>
          <p14:tracePt t="12847" x="7680325" y="3813175"/>
          <p14:tracePt t="12862" x="7759700" y="3849688"/>
          <p14:tracePt t="12880" x="7804150" y="3857625"/>
          <p14:tracePt t="12896" x="7858125" y="3867150"/>
          <p14:tracePt t="12912" x="7894638" y="3867150"/>
          <p14:tracePt t="12929" x="7912100" y="3867150"/>
          <p14:tracePt t="12945" x="7921625" y="3867150"/>
          <p14:tracePt t="12978" x="7912100" y="3867150"/>
          <p14:tracePt t="13052" x="7902575" y="3867150"/>
          <p14:tracePt t="13061" x="7894638" y="3867150"/>
          <p14:tracePt t="13079" x="7875588" y="3867150"/>
          <p14:tracePt t="13096" x="7875588" y="3876675"/>
          <p14:tracePt t="13112" x="7867650" y="3876675"/>
          <p14:tracePt t="13170" x="7850188" y="3876675"/>
          <p14:tracePt t="13181" x="7804150" y="3876675"/>
          <p14:tracePt t="13196" x="7751763" y="3876675"/>
          <p14:tracePt t="13212" x="7688263" y="3876675"/>
          <p14:tracePt t="13229" x="7626350" y="3867150"/>
          <p14:tracePt t="13245" x="7564438" y="3867150"/>
          <p14:tracePt t="13262" x="7439025" y="3867150"/>
          <p14:tracePt t="13281" x="7358063" y="3876675"/>
          <p14:tracePt t="13297" x="7278688" y="3884613"/>
          <p14:tracePt t="13312" x="7232650" y="3884613"/>
          <p14:tracePt t="13329" x="7188200" y="3867150"/>
          <p14:tracePt t="13348" x="7143750" y="3857625"/>
          <p14:tracePt t="13362" x="7108825" y="3849688"/>
          <p14:tracePt t="13379" x="7018338" y="3849688"/>
          <p14:tracePt t="13396" x="6946900" y="3849688"/>
          <p14:tracePt t="13412" x="6884988" y="3857625"/>
          <p14:tracePt t="13429" x="6831013" y="3867150"/>
          <p14:tracePt t="13445" x="6804025" y="3867150"/>
          <p14:tracePt t="13462" x="6778625" y="3867150"/>
          <p14:tracePt t="13479" x="6724650" y="3849688"/>
          <p14:tracePt t="13496" x="6670675" y="3813175"/>
          <p14:tracePt t="13512" x="6554788" y="3741738"/>
          <p14:tracePt t="13530" x="6421438" y="3652838"/>
          <p14:tracePt t="13547" x="6286500" y="3563938"/>
          <p14:tracePt t="13562" x="6180138" y="3465513"/>
          <p14:tracePt t="13579" x="6108700" y="3411538"/>
          <p14:tracePt t="13596" x="6072188" y="3394075"/>
          <p14:tracePt t="13612" x="6064250" y="3384550"/>
          <p14:tracePt t="13629" x="6054725" y="3375025"/>
          <p14:tracePt t="13645" x="6054725" y="3384550"/>
          <p14:tracePt t="13968" x="6072188" y="3394075"/>
          <p14:tracePt t="13977" x="6081713" y="3402013"/>
          <p14:tracePt t="13995" x="6081713" y="3411538"/>
          <p14:tracePt t="14012" x="6089650" y="3411538"/>
          <p14:tracePt t="14029" x="6099175" y="3411538"/>
          <p14:tracePt t="14070" x="6108700" y="3421063"/>
          <p14:tracePt t="14084" x="6116638" y="3429000"/>
          <p14:tracePt t="14095" x="6135688" y="3438525"/>
          <p14:tracePt t="14113" x="6170613" y="3455988"/>
          <p14:tracePt t="14129" x="6207125" y="3473450"/>
          <p14:tracePt t="14146" x="6259513" y="3492500"/>
          <p14:tracePt t="14163" x="6330950" y="3509963"/>
          <p14:tracePt t="14180" x="6367463" y="3527425"/>
          <p14:tracePt t="14196" x="6411913" y="3544888"/>
          <p14:tracePt t="14212" x="6429375" y="3554413"/>
          <p14:tracePt t="14230" x="6438900" y="3563938"/>
          <p14:tracePt t="14261" x="6438900" y="3554413"/>
          <p14:tracePt t="14538" x="6438900" y="3527425"/>
          <p14:tracePt t="14547" x="6421438" y="3482975"/>
          <p14:tracePt t="14562" x="6402388" y="3446463"/>
          <p14:tracePt t="14578" x="6394450" y="3421063"/>
          <p14:tracePt t="14597" x="6375400" y="3402013"/>
          <p14:tracePt t="14628" x="6375400" y="3411538"/>
          <p14:tracePt t="14938" x="6384925" y="3429000"/>
          <p14:tracePt t="14947" x="6402388" y="3473450"/>
          <p14:tracePt t="14962" x="6429375" y="3527425"/>
          <p14:tracePt t="14979" x="6446838" y="3563938"/>
          <p14:tracePt t="14996" x="6456363" y="3581400"/>
          <p14:tracePt t="15029" x="6456363" y="3571875"/>
          <p14:tracePt t="15266" x="6446838" y="3563938"/>
          <p14:tracePt t="15282" x="6429375" y="3554413"/>
          <p14:tracePt t="15291" x="6429375" y="3544888"/>
          <p14:tracePt t="15299" x="6394450" y="3536950"/>
          <p14:tracePt t="15312" x="6367463" y="3517900"/>
          <p14:tracePt t="15328" x="6323013" y="3492500"/>
          <p14:tracePt t="15345" x="6286500" y="3482975"/>
          <p14:tracePt t="15363" x="6224588" y="3465513"/>
          <p14:tracePt t="15378" x="6170613" y="3446463"/>
          <p14:tracePt t="15395" x="6099175" y="3429000"/>
          <p14:tracePt t="15412" x="6027738" y="3411538"/>
          <p14:tracePt t="15428" x="5911850" y="3367088"/>
          <p14:tracePt t="15446" x="5840413" y="3303588"/>
          <p14:tracePt t="15462" x="5778500" y="3268663"/>
          <p14:tracePt t="15479" x="5707063" y="3214688"/>
          <p14:tracePt t="15495" x="5643563" y="3179763"/>
          <p14:tracePt t="15512" x="5581650" y="3152775"/>
          <p14:tracePt t="15529" x="5537200" y="3143250"/>
          <p14:tracePt t="15546" x="5483225" y="3116263"/>
          <p14:tracePt t="15562" x="5411788" y="3089275"/>
          <p14:tracePt t="15579" x="5367338" y="3071813"/>
          <p14:tracePt t="15595" x="5322888" y="3063875"/>
          <p14:tracePt t="15613" x="5286375" y="3063875"/>
          <p14:tracePt t="15629" x="5241925" y="3063875"/>
          <p14:tracePt t="15646" x="5180013" y="3071813"/>
          <p14:tracePt t="15663" x="5081588" y="3135313"/>
          <p14:tracePt t="15680" x="4992688" y="3206750"/>
          <p14:tracePt t="15697" x="4848225" y="3322638"/>
          <p14:tracePt t="15713" x="4714875" y="3465513"/>
          <p14:tracePt t="15730" x="4581525" y="3652838"/>
          <p14:tracePt t="15747" x="4473575" y="3884613"/>
          <p14:tracePt t="15763" x="4348163" y="4233863"/>
          <p14:tracePt t="15779" x="4241800" y="4625975"/>
          <p14:tracePt t="15796" x="4160838" y="4956175"/>
          <p14:tracePt t="15812" x="4160838" y="5305425"/>
          <p14:tracePt t="15829" x="4187825" y="5483225"/>
          <p14:tracePt t="15848" x="4259263" y="5643563"/>
          <p14:tracePt t="15863" x="4322763" y="5761038"/>
          <p14:tracePt t="15879" x="4384675" y="5849938"/>
          <p14:tracePt t="15896" x="4429125" y="5929313"/>
          <p14:tracePt t="15912" x="4510088" y="6019800"/>
          <p14:tracePt t="15930" x="4562475" y="6081713"/>
          <p14:tracePt t="15947" x="4616450" y="6135688"/>
          <p14:tracePt t="15963" x="4679950" y="6189663"/>
          <p14:tracePt t="15979" x="4759325" y="6251575"/>
          <p14:tracePt t="15996" x="4822825" y="6296025"/>
          <p14:tracePt t="16012" x="4875213" y="6323013"/>
          <p14:tracePt t="16029" x="4911725" y="6332538"/>
          <p14:tracePt t="16046" x="4946650" y="6332538"/>
          <p14:tracePt t="16062" x="4965700" y="6332538"/>
          <p14:tracePt t="16078" x="4973638" y="6332538"/>
          <p14:tracePt t="16112" x="4983163" y="6332538"/>
          <p14:tracePt t="16135" x="4983163" y="6313488"/>
          <p14:tracePt t="16151" x="4983163" y="6286500"/>
          <p14:tracePt t="16162" x="4973638" y="6215063"/>
          <p14:tracePt t="16178" x="4956175" y="6143625"/>
          <p14:tracePt t="16195" x="4929188" y="6000750"/>
          <p14:tracePt t="16214" x="4911725" y="5903913"/>
          <p14:tracePt t="16229" x="4911725" y="5822950"/>
          <p14:tracePt t="16246" x="4911725" y="5768975"/>
          <p14:tracePt t="16262" x="4911725" y="5707063"/>
          <p14:tracePt t="16279" x="4911725" y="5662613"/>
          <p14:tracePt t="16296" x="4911725" y="5626100"/>
          <p14:tracePt t="16312" x="4911725" y="5554663"/>
          <p14:tracePt t="16331" x="4911725" y="5500688"/>
          <p14:tracePt t="16349" x="4911725" y="5429250"/>
          <p14:tracePt t="16363" x="4911725" y="5322888"/>
          <p14:tracePt t="16379" x="4921250" y="5251450"/>
          <p14:tracePt t="16396" x="4929188" y="5180013"/>
          <p14:tracePt t="16413" x="4938713" y="5126038"/>
          <p14:tracePt t="16429" x="4956175" y="5054600"/>
          <p14:tracePt t="16447" x="4965700" y="4983163"/>
          <p14:tracePt t="16463" x="4983163" y="4911725"/>
          <p14:tracePt t="16479" x="5000625" y="4830763"/>
          <p14:tracePt t="16496" x="5037138" y="4714875"/>
          <p14:tracePt t="16513" x="5054600" y="4616450"/>
          <p14:tracePt t="16530" x="5064125" y="4554538"/>
          <p14:tracePt t="16546" x="5072063" y="4483100"/>
          <p14:tracePt t="16563" x="5064125" y="4438650"/>
          <p14:tracePt t="16579" x="5037138" y="4367213"/>
          <p14:tracePt t="16597" x="5027613" y="4330700"/>
          <p14:tracePt t="16612" x="5000625" y="4241800"/>
          <p14:tracePt t="16630" x="4983163" y="4197350"/>
          <p14:tracePt t="16646" x="4965700" y="4125913"/>
          <p14:tracePt t="16663" x="4946650" y="4054475"/>
          <p14:tracePt t="16679" x="4921250" y="3902075"/>
          <p14:tracePt t="16696" x="4911725" y="3849688"/>
          <p14:tracePt t="16713" x="4875213" y="3616325"/>
          <p14:tracePt t="16729" x="4875213" y="3455988"/>
          <p14:tracePt t="16746" x="4875213" y="3295650"/>
          <p14:tracePt t="16762" x="4875213" y="3108325"/>
          <p14:tracePt t="16779" x="4875213" y="2928938"/>
          <p14:tracePt t="16796" x="4867275" y="2706688"/>
          <p14:tracePt t="16813" x="4867275" y="2500313"/>
          <p14:tracePt t="16830" x="4911725" y="2206625"/>
          <p14:tracePt t="16849" x="4992688" y="1982788"/>
          <p14:tracePt t="16863" x="5045075" y="1776413"/>
          <p14:tracePt t="16880" x="5089525" y="1625600"/>
          <p14:tracePt t="16896" x="5126038" y="1490663"/>
          <p14:tracePt t="16913" x="5180013" y="1393825"/>
          <p14:tracePt t="16929" x="5232400" y="1312863"/>
          <p14:tracePt t="16946" x="5340350" y="1204913"/>
          <p14:tracePt t="16963" x="5411788" y="1160463"/>
          <p14:tracePt t="16979" x="5473700" y="1133475"/>
          <p14:tracePt t="16996" x="5527675" y="1116013"/>
          <p14:tracePt t="17013" x="5599113" y="1098550"/>
          <p14:tracePt t="17029" x="5661025" y="1089025"/>
          <p14:tracePt t="17046" x="5732463" y="1089025"/>
          <p14:tracePt t="17062" x="5813425" y="1089025"/>
          <p14:tracePt t="17080" x="5938838" y="1125538"/>
          <p14:tracePt t="17097" x="6010275" y="1152525"/>
          <p14:tracePt t="17113" x="6072188" y="1187450"/>
          <p14:tracePt t="17129" x="6153150" y="1250950"/>
          <p14:tracePt t="17146" x="6232525" y="1330325"/>
          <p14:tracePt t="17163" x="6313488" y="1411288"/>
          <p14:tracePt t="17180" x="6402388" y="1517650"/>
          <p14:tracePt t="17196" x="6492875" y="1687513"/>
          <p14:tracePt t="17213" x="6581775" y="1822450"/>
          <p14:tracePt t="17230" x="6661150" y="1982788"/>
          <p14:tracePt t="17246" x="6742113" y="2143125"/>
          <p14:tracePt t="17263" x="6840538" y="2303463"/>
          <p14:tracePt t="17279" x="6929438" y="2482850"/>
          <p14:tracePt t="17296" x="7018338" y="2687638"/>
          <p14:tracePt t="17313" x="7108825" y="2938463"/>
          <p14:tracePt t="17331" x="7161213" y="3098800"/>
          <p14:tracePt t="17350" x="7232650" y="3241675"/>
          <p14:tracePt t="17363" x="7296150" y="3402013"/>
          <p14:tracePt t="17380" x="7323138" y="3571875"/>
          <p14:tracePt t="17397" x="7367588" y="3751263"/>
          <p14:tracePt t="17412" x="7385050" y="3938588"/>
          <p14:tracePt t="17429" x="7412038" y="4090988"/>
          <p14:tracePt t="17445" x="7429500" y="4241800"/>
          <p14:tracePt t="17461" x="7466013" y="4429125"/>
          <p14:tracePt t="17478" x="7473950" y="4554538"/>
          <p14:tracePt t="17495" x="7473950" y="4679950"/>
          <p14:tracePt t="17511" x="7466013" y="4805363"/>
          <p14:tracePt t="17528" x="7446963" y="4894263"/>
          <p14:tracePt t="17545" x="7402513" y="5010150"/>
          <p14:tracePt t="17561" x="7340600" y="5116513"/>
          <p14:tracePt t="17578" x="7278688" y="5207000"/>
          <p14:tracePt t="17595" x="7126288" y="5367338"/>
          <p14:tracePt t="17612" x="6973888" y="5483225"/>
          <p14:tracePt t="17628" x="6786563" y="5608638"/>
          <p14:tracePt t="17645" x="6581775" y="5715000"/>
          <p14:tracePt t="17661" x="6357938" y="5849938"/>
          <p14:tracePt t="17679" x="6153150" y="5992813"/>
          <p14:tracePt t="17696" x="5956300" y="6143625"/>
          <p14:tracePt t="17712" x="5732463" y="6278563"/>
          <p14:tracePt t="17729" x="5616575" y="6313488"/>
          <p14:tracePt t="17747" x="5545138" y="6323013"/>
          <p14:tracePt t="17763" x="5473700" y="6323013"/>
          <p14:tracePt t="17779" x="5402263" y="6323013"/>
          <p14:tracePt t="17796" x="5349875" y="6323013"/>
          <p14:tracePt t="17812" x="5295900" y="6323013"/>
          <p14:tracePt t="17831" x="5224463" y="6323013"/>
          <p14:tracePt t="17849" x="5180013" y="6313488"/>
          <p14:tracePt t="17863" x="5126038" y="6305550"/>
          <p14:tracePt t="17880" x="5099050" y="6286500"/>
          <p14:tracePt t="17896" x="5072063" y="6269038"/>
          <p14:tracePt t="17913" x="5045075" y="6242050"/>
          <p14:tracePt t="17929" x="5010150" y="6197600"/>
          <p14:tracePt t="17947" x="4992688" y="6162675"/>
          <p14:tracePt t="17963" x="4956175" y="6099175"/>
          <p14:tracePt t="17981" x="4938713" y="6046788"/>
          <p14:tracePt t="17996" x="4911725" y="5983288"/>
          <p14:tracePt t="18013" x="4894263" y="5938838"/>
          <p14:tracePt t="18030" x="4867275" y="5876925"/>
          <p14:tracePt t="18046" x="4830763" y="5832475"/>
          <p14:tracePt t="18063" x="4795838" y="5751513"/>
          <p14:tracePt t="18081" x="4732338" y="5599113"/>
          <p14:tracePt t="18097" x="4714875" y="5519738"/>
          <p14:tracePt t="18113" x="4697413" y="5448300"/>
          <p14:tracePt t="18130" x="4660900" y="5367338"/>
          <p14:tracePt t="18146" x="4616450" y="5278438"/>
          <p14:tracePt t="18163" x="4598988" y="5153025"/>
          <p14:tracePt t="18180" x="4581525" y="5010150"/>
          <p14:tracePt t="18196" x="4554538" y="4857750"/>
          <p14:tracePt t="18213" x="4491038" y="4598988"/>
          <p14:tracePt t="18231" x="4429125" y="4465638"/>
          <p14:tracePt t="18247" x="4357688" y="4322763"/>
          <p14:tracePt t="18263" x="4286250" y="4187825"/>
          <p14:tracePt t="18280" x="4224338" y="4027488"/>
          <p14:tracePt t="18296" x="4152900" y="3884613"/>
          <p14:tracePt t="18313" x="4116388" y="3697288"/>
          <p14:tracePt t="18330" x="4081463" y="3455988"/>
          <p14:tracePt t="18349" x="4062413" y="3286125"/>
          <p14:tracePt t="18363" x="4037013" y="3116263"/>
          <p14:tracePt t="18380" x="4027488" y="2938463"/>
          <p14:tracePt t="18396" x="4010025" y="2786063"/>
          <p14:tracePt t="18413" x="4010025" y="2635250"/>
          <p14:tracePt t="18429" x="4027488" y="2465388"/>
          <p14:tracePt t="18446" x="4054475" y="2312988"/>
          <p14:tracePt t="18463" x="4081463" y="2187575"/>
          <p14:tracePt t="18481" x="4098925" y="2143125"/>
          <p14:tracePt t="18497" x="4116388" y="2089150"/>
          <p14:tracePt t="18513" x="4133850" y="2044700"/>
          <p14:tracePt t="18530" x="4152900" y="2000250"/>
          <p14:tracePt t="18546" x="4197350" y="1955800"/>
          <p14:tracePt t="18563" x="4251325" y="1901825"/>
          <p14:tracePt t="18579" x="4394200" y="1795463"/>
          <p14:tracePt t="18598" x="4527550" y="1724025"/>
          <p14:tracePt t="18613" x="4679950" y="1625600"/>
          <p14:tracePt t="18630" x="4795838" y="1554163"/>
          <p14:tracePt t="18647" x="4867275" y="1517650"/>
          <p14:tracePt t="18663" x="4938713" y="1482725"/>
          <p14:tracePt t="18679" x="5027613" y="1428750"/>
          <p14:tracePt t="18696" x="5099050" y="1401763"/>
          <p14:tracePt t="18712" x="5153025" y="1384300"/>
          <p14:tracePt t="18731" x="5241925" y="1384300"/>
          <p14:tracePt t="18747" x="5313363" y="1374775"/>
          <p14:tracePt t="18763" x="5421313" y="1357313"/>
          <p14:tracePt t="18779" x="5527675" y="1339850"/>
          <p14:tracePt t="18796" x="5589588" y="1330325"/>
          <p14:tracePt t="18813" x="5626100" y="1330325"/>
          <p14:tracePt t="18829" x="5680075" y="1330325"/>
          <p14:tracePt t="18846" x="5732463" y="1339850"/>
          <p14:tracePt t="18865" x="5751513" y="1357313"/>
          <p14:tracePt t="18880" x="5786438" y="1374775"/>
          <p14:tracePt t="18896" x="5822950" y="1393825"/>
          <p14:tracePt t="18913" x="5840413" y="1419225"/>
          <p14:tracePt t="18930" x="5867400" y="1465263"/>
          <p14:tracePt t="18946" x="5884863" y="1517650"/>
          <p14:tracePt t="18963" x="5902325" y="1562100"/>
          <p14:tracePt t="18981" x="5946775" y="1660525"/>
          <p14:tracePt t="18997" x="5965825" y="1731963"/>
          <p14:tracePt t="19013" x="6000750" y="1803400"/>
          <p14:tracePt t="19030" x="6045200" y="1920875"/>
          <p14:tracePt t="19046" x="6099175" y="2054225"/>
          <p14:tracePt t="19062" x="6153150" y="2197100"/>
          <p14:tracePt t="19079" x="6207125" y="2322513"/>
          <p14:tracePt t="19095" x="6286500" y="2544763"/>
          <p14:tracePt t="19113" x="6313488" y="2706688"/>
          <p14:tracePt t="19129" x="6350000" y="2857500"/>
          <p14:tracePt t="19146" x="6375400" y="3027363"/>
          <p14:tracePt t="19162" x="6394450" y="3152775"/>
          <p14:tracePt t="19179" x="6421438" y="3259138"/>
          <p14:tracePt t="19195" x="6438900" y="3322638"/>
          <p14:tracePt t="19212" x="6446838" y="3367088"/>
          <p14:tracePt t="19229" x="6446838" y="3394075"/>
          <p14:tracePt t="19246" x="6446838" y="3411538"/>
          <p14:tracePt t="19263" x="6446838" y="3421063"/>
          <p14:tracePt t="19279" x="6446838" y="3446463"/>
          <p14:tracePt t="19296" x="6429375" y="3482975"/>
          <p14:tracePt t="19313" x="6411913" y="3554413"/>
          <p14:tracePt t="19330" x="6384925" y="3635375"/>
          <p14:tracePt t="19346" x="6330950" y="3795713"/>
          <p14:tracePt t="19346" x="6296025" y="3876675"/>
          <p14:tracePt t="19366" x="6232525" y="4044950"/>
          <p14:tracePt t="19380" x="6161088" y="4224338"/>
          <p14:tracePt t="19397" x="6143625" y="4384675"/>
          <p14:tracePt t="19413" x="6116638" y="4598988"/>
          <p14:tracePt t="19430" x="6108700" y="4795838"/>
          <p14:tracePt t="19446" x="6081713" y="4992688"/>
          <p14:tracePt t="19463" x="6064250" y="5197475"/>
          <p14:tracePt t="19480" x="6027738" y="5492750"/>
          <p14:tracePt t="19497" x="6010275" y="5626100"/>
          <p14:tracePt t="19513" x="5956300" y="5761038"/>
          <p14:tracePt t="19531" x="5902325" y="5849938"/>
          <p14:tracePt t="19546" x="5857875" y="5911850"/>
          <p14:tracePt t="19563" x="5813425" y="5965825"/>
          <p14:tracePt t="19579" x="5768975" y="5992813"/>
          <p14:tracePt t="19596" x="5715000" y="6019800"/>
          <p14:tracePt t="19613" x="5608638" y="6046788"/>
          <p14:tracePt t="19629" x="5545138" y="6046788"/>
          <p14:tracePt t="19646" x="5456238" y="6027738"/>
          <p14:tracePt t="19662" x="5357813" y="6010275"/>
          <p14:tracePt t="19679" x="5295900" y="5992813"/>
          <p14:tracePt t="19695" x="5224463" y="5975350"/>
          <p14:tracePt t="19713" x="5143500" y="5956300"/>
          <p14:tracePt t="19731" x="4992688" y="5929313"/>
          <p14:tracePt t="19747" x="4911725" y="5903913"/>
          <p14:tracePt t="19764" x="4857750" y="5867400"/>
          <p14:tracePt t="19780" x="4813300" y="5832475"/>
          <p14:tracePt t="19796" x="4751388" y="5786438"/>
          <p14:tracePt t="19813" x="4697413" y="5741988"/>
          <p14:tracePt t="19830" x="4633913" y="5707063"/>
          <p14:tracePt t="19846" x="4589463" y="5680075"/>
          <p14:tracePt t="19846" x="4562475" y="5662613"/>
          <p14:tracePt t="19866" x="4545013" y="5653088"/>
          <p14:tracePt t="19881" x="4518025" y="5626100"/>
          <p14:tracePt t="19896" x="4510088" y="5608638"/>
          <p14:tracePt t="19913" x="4491038" y="5591175"/>
          <p14:tracePt t="19930" x="4483100" y="5572125"/>
          <p14:tracePt t="19946" x="4456113" y="5554663"/>
          <p14:tracePt t="19963" x="4438650" y="5483225"/>
          <p14:tracePt t="19981" x="4419600" y="5438775"/>
          <p14:tracePt t="19997" x="4402138" y="5394325"/>
          <p14:tracePt t="20014" x="4384675" y="5357813"/>
          <p14:tracePt t="20030" x="4367213" y="5305425"/>
          <p14:tracePt t="20046" x="4357688" y="5259388"/>
          <p14:tracePt t="20063" x="4340225" y="5197475"/>
          <p14:tracePt t="20080" x="4322763" y="5153025"/>
          <p14:tracePt t="20097" x="4295775" y="5091113"/>
          <p14:tracePt t="20113" x="4268788" y="4992688"/>
          <p14:tracePt t="20131" x="4268788" y="4911725"/>
          <p14:tracePt t="20146" x="4276725" y="4813300"/>
          <p14:tracePt t="20163" x="4303713" y="4687888"/>
          <p14:tracePt t="20179" x="4303713" y="4564063"/>
          <p14:tracePt t="20196" x="4303713" y="4448175"/>
          <p14:tracePt t="20213" x="4286250" y="4330700"/>
          <p14:tracePt t="20230" x="4276725" y="4179888"/>
          <p14:tracePt t="20247" x="4268788" y="4098925"/>
          <p14:tracePt t="20264" x="4251325" y="4019550"/>
          <p14:tracePt t="20280" x="4251325" y="3894138"/>
          <p14:tracePt t="20296" x="4251325" y="3759200"/>
          <p14:tracePt t="20313" x="4251325" y="3608388"/>
          <p14:tracePt t="20330" x="4276725" y="3465513"/>
          <p14:tracePt t="20346" x="4286250" y="3330575"/>
          <p14:tracePt t="20346" x="4286250" y="3241675"/>
          <p14:tracePt t="20366" x="4303713" y="3054350"/>
          <p14:tracePt t="20382" x="4348163" y="2884488"/>
          <p14:tracePt t="20398" x="4384675" y="2714625"/>
          <p14:tracePt t="20413" x="4438650" y="2589213"/>
          <p14:tracePt t="20430" x="4483100" y="2455863"/>
          <p14:tracePt t="20446" x="4518025" y="2374900"/>
          <p14:tracePt t="20463" x="4537075" y="2312988"/>
          <p14:tracePt t="20480" x="4554538" y="2268538"/>
          <p14:tracePt t="20496" x="4562475" y="2251075"/>
          <p14:tracePt t="20530" x="4581525" y="2241550"/>
          <p14:tracePt t="20562" x="4608513" y="2224088"/>
          <p14:tracePt t="20570" x="4633913" y="2206625"/>
          <p14:tracePt t="20579" x="4670425" y="2187575"/>
          <p14:tracePt t="20596" x="4705350" y="2179638"/>
          <p14:tracePt t="20613" x="4751388" y="2160588"/>
          <p14:tracePt t="20631" x="4768850" y="2152650"/>
          <p14:tracePt t="20646" x="4848225" y="2116138"/>
          <p14:tracePt t="20663" x="4884738" y="2108200"/>
          <p14:tracePt t="20679" x="4921250" y="2089150"/>
          <p14:tracePt t="20695" x="4983163" y="2063750"/>
          <p14:tracePt t="20712" x="5054600" y="2036763"/>
          <p14:tracePt t="20729" x="5143500" y="1973263"/>
          <p14:tracePt t="20745" x="5259388" y="1901825"/>
          <p14:tracePt t="20764" x="5313363" y="1884363"/>
          <p14:tracePt t="20780" x="5349875" y="1866900"/>
          <p14:tracePt t="20796" x="5384800" y="1866900"/>
          <p14:tracePt t="20813" x="5411788" y="1857375"/>
          <p14:tracePt t="20830" x="5465763" y="1857375"/>
          <p14:tracePt t="20846" x="5510213" y="1849438"/>
          <p14:tracePt t="20846" x="5518150" y="1849438"/>
          <p14:tracePt t="20866" x="5527675" y="1849438"/>
          <p14:tracePt t="20881" x="5554663" y="1849438"/>
          <p14:tracePt t="20913" x="5564188" y="1849438"/>
          <p14:tracePt t="20984" x="5572125" y="1849438"/>
          <p14:tracePt t="20992" x="5581650" y="1849438"/>
          <p14:tracePt t="21029" x="5589588" y="1849438"/>
          <p14:tracePt t="21040" x="5599113" y="1849438"/>
          <p14:tracePt t="21054" x="5608638" y="1849438"/>
          <p14:tracePt t="21069" x="5616575" y="1849438"/>
          <p14:tracePt t="21085" x="5616575" y="1857375"/>
          <p14:tracePt t="21095" x="5635625" y="1857375"/>
          <p14:tracePt t="21112" x="5653088" y="1857375"/>
          <p14:tracePt t="21130" x="5680075" y="1884363"/>
          <p14:tracePt t="21148" x="5732463" y="1893888"/>
          <p14:tracePt t="21164" x="5778500" y="1911350"/>
          <p14:tracePt t="21180" x="5830888" y="1938338"/>
          <p14:tracePt t="21196" x="5875338" y="1955800"/>
          <p14:tracePt t="21213" x="5929313" y="1973263"/>
          <p14:tracePt t="21230" x="5983288" y="1992313"/>
          <p14:tracePt t="21246" x="6037263" y="2000250"/>
          <p14:tracePt t="21263" x="6108700" y="2036763"/>
          <p14:tracePt t="21281" x="6153150" y="2063750"/>
          <p14:tracePt t="21296" x="6224588" y="2116138"/>
          <p14:tracePt t="21313" x="6296025" y="2170113"/>
          <p14:tracePt t="21330" x="6357938" y="2232025"/>
          <p14:tracePt t="21346" x="6411913" y="2268538"/>
          <p14:tracePt t="21346" x="6438900" y="2278063"/>
          <p14:tracePt t="21366" x="6456363" y="2295525"/>
          <p14:tracePt t="21381" x="6527800" y="2322513"/>
          <p14:tracePt t="21398" x="6572250" y="2349500"/>
          <p14:tracePt t="21414" x="6616700" y="2366963"/>
          <p14:tracePt t="21430" x="6670675" y="2393950"/>
          <p14:tracePt t="21446" x="6715125" y="2428875"/>
          <p14:tracePt t="21463" x="6769100" y="2473325"/>
          <p14:tracePt t="21480" x="6804025" y="2517775"/>
          <p14:tracePt t="21496" x="6831013" y="2571750"/>
          <p14:tracePt t="21513" x="6858000" y="2643188"/>
          <p14:tracePt t="21530" x="6867525" y="2687638"/>
          <p14:tracePt t="21546" x="6884988" y="2741613"/>
          <p14:tracePt t="21563" x="6884988" y="2768600"/>
          <p14:tracePt t="21580" x="6884988" y="2786063"/>
          <p14:tracePt t="21596" x="6884988" y="2795588"/>
          <p14:tracePt t="21613" x="6902450" y="2822575"/>
          <p14:tracePt t="21631" x="6929438" y="2884488"/>
          <p14:tracePt t="21648" x="6938963" y="2921000"/>
          <p14:tracePt t="21665" x="6946900" y="2946400"/>
          <p14:tracePt t="21680" x="6956425" y="2965450"/>
          <p14:tracePt t="21696" x="6956425" y="2992438"/>
          <p14:tracePt t="21713" x="6965950" y="3017838"/>
          <p14:tracePt t="21730" x="6965950" y="3054350"/>
          <p14:tracePt t="21747" x="6956425" y="3108325"/>
          <p14:tracePt t="21763" x="6938963" y="3152775"/>
          <p14:tracePt t="21780" x="6921500" y="3224213"/>
          <p14:tracePt t="21797" x="6911975" y="3278188"/>
          <p14:tracePt t="21813" x="6902450" y="3322638"/>
          <p14:tracePt t="21830" x="6894513" y="3394075"/>
          <p14:tracePt t="21847" x="6894513" y="3455988"/>
          <p14:tracePt t="21865" x="6875463" y="3517900"/>
          <p14:tracePt t="21881" x="6850063" y="3608388"/>
          <p14:tracePt t="21898" x="6831013" y="3679825"/>
          <p14:tracePt t="21914" x="6796088" y="3768725"/>
          <p14:tracePt t="21930" x="6759575" y="3867150"/>
          <p14:tracePt t="21947" x="6732588" y="3992563"/>
          <p14:tracePt t="21963" x="6707188" y="4116388"/>
          <p14:tracePt t="21980" x="6688138" y="4241800"/>
          <p14:tracePt t="21996" x="6670675" y="4367213"/>
          <p14:tracePt t="22013" x="6653213" y="4510088"/>
          <p14:tracePt t="22031" x="6626225" y="4706938"/>
          <p14:tracePt t="22048" x="6589713" y="4867275"/>
          <p14:tracePt t="22062" x="6572250" y="4973638"/>
          <p14:tracePt t="22079" x="6554788" y="5045075"/>
          <p14:tracePt t="22096" x="6537325" y="5099050"/>
          <p14:tracePt t="22113" x="6518275" y="5153025"/>
          <p14:tracePt t="22129" x="6500813" y="5214938"/>
          <p14:tracePt t="22146" x="6483350" y="5286375"/>
          <p14:tracePt t="22164" x="6465888" y="5330825"/>
          <p14:tracePt t="22179" x="6456363" y="5384800"/>
          <p14:tracePt t="22196" x="6438900" y="5402263"/>
          <p14:tracePt t="22212" x="6429375" y="5421313"/>
          <p14:tracePt t="22247" x="6421438" y="5421313"/>
          <p14:tracePt t="22360" x="6402388" y="5421313"/>
          <p14:tracePt t="22392" x="6375400" y="5421313"/>
          <p14:tracePt t="22400" x="6323013" y="5421313"/>
          <p14:tracePt t="22414" x="6269038" y="5438775"/>
          <p14:tracePt t="22430" x="6224588" y="5456238"/>
          <p14:tracePt t="22447" x="6170613" y="5473700"/>
          <p14:tracePt t="22463" x="6126163" y="5492750"/>
          <p14:tracePt t="22480" x="6064250" y="5500688"/>
          <p14:tracePt t="22497" x="6010275" y="5500688"/>
          <p14:tracePt t="22513" x="5911850" y="5500688"/>
          <p14:tracePt t="22531" x="5884863" y="5500688"/>
          <p14:tracePt t="22546" x="5778500" y="5519738"/>
          <p14:tracePt t="22563" x="5715000" y="5537200"/>
          <p14:tracePt t="22579" x="5653088" y="5554663"/>
          <p14:tracePt t="22596" x="5581650" y="5581650"/>
          <p14:tracePt t="22613" x="5518150" y="5618163"/>
          <p14:tracePt t="22629" x="5446713" y="5643563"/>
          <p14:tracePt t="22646" x="5367338" y="5662613"/>
          <p14:tracePt t="22664" x="5322888" y="5670550"/>
          <p14:tracePt t="22680" x="5251450" y="5670550"/>
          <p14:tracePt t="22697" x="5197475" y="5670550"/>
          <p14:tracePt t="22713" x="5143500" y="5670550"/>
          <p14:tracePt t="22730" x="5089525" y="5653088"/>
          <p14:tracePt t="22747" x="5037138" y="5635625"/>
          <p14:tracePt t="22763" x="5018088" y="5635625"/>
          <p14:tracePt t="22781" x="4992688" y="5618163"/>
          <p14:tracePt t="22797" x="4983163" y="5608638"/>
          <p14:tracePt t="22830" x="4983163" y="5599113"/>
          <p14:tracePt t="22846" x="4983163" y="5591175"/>
          <p14:tracePt t="22864" x="4983163" y="5581650"/>
          <p14:tracePt t="22880" x="4983163" y="5572125"/>
          <p14:tracePt t="22897" x="4983163" y="5564188"/>
          <p14:tracePt t="22914" x="4992688" y="5546725"/>
          <p14:tracePt t="22930" x="5000625" y="5527675"/>
          <p14:tracePt t="22947" x="5010150" y="5500688"/>
          <p14:tracePt t="22964" x="5027613" y="5483225"/>
          <p14:tracePt t="22980" x="5027613" y="5473700"/>
          <p14:tracePt t="22997" x="5027613" y="5465763"/>
          <p14:tracePt t="23013" x="5027613" y="5448300"/>
          <p14:tracePt t="23030" x="5018088" y="5429250"/>
          <p14:tracePt t="23048" x="5000625" y="5411788"/>
          <p14:tracePt t="23064" x="4965700" y="5394325"/>
          <p14:tracePt t="23080" x="4946650" y="5376863"/>
          <p14:tracePt t="23097" x="4921250" y="5367338"/>
          <p14:tracePt t="23113" x="4894263" y="5349875"/>
          <p14:tracePt t="23130" x="4857750" y="5340350"/>
          <p14:tracePt t="23146" x="4813300" y="5305425"/>
          <p14:tracePt t="23163" x="4741863" y="5241925"/>
          <p14:tracePt t="23180" x="4687888" y="5187950"/>
          <p14:tracePt t="23197" x="4643438" y="5143500"/>
          <p14:tracePt t="23213" x="4581525" y="5064125"/>
          <p14:tracePt t="23230" x="4527550" y="4983163"/>
          <p14:tracePt t="23247" x="4456113" y="4902200"/>
          <p14:tracePt t="23264" x="4394200" y="4830763"/>
          <p14:tracePt t="23281" x="4330700" y="4714875"/>
          <p14:tracePt t="23297" x="4313238" y="4643438"/>
          <p14:tracePt t="23315" x="4295775" y="4564063"/>
          <p14:tracePt t="23330" x="4286250" y="4500563"/>
          <p14:tracePt t="23347" x="4276725" y="4438650"/>
          <p14:tracePt t="23365" x="4268788" y="4402138"/>
          <p14:tracePt t="23380" x="4251325" y="4357688"/>
          <p14:tracePt t="23397" x="4251325" y="4340225"/>
          <p14:tracePt t="23414" x="4232275" y="4330700"/>
          <p14:tracePt t="23430" x="4224338" y="4305300"/>
          <p14:tracePt t="23447" x="4214813" y="4295775"/>
          <p14:tracePt t="23464" x="4205288" y="4286250"/>
          <p14:tracePt t="23480" x="4187825" y="4259263"/>
          <p14:tracePt t="23497" x="4179888" y="4233863"/>
          <p14:tracePt t="23513" x="4170363" y="4206875"/>
          <p14:tracePt t="23531" x="4152900" y="4143375"/>
          <p14:tracePt t="23548" x="4152900" y="4081463"/>
          <p14:tracePt t="23564" x="4152900" y="4019550"/>
          <p14:tracePt t="23580" x="4152900" y="3948113"/>
          <p14:tracePt t="23597" x="4160838" y="3884613"/>
          <p14:tracePt t="23614" x="4160838" y="3813175"/>
          <p14:tracePt t="23631" x="4160838" y="3751263"/>
          <p14:tracePt t="23647" x="4160838" y="3697288"/>
          <p14:tracePt t="23663" x="4160838" y="3652838"/>
          <p14:tracePt t="23680" x="4160838" y="3608388"/>
          <p14:tracePt t="23699" x="4160838" y="3589338"/>
          <p14:tracePt t="23713" x="4160838" y="3571875"/>
          <p14:tracePt t="23730" x="4160838" y="3527425"/>
          <p14:tracePt t="23747" x="4170363" y="3500438"/>
          <p14:tracePt t="23764" x="4179888" y="3482975"/>
          <p14:tracePt t="23780" x="4197350" y="3421063"/>
          <p14:tracePt t="23798" x="4214813" y="3367088"/>
          <p14:tracePt t="23814" x="4224338" y="3313113"/>
          <p14:tracePt t="23830" x="4241800" y="3259138"/>
          <p14:tracePt t="23847" x="4259263" y="3187700"/>
          <p14:tracePt t="23865" x="4276725" y="3125788"/>
          <p14:tracePt t="23880" x="4295775" y="3054350"/>
          <p14:tracePt t="23897" x="4313238" y="2982913"/>
          <p14:tracePt t="23913" x="4330700" y="2901950"/>
          <p14:tracePt t="23930" x="4394200" y="2759075"/>
          <p14:tracePt t="23947" x="4446588" y="2670175"/>
          <p14:tracePt t="23964" x="4483100" y="2571750"/>
          <p14:tracePt t="23980" x="4537075" y="2500313"/>
          <p14:tracePt t="23996" x="4572000" y="2438400"/>
          <p14:tracePt t="24013" x="4598988" y="2384425"/>
          <p14:tracePt t="24030" x="4652963" y="2322513"/>
          <p14:tracePt t="24049" x="4679950" y="2286000"/>
          <p14:tracePt t="24064" x="4714875" y="2259013"/>
          <p14:tracePt t="24079" x="4759325" y="2232025"/>
          <p14:tracePt t="24096" x="4786313" y="2214563"/>
          <p14:tracePt t="24112" x="4813300" y="2206625"/>
          <p14:tracePt t="24129" x="4867275" y="2179638"/>
          <p14:tracePt t="24146" x="4938713" y="2143125"/>
          <p14:tracePt t="24162" x="5027613" y="2081213"/>
          <p14:tracePt t="24179" x="5153025" y="2000250"/>
          <p14:tracePt t="24198" x="5232400" y="1965325"/>
          <p14:tracePt t="24214" x="5286375" y="1938338"/>
          <p14:tracePt t="24230" x="5340350" y="1920875"/>
          <p14:tracePt t="24247" x="5367338" y="1911350"/>
          <p14:tracePt t="24263" x="5394325" y="1901825"/>
          <p14:tracePt t="24280" x="5429250" y="1884363"/>
          <p14:tracePt t="24298" x="5473700" y="1866900"/>
          <p14:tracePt t="24314" x="5500688" y="1866900"/>
          <p14:tracePt t="24330" x="5545138" y="1866900"/>
          <p14:tracePt t="24347" x="5581650" y="1866900"/>
          <p14:tracePt t="24365" x="5608638" y="1874838"/>
          <p14:tracePt t="24380" x="5643563" y="1884363"/>
          <p14:tracePt t="24397" x="5688013" y="1884363"/>
          <p14:tracePt t="24414" x="5732463" y="1901825"/>
          <p14:tracePt t="24430" x="5803900" y="1938338"/>
          <p14:tracePt t="24448" x="5857875" y="1965325"/>
          <p14:tracePt t="24464" x="5902325" y="2000250"/>
          <p14:tracePt t="24480" x="5946775" y="2036763"/>
          <p14:tracePt t="24496" x="6000750" y="2063750"/>
          <p14:tracePt t="24513" x="6037263" y="2089150"/>
          <p14:tracePt t="24530" x="6081713" y="2116138"/>
          <p14:tracePt t="24547" x="6116638" y="2152650"/>
          <p14:tracePt t="24564" x="6135688" y="2160588"/>
          <p14:tracePt t="24581" x="6143625" y="2179638"/>
          <p14:tracePt t="24597" x="6180138" y="2206625"/>
          <p14:tracePt t="24614" x="6224588" y="2259013"/>
          <p14:tracePt t="24630" x="6269038" y="2322513"/>
          <p14:tracePt t="24647" x="6330950" y="2393950"/>
          <p14:tracePt t="24664" x="6357938" y="2527300"/>
          <p14:tracePt t="24680" x="6446838" y="2751138"/>
          <p14:tracePt t="24699" x="6510338" y="2894013"/>
          <p14:tracePt t="24715" x="6564313" y="3063875"/>
          <p14:tracePt t="24730" x="6599238" y="3224213"/>
          <p14:tracePt t="24748" x="6635750" y="3402013"/>
          <p14:tracePt t="24764" x="6661150" y="3544888"/>
          <p14:tracePt t="24780" x="6688138" y="3670300"/>
          <p14:tracePt t="24797" x="6707188" y="3768725"/>
          <p14:tracePt t="24813" x="6724650" y="3938588"/>
          <p14:tracePt t="24830" x="6751638" y="4081463"/>
          <p14:tracePt t="24847" x="6759575" y="4197350"/>
          <p14:tracePt t="24865" x="6769100" y="4313238"/>
          <p14:tracePt t="24880" x="6786563" y="4376738"/>
          <p14:tracePt t="24897" x="6804025" y="4448175"/>
          <p14:tracePt t="24913" x="6813550" y="4500563"/>
          <p14:tracePt t="24930" x="6831013" y="4581525"/>
          <p14:tracePt t="24948" x="6840538" y="4635500"/>
          <p14:tracePt t="24964" x="6840538" y="4706938"/>
          <p14:tracePt t="24981" x="6823075" y="4786313"/>
          <p14:tracePt t="24997" x="6804025" y="4849813"/>
          <p14:tracePt t="25013" x="6796088" y="4902200"/>
          <p14:tracePt t="25031" x="6778625" y="4956175"/>
          <p14:tracePt t="25047" x="6759575" y="4973638"/>
          <p14:tracePt t="25063" x="6751638" y="4983163"/>
          <p14:tracePt t="25096" x="6751638" y="4992688"/>
          <p14:tracePt t="25113" x="6707188" y="5010150"/>
          <p14:tracePt t="25129" x="6653213" y="5045075"/>
          <p14:tracePt t="25146" x="6581775" y="5099050"/>
          <p14:tracePt t="25164" x="6510338" y="5162550"/>
          <p14:tracePt t="25180" x="6438900" y="5214938"/>
          <p14:tracePt t="25196" x="6350000" y="5295900"/>
          <p14:tracePt t="25214" x="6296025" y="5349875"/>
          <p14:tracePt t="25230" x="6232525" y="5402263"/>
          <p14:tracePt t="25246" x="6170613" y="5456238"/>
          <p14:tracePt t="25263" x="6108700" y="5500688"/>
          <p14:tracePt t="25280" x="6045200" y="5519738"/>
          <p14:tracePt t="25296" x="6000750" y="5537200"/>
          <p14:tracePt t="25313" x="5929313" y="5564188"/>
          <p14:tracePt t="25332" x="5875338" y="5572125"/>
          <p14:tracePt t="25347" x="5822950" y="5591175"/>
          <p14:tracePt t="25366" x="5751513" y="5608638"/>
          <p14:tracePt t="25380" x="5680075" y="5618163"/>
          <p14:tracePt t="25397" x="5616575" y="5635625"/>
          <p14:tracePt t="25414" x="5554663" y="5635625"/>
          <p14:tracePt t="25430" x="5473700" y="5635625"/>
          <p14:tracePt t="25449" x="5429250" y="5626100"/>
          <p14:tracePt t="25465" x="5375275" y="5618163"/>
          <p14:tracePt t="25481" x="5330825" y="5599113"/>
          <p14:tracePt t="25497" x="5278438" y="5591175"/>
          <p14:tracePt t="25514" x="5232400" y="5572125"/>
          <p14:tracePt t="25531" x="5180013" y="5554663"/>
          <p14:tracePt t="25546" x="5153025" y="5537200"/>
          <p14:tracePt t="25563" x="5108575" y="5519738"/>
          <p14:tracePt t="25580" x="5064125" y="5500688"/>
          <p14:tracePt t="25596" x="5054600" y="5492750"/>
          <p14:tracePt t="25613" x="5037138" y="5473700"/>
          <p14:tracePt t="25630" x="5027613" y="5465763"/>
          <p14:tracePt t="25663" x="5018088" y="5465763"/>
          <p14:tracePt t="25680" x="5000625" y="5448300"/>
          <p14:tracePt t="25699" x="4992688" y="5421313"/>
          <p14:tracePt t="25715" x="4973638" y="5384800"/>
          <p14:tracePt t="25731" x="4956175" y="5330825"/>
          <p14:tracePt t="25747" x="4938713" y="5286375"/>
          <p14:tracePt t="25764" x="4921250" y="5241925"/>
          <p14:tracePt t="25780" x="4902200" y="5197475"/>
          <p14:tracePt t="25797" x="4875213" y="5126038"/>
          <p14:tracePt t="25813" x="4867275" y="5054600"/>
          <p14:tracePt t="25830" x="4857750" y="4965700"/>
          <p14:tracePt t="25830" x="4857750" y="4929188"/>
          <p14:tracePt t="25850" x="4857750" y="4867275"/>
          <p14:tracePt t="25864" x="4840288" y="4805363"/>
          <p14:tracePt t="25880" x="4822825" y="4751388"/>
          <p14:tracePt t="25897" x="4803775" y="4706938"/>
          <p14:tracePt t="25914" x="4795838" y="4679950"/>
          <p14:tracePt t="25930" x="4776788" y="4652963"/>
          <p14:tracePt t="25949" x="4768850" y="4652963"/>
          <p14:tracePt t="25965" x="4751388" y="4643438"/>
          <p14:tracePt t="25981" x="4751388" y="4635500"/>
          <p14:tracePt t="25997" x="4741863" y="4625975"/>
          <p14:tracePt t="26014" x="4732338" y="4608513"/>
          <p14:tracePt t="26031" x="4724400" y="4598988"/>
          <p14:tracePt t="26046" x="4705350" y="4591050"/>
          <p14:tracePt t="26063" x="4697413" y="4572000"/>
          <p14:tracePt t="26079" x="4687888" y="4564063"/>
          <p14:tracePt t="26096" x="4670425" y="4545013"/>
          <p14:tracePt t="26114" x="4633913" y="4519613"/>
          <p14:tracePt t="26129" x="4598988" y="4483100"/>
          <p14:tracePt t="26147" x="4562475" y="4456113"/>
          <p14:tracePt t="26164" x="4518025" y="4429125"/>
          <p14:tracePt t="26180" x="4483100" y="4411663"/>
          <p14:tracePt t="26197" x="4411663" y="4394200"/>
          <p14:tracePt t="26215" x="4357688" y="4376738"/>
          <p14:tracePt t="26230" x="4322763" y="4357688"/>
          <p14:tracePt t="26247" x="4276725" y="4340225"/>
          <p14:tracePt t="26263" x="4232275" y="4305300"/>
          <p14:tracePt t="26280" x="4179888" y="4295775"/>
          <p14:tracePt t="26297" x="4133850" y="4268788"/>
          <p14:tracePt t="26314" x="4071938" y="4241800"/>
          <p14:tracePt t="26330" x="3973513" y="4214813"/>
          <p14:tracePt t="26351" x="3919538" y="4197350"/>
          <p14:tracePt t="26365" x="3848100" y="4179888"/>
          <p14:tracePt t="26380" x="3786188" y="4162425"/>
          <p14:tracePt t="26396" x="3741738" y="4152900"/>
          <p14:tracePt t="26413" x="3687763" y="4135438"/>
          <p14:tracePt t="26429" x="3643313" y="4116388"/>
          <p14:tracePt t="26447" x="3598863" y="4108450"/>
          <p14:tracePt t="26465" x="3571875" y="4108450"/>
          <p14:tracePt t="26480" x="3517900" y="4116388"/>
          <p14:tracePt t="26497" x="3473450" y="4135438"/>
          <p14:tracePt t="26514" x="3446463" y="4143375"/>
          <p14:tracePt t="26531" x="3394075" y="4143375"/>
          <p14:tracePt t="26547" x="3367088" y="4143375"/>
          <p14:tracePt t="26564" x="3340100" y="4135438"/>
          <p14:tracePt t="26581" x="3286125" y="4108450"/>
          <p14:tracePt t="26599" x="3232150" y="4081463"/>
          <p14:tracePt t="26615" x="3179763" y="4037013"/>
          <p14:tracePt t="26631" x="3143250" y="3983038"/>
          <p14:tracePt t="26647" x="3116263" y="3929063"/>
          <p14:tracePt t="26664" x="3081338" y="3857625"/>
          <p14:tracePt t="26681" x="3062288" y="3813175"/>
          <p14:tracePt t="26697" x="3017838" y="3724275"/>
          <p14:tracePt t="26715" x="2982913" y="3670300"/>
          <p14:tracePt t="26731" x="2955925" y="3625850"/>
          <p14:tracePt t="26747" x="2938463" y="3608388"/>
          <p14:tracePt t="26764" x="2928938" y="3589338"/>
          <p14:tracePt t="26797" x="2938463" y="3581400"/>
          <p14:tracePt t="26841" x="2946400" y="3581400"/>
          <p14:tracePt t="26850" x="2990850" y="3581400"/>
          <p14:tracePt t="26865" x="3036888" y="3563938"/>
          <p14:tracePt t="26881" x="3108325" y="3544888"/>
          <p14:tracePt t="26897" x="3179763" y="3527425"/>
          <p14:tracePt t="26915" x="3232150" y="3509963"/>
          <p14:tracePt t="26931" x="3286125" y="3492500"/>
          <p14:tracePt t="26947" x="3322638" y="3473450"/>
          <p14:tracePt t="26964" x="3367088" y="3455988"/>
          <p14:tracePt t="26981" x="3384550" y="3446463"/>
          <p14:tracePt t="26998" x="3394075" y="3446463"/>
          <p14:tracePt t="27014" x="3411538" y="3438525"/>
          <p14:tracePt t="27031" x="3446463" y="3438525"/>
          <p14:tracePt t="27048" x="3490913" y="3421063"/>
          <p14:tracePt t="27064" x="3554413" y="3402013"/>
          <p14:tracePt t="27080" x="3625850" y="3375025"/>
          <p14:tracePt t="27097" x="3759200" y="3330575"/>
          <p14:tracePt t="27115" x="3830638" y="3322638"/>
          <p14:tracePt t="27131" x="3884613" y="3303588"/>
          <p14:tracePt t="27147" x="3946525" y="3286125"/>
          <p14:tracePt t="27164" x="3990975" y="3268663"/>
          <p14:tracePt t="27180" x="4062413" y="3251200"/>
          <p14:tracePt t="27197" x="4133850" y="3232150"/>
          <p14:tracePt t="27214" x="4214813" y="3214688"/>
          <p14:tracePt t="27230" x="4313238" y="3214688"/>
          <p14:tracePt t="27247" x="4411663" y="3214688"/>
          <p14:tracePt t="27264" x="4527550" y="3214688"/>
          <p14:tracePt t="27280" x="4633913" y="3214688"/>
          <p14:tracePt t="27297" x="4705350" y="3214688"/>
          <p14:tracePt t="27313" x="4751388" y="3214688"/>
          <p14:tracePt t="27330" x="4795838" y="3214688"/>
          <p14:tracePt t="27348" x="4830763" y="3232150"/>
          <p14:tracePt t="27367" x="4848225" y="3232150"/>
          <p14:tracePt t="27397" x="4830763" y="3224213"/>
          <p14:tracePt t="27459" x="4803775" y="3206750"/>
          <p14:tracePt t="27467" x="4768850" y="3179763"/>
          <p14:tracePt t="27480" x="4660900" y="3108325"/>
          <p14:tracePt t="27498" x="4633913" y="3054350"/>
          <p14:tracePt t="27513" x="4581525" y="3009900"/>
          <p14:tracePt t="27531" x="4527550" y="2973388"/>
          <p14:tracePt t="27546" x="4483100" y="2955925"/>
          <p14:tracePt t="27563" x="4438650" y="2938463"/>
          <p14:tracePt t="27579" x="4419600" y="2928938"/>
          <p14:tracePt t="27595" x="4394200" y="2921000"/>
          <p14:tracePt t="27612" x="4375150" y="2921000"/>
          <p14:tracePt t="27630" x="4340225" y="2921000"/>
          <p14:tracePt t="27646" x="4313238" y="2921000"/>
          <p14:tracePt t="27662" x="4286250" y="2928938"/>
          <p14:tracePt t="27679" x="4241800" y="2928938"/>
          <p14:tracePt t="27696" x="4187825" y="2938463"/>
          <p14:tracePt t="27712" x="4160838" y="2938463"/>
          <p14:tracePt t="27729" x="4143375" y="2938463"/>
          <p14:tracePt t="27746" x="4098925" y="2921000"/>
          <p14:tracePt t="27764" x="4071938" y="2901950"/>
          <p14:tracePt t="27781" x="4044950" y="2884488"/>
          <p14:tracePt t="27814" x="4027488" y="2884488"/>
          <p14:tracePt t="27830" x="4017963" y="2874963"/>
          <p14:tracePt t="27847" x="4017963" y="2867025"/>
          <p14:tracePt t="28069" x="4027488" y="2867025"/>
          <p14:tracePt t="28085" x="4037013" y="2867025"/>
          <p14:tracePt t="28093" x="4044950" y="2867025"/>
          <p14:tracePt t="28107" x="4062413" y="2867025"/>
          <p14:tracePt t="28116" x="4116388" y="2867025"/>
          <p14:tracePt t="28131" x="4179888" y="2840038"/>
          <p14:tracePt t="28148" x="4268788" y="2803525"/>
          <p14:tracePt t="28165" x="4384675" y="2741613"/>
          <p14:tracePt t="28181" x="4518025" y="2670175"/>
          <p14:tracePt t="28197" x="4643438" y="2616200"/>
          <p14:tracePt t="28214" x="4786313" y="2581275"/>
          <p14:tracePt t="28230" x="4938713" y="2563813"/>
          <p14:tracePt t="28248" x="5126038" y="2517775"/>
          <p14:tracePt t="28265" x="5251450" y="2500313"/>
          <p14:tracePt t="28281" x="5349875" y="2482850"/>
          <p14:tracePt t="28297" x="5411788" y="2465388"/>
          <p14:tracePt t="28314" x="5456238" y="2446338"/>
          <p14:tracePt t="28331" x="5483225" y="2438400"/>
          <p14:tracePt t="28348" x="5518150" y="2428875"/>
          <p14:tracePt t="28367" x="5537200" y="2428875"/>
          <p14:tracePt t="28382" x="5554663" y="2428875"/>
          <p14:tracePt t="28399" x="5564188" y="2428875"/>
          <p14:tracePt t="28413" x="5572125" y="2428875"/>
          <p14:tracePt t="28430" x="5589588" y="2428875"/>
          <p14:tracePt t="28463" x="5589588" y="2438400"/>
          <p14:tracePt t="28481" x="5589588" y="2446338"/>
          <p14:tracePt t="28496" x="5572125" y="2465388"/>
          <p14:tracePt t="28513" x="5564188" y="2492375"/>
          <p14:tracePt t="28531" x="5545138" y="2509838"/>
          <p14:tracePt t="28546" x="5510213" y="2544763"/>
          <p14:tracePt t="28563" x="5446713" y="2598738"/>
          <p14:tracePt t="28580" x="5349875" y="2687638"/>
          <p14:tracePt t="28596" x="5214938" y="2803525"/>
          <p14:tracePt t="28613" x="5064125" y="2955925"/>
          <p14:tracePt t="28631" x="4983163" y="3027363"/>
          <p14:tracePt t="28647" x="4921250" y="3108325"/>
          <p14:tracePt t="28663" x="4875213" y="3152775"/>
          <p14:tracePt t="28680" x="4803775" y="3232150"/>
          <p14:tracePt t="28696" x="4714875" y="3340100"/>
          <p14:tracePt t="28713" x="4562475" y="3482975"/>
          <p14:tracePt t="28730" x="4419600" y="3635375"/>
          <p14:tracePt t="28747" x="4268788" y="3778250"/>
          <p14:tracePt t="28764" x="4054475" y="3983038"/>
          <p14:tracePt t="28780" x="3884613" y="4116388"/>
          <p14:tracePt t="28797" x="3768725" y="4206875"/>
          <p14:tracePt t="28813" x="3687763" y="4241800"/>
          <p14:tracePt t="28830" x="3652838" y="4251325"/>
          <p14:tracePt t="28863" x="3652838" y="4259263"/>
          <p14:tracePt t="28999" x="3670300" y="4268788"/>
          <p14:tracePt t="29015" x="3697288" y="4268788"/>
          <p14:tracePt t="29024" x="3705225" y="4268788"/>
          <p14:tracePt t="29033" x="3759200" y="4241800"/>
          <p14:tracePt t="29048" x="3813175" y="4197350"/>
          <p14:tracePt t="29064" x="3875088" y="4143375"/>
          <p14:tracePt t="29081" x="3965575" y="4081463"/>
          <p14:tracePt t="29097" x="4054475" y="4010025"/>
          <p14:tracePt t="29114" x="4133850" y="3956050"/>
          <p14:tracePt t="29131" x="4214813" y="3921125"/>
          <p14:tracePt t="29147" x="4268788" y="3902075"/>
          <p14:tracePt t="29164" x="4313238" y="3894138"/>
          <p14:tracePt t="29181" x="4367213" y="3894138"/>
          <p14:tracePt t="29198" x="4384675" y="3894138"/>
          <p14:tracePt t="29214" x="4394200" y="3894138"/>
          <p14:tracePt t="29231" x="4419600" y="3894138"/>
          <p14:tracePt t="29305" x="4438650" y="3894138"/>
          <p14:tracePt t="29319" x="4456113" y="3884613"/>
          <p14:tracePt t="29331" x="4483100" y="3876675"/>
          <p14:tracePt t="29347" x="4527550" y="3867150"/>
          <p14:tracePt t="29347" x="4554538" y="3857625"/>
          <p14:tracePt t="29367" x="4589463" y="3857625"/>
          <p14:tracePt t="29381" x="4679950" y="3857625"/>
          <p14:tracePt t="29398" x="4724400" y="3867150"/>
          <p14:tracePt t="29414" x="4795838" y="3876675"/>
          <p14:tracePt t="29430" x="4867275" y="3894138"/>
          <p14:tracePt t="29447" x="4929188" y="3911600"/>
          <p14:tracePt t="29463" x="5000625" y="3929063"/>
          <p14:tracePt t="29480" x="5072063" y="3938588"/>
          <p14:tracePt t="29497" x="5153025" y="3956050"/>
          <p14:tracePt t="29514" x="5187950" y="3956050"/>
          <p14:tracePt t="29531" x="5214938" y="3956050"/>
          <p14:tracePt t="29547" x="5224463" y="3956050"/>
          <p14:tracePt t="29563" x="5232400" y="3956050"/>
          <p14:tracePt t="29580" x="5232400" y="3965575"/>
          <p14:tracePt t="29597" x="5241925" y="3965575"/>
          <p14:tracePt t="29735" x="5259388" y="3965575"/>
          <p14:tracePt t="29749" x="5268913" y="3973513"/>
          <p14:tracePt t="29765" x="5278438" y="3973513"/>
          <p14:tracePt t="29781" x="5295900" y="3973513"/>
          <p14:tracePt t="29797" x="5295900" y="3983038"/>
          <p14:tracePt t="29830" x="5303838" y="3983038"/>
          <p14:tracePt t="30361" x="5313363" y="3992563"/>
          <p14:tracePt t="30375" x="5322888" y="3992563"/>
          <p14:tracePt t="30384" x="5330825" y="4000500"/>
          <p14:tracePt t="30400" x="5340350" y="4000500"/>
          <p14:tracePt t="30416" x="5349875" y="4010025"/>
          <p14:tracePt t="30431" x="5384800" y="4019550"/>
          <p14:tracePt t="30447" x="5394325" y="4019550"/>
          <p14:tracePt t="30463" x="5402263" y="4019550"/>
          <p14:tracePt t="30480" x="5411788" y="4019550"/>
          <p14:tracePt t="30497" x="5421313" y="4019550"/>
          <p14:tracePt t="30531" x="5421313" y="3992563"/>
          <p14:tracePt t="30539" x="5421313" y="3983038"/>
          <p14:tracePt t="30546" x="5446713" y="3921125"/>
          <p14:tracePt t="30563" x="5492750" y="3840163"/>
          <p14:tracePt t="30580" x="5564188" y="3751263"/>
          <p14:tracePt t="30596" x="5626100" y="3670300"/>
          <p14:tracePt t="30613" x="5653088" y="3635375"/>
          <p14:tracePt t="30630" x="5670550" y="3616325"/>
          <p14:tracePt t="30664" x="5680075" y="3608388"/>
          <p14:tracePt t="30805" x="5680075" y="3598863"/>
          <p14:tracePt t="30814" x="5688013" y="3598863"/>
          <p14:tracePt t="30915" x="5697538" y="3598863"/>
          <p14:tracePt t="31143" x="5707063" y="3598863"/>
          <p14:tracePt t="31152" x="5724525" y="3598863"/>
          <p14:tracePt t="31165" x="5741988" y="3598863"/>
          <p14:tracePt t="31181" x="5759450" y="3608388"/>
          <p14:tracePt t="31197" x="5786438" y="3608388"/>
          <p14:tracePt t="31213" x="5803900" y="3608388"/>
          <p14:tracePt t="31230" x="5813425" y="3608388"/>
          <p14:tracePt t="31264" x="5822950" y="3608388"/>
          <p14:tracePt t="31337" x="5830888" y="3598863"/>
          <p14:tracePt t="31394" x="5840413" y="3589338"/>
          <p14:tracePt t="31409" x="5849938" y="3589338"/>
          <p14:tracePt t="31419" x="5849938" y="3581400"/>
          <p14:tracePt t="31431" x="5857875" y="3581400"/>
          <p14:tracePt t="31737" x="5867400" y="3589338"/>
          <p14:tracePt t="31746" x="5875338" y="3589338"/>
          <p14:tracePt t="31764" x="5884863" y="3598863"/>
          <p14:tracePt t="31845" x="5894388" y="3598863"/>
          <p14:tracePt t="31854" x="5894388" y="3608388"/>
          <p14:tracePt t="31864" x="5911850" y="3608388"/>
          <p14:tracePt t="31882" x="5921375" y="3616325"/>
          <p14:tracePt t="31897" x="5929313" y="3625850"/>
          <p14:tracePt t="37195" x="5938838" y="3625850"/>
          <p14:tracePt t="38019" x="5956300" y="3616325"/>
          <p14:tracePt t="38034" x="5973763" y="3608388"/>
          <p14:tracePt t="38043" x="5983288" y="3598863"/>
          <p14:tracePt t="38058" x="6000750" y="3589338"/>
          <p14:tracePt t="38064" x="6045200" y="3563938"/>
          <p14:tracePt t="38081" x="6099175" y="3527425"/>
          <p14:tracePt t="38097" x="6126163" y="3492500"/>
          <p14:tracePt t="38114" x="6143625" y="3482975"/>
          <p14:tracePt t="38131" x="6153150" y="3482975"/>
          <p14:tracePt t="38148" x="6170613" y="3482975"/>
          <p14:tracePt t="38164" x="6180138" y="3492500"/>
          <p14:tracePt t="38182" x="6197600" y="3500438"/>
          <p14:tracePt t="38198" x="6207125" y="3509963"/>
          <p14:tracePt t="38214" x="6259513" y="3536950"/>
          <p14:tracePt t="38231" x="6313488" y="3544888"/>
          <p14:tracePt t="38247" x="6357938" y="3571875"/>
          <p14:tracePt t="38264" x="6411913" y="3598863"/>
          <p14:tracePt t="38281" x="6446838" y="3616325"/>
          <p14:tracePt t="38298" x="6483350" y="3635375"/>
          <p14:tracePt t="38314" x="6518275" y="3652838"/>
          <p14:tracePt t="38331" x="6537325" y="3662363"/>
          <p14:tracePt t="38347" x="6564313" y="3662363"/>
          <p14:tracePt t="38366" x="6626225" y="3662363"/>
          <p14:tracePt t="38381" x="6661150" y="3652838"/>
          <p14:tracePt t="38398" x="6670675" y="3652838"/>
          <p14:tracePt t="38415" x="6680200" y="3652838"/>
          <p14:tracePt t="38431" x="6697663" y="3643313"/>
          <p14:tracePt t="38629" x="6707188" y="3643313"/>
          <p14:tracePt t="38637" x="6715125" y="3643313"/>
          <p14:tracePt t="38648" x="6742113" y="3625850"/>
          <p14:tracePt t="38667" x="6769100" y="3608388"/>
          <p14:tracePt t="38683" x="6778625" y="3598863"/>
          <p14:tracePt t="38699" x="6786563" y="3589338"/>
          <p14:tracePt t="38732" x="6786563" y="3571875"/>
          <p14:tracePt t="38997" x="6786563" y="3563938"/>
          <p14:tracePt t="39005" x="6786563" y="3554413"/>
          <p14:tracePt t="39015" x="6786563" y="3536950"/>
          <p14:tracePt t="39033" x="6786563" y="3527425"/>
          <p14:tracePt t="39048" x="6778625" y="3527425"/>
          <p14:tracePt t="40057" x="6778625" y="3509963"/>
          <p14:tracePt t="40513" x="6778625" y="3500438"/>
          <p14:tracePt t="40522" x="6778625" y="3492500"/>
          <p14:tracePt t="40536" x="6778625" y="3482975"/>
          <p14:tracePt t="40548" x="6786563" y="3482975"/>
          <p14:tracePt t="40591" x="6796088" y="3473450"/>
          <p14:tracePt t="40615" x="6804025" y="3473450"/>
          <p14:tracePt t="40624" x="6804025" y="3465513"/>
          <p14:tracePt t="40647" x="6813550" y="3465513"/>
          <p14:tracePt t="40943" x="6823075" y="3465513"/>
          <p14:tracePt t="40952" x="6831013" y="3465513"/>
          <p14:tracePt t="40967" x="6850063" y="3473450"/>
          <p14:tracePt t="40984" x="6850063" y="3482975"/>
          <p14:tracePt t="40999" x="6858000" y="3492500"/>
          <p14:tracePt t="41016" x="6867525" y="3500438"/>
          <p14:tracePt t="41033" x="6867525" y="3509963"/>
          <p14:tracePt t="41048" x="6867525" y="3517900"/>
          <p14:tracePt t="41064" x="6875463" y="3536950"/>
          <p14:tracePt t="41098" x="6875463" y="3554413"/>
          <p14:tracePt t="41131" x="6875463" y="3563938"/>
          <p14:tracePt t="41265" x="6875463" y="3571875"/>
          <p14:tracePt t="41284" x="6875463" y="3581400"/>
          <p14:tracePt t="41373" x="6875463" y="3589338"/>
          <p14:tracePt t="41389" x="6875463" y="3598863"/>
          <p14:tracePt t="41399" x="6875463" y="3625850"/>
          <p14:tracePt t="41417" x="6858000" y="3652838"/>
          <p14:tracePt t="41432" x="6850063" y="3687763"/>
          <p14:tracePt t="41449" x="6850063" y="3706813"/>
          <p14:tracePt t="41467" x="6840538" y="3724275"/>
          <p14:tracePt t="41483" x="6840538" y="3733800"/>
          <p14:tracePt t="41500" x="6831013" y="3741738"/>
          <p14:tracePt t="41516" x="6823075" y="3751263"/>
          <p14:tracePt t="41532" x="6813550" y="3759200"/>
          <p14:tracePt t="41549" x="6813550" y="3768725"/>
          <p14:tracePt t="41565" x="6813550" y="3778250"/>
          <p14:tracePt t="41655" x="6813550" y="3786188"/>
          <p14:tracePt t="41671" x="6813550" y="3805238"/>
          <p14:tracePt t="41682" x="6813550" y="3822700"/>
          <p14:tracePt t="41699" x="6823075" y="3867150"/>
          <p14:tracePt t="41716" x="6840538" y="3911600"/>
          <p14:tracePt t="41733" x="6858000" y="3938588"/>
          <p14:tracePt t="41750" x="6867525" y="3956050"/>
          <p14:tracePt t="41782" x="6867525" y="3965575"/>
          <p14:tracePt t="41799" x="6867525" y="3973513"/>
          <p14:tracePt t="41819" x="6875463" y="3973513"/>
          <p14:tracePt t="41835" x="6875463" y="3983038"/>
          <p14:tracePt t="41849" x="6875463" y="4000500"/>
          <p14:tracePt t="41867" x="6884988" y="4019550"/>
          <p14:tracePt t="41883" x="6884988" y="4027488"/>
          <p14:tracePt t="41899" x="6884988" y="4044950"/>
          <p14:tracePt t="41917" x="6894513" y="4081463"/>
          <p14:tracePt t="41932" x="6902450" y="4108450"/>
          <p14:tracePt t="41949" x="6921500" y="4152900"/>
          <p14:tracePt t="41966" x="6938963" y="4187825"/>
          <p14:tracePt t="41983" x="6938963" y="4197350"/>
          <p14:tracePt t="42000" x="6938963" y="4214813"/>
          <p14:tracePt t="42033" x="6938963" y="4233863"/>
          <p14:tracePt t="42049" x="6938963" y="4251325"/>
          <p14:tracePt t="42066" x="6946900" y="4268788"/>
          <p14:tracePt t="42083" x="6956425" y="4295775"/>
          <p14:tracePt t="42099" x="6956425" y="4330700"/>
          <p14:tracePt t="42116" x="6965950" y="4367213"/>
          <p14:tracePt t="42133" x="6973888" y="4376738"/>
          <p14:tracePt t="42149" x="6973888" y="4384675"/>
          <p14:tracePt t="42166" x="6973888" y="4402138"/>
          <p14:tracePt t="42183" x="6973888" y="4411663"/>
          <p14:tracePt t="42199" x="6973888" y="4429125"/>
          <p14:tracePt t="42216" x="6973888" y="4438650"/>
          <p14:tracePt t="42232" x="6973888" y="4456113"/>
          <p14:tracePt t="42250" x="6973888" y="4483100"/>
          <p14:tracePt t="42266" x="6973888" y="4527550"/>
          <p14:tracePt t="42282" x="6965950" y="4554538"/>
          <p14:tracePt t="42299" x="6965950" y="4581525"/>
          <p14:tracePt t="42316" x="6965950" y="4616450"/>
          <p14:tracePt t="42332" x="6973888" y="4652963"/>
          <p14:tracePt t="42349" x="6973888" y="4670425"/>
          <p14:tracePt t="42349" x="6973888" y="4679950"/>
          <p14:tracePt t="42369" x="6983413" y="4687888"/>
          <p14:tracePt t="42384" x="6983413" y="4697413"/>
          <p14:tracePt t="42399" x="6983413" y="4714875"/>
          <p14:tracePt t="42417" x="6983413" y="4724400"/>
          <p14:tracePt t="42432" x="6983413" y="4733925"/>
          <p14:tracePt t="42515" x="6983413" y="4741863"/>
          <p14:tracePt t="42540" x="6983413" y="4751388"/>
          <p14:tracePt t="42547" x="6983413" y="4759325"/>
          <p14:tracePt t="42555" x="6983413" y="4768850"/>
          <p14:tracePt t="42565" x="6983413" y="4786313"/>
          <p14:tracePt t="42581" x="6983413" y="4805363"/>
          <p14:tracePt t="42597" x="6983413" y="4813300"/>
          <p14:tracePt t="42614" x="6983413" y="4840288"/>
          <p14:tracePt t="42631" x="6983413" y="4867275"/>
          <p14:tracePt t="42648" x="6983413" y="4894263"/>
          <p14:tracePt t="42665" x="6983413" y="4902200"/>
          <p14:tracePt t="42681" x="6983413" y="4921250"/>
          <p14:tracePt t="42698" x="6983413" y="4938713"/>
          <p14:tracePt t="42714" x="6983413" y="4948238"/>
          <p14:tracePt t="42731" x="6983413" y="4965700"/>
          <p14:tracePt t="42748" x="6965950" y="4983163"/>
          <p14:tracePt t="42765" x="6965950" y="5010150"/>
          <p14:tracePt t="42781" x="6956425" y="5037138"/>
          <p14:tracePt t="42798" x="6956425" y="5081588"/>
          <p14:tracePt t="42814" x="6956425" y="5108575"/>
          <p14:tracePt t="42831" x="6946900" y="5153025"/>
          <p14:tracePt t="42848" x="6946900" y="5197475"/>
          <p14:tracePt t="42865" x="6938963" y="5251450"/>
          <p14:tracePt t="42881" x="6921500" y="5295900"/>
          <p14:tracePt t="42898" x="6921500" y="5376863"/>
          <p14:tracePt t="42915" x="6921500" y="5421313"/>
          <p14:tracePt t="42931" x="6921500" y="5456238"/>
          <p14:tracePt t="42949" x="6929438" y="5510213"/>
          <p14:tracePt t="42966" x="6946900" y="5554663"/>
          <p14:tracePt t="42982" x="6965950" y="5618163"/>
          <p14:tracePt t="42999" x="6973888" y="5680075"/>
          <p14:tracePt t="43016" x="6973888" y="5697538"/>
          <p14:tracePt t="43033" x="6973888" y="5707063"/>
          <p14:tracePt t="43049" x="6983413" y="5724525"/>
          <p14:tracePt t="43066" x="6983413" y="5734050"/>
          <p14:tracePt t="43082" x="6983413" y="5751513"/>
          <p14:tracePt t="43099" x="6983413" y="5761038"/>
          <p14:tracePt t="43116" x="6983413" y="5786438"/>
          <p14:tracePt t="43133" x="6983413" y="5805488"/>
          <p14:tracePt t="43150" x="6973888" y="5849938"/>
          <p14:tracePt t="43166" x="6965950" y="5876925"/>
          <p14:tracePt t="43182" x="6956425" y="5884863"/>
          <p14:tracePt t="43199" x="6946900" y="5903913"/>
          <p14:tracePt t="43216" x="6929438" y="5903913"/>
          <p14:tracePt t="43232" x="6921500" y="5921375"/>
          <p14:tracePt t="43249" x="6902450" y="5929313"/>
          <p14:tracePt t="43266" x="6875463" y="5948363"/>
          <p14:tracePt t="43299" x="6867525" y="5948363"/>
          <p14:tracePt t="43337" x="6858000" y="5948363"/>
          <p14:tracePt t="43346" x="6850063" y="5948363"/>
          <p14:tracePt t="43356" x="6831013" y="5948363"/>
          <p14:tracePt t="43366" x="6778625" y="5948363"/>
          <p14:tracePt t="43384" x="6751638" y="5948363"/>
          <p14:tracePt t="43400" x="6742113" y="5938838"/>
          <p14:tracePt t="43416" x="6715125" y="5929313"/>
          <p14:tracePt t="43434" x="6707188" y="5929313"/>
          <p14:tracePt t="43449" x="6697663" y="5929313"/>
          <p14:tracePt t="43466" x="6688138" y="5929313"/>
          <p14:tracePt t="43482" x="6670675" y="5929313"/>
          <p14:tracePt t="43498" x="6661150" y="5929313"/>
          <p14:tracePt t="43515" x="6635750" y="5929313"/>
          <p14:tracePt t="43532" x="6616700" y="5929313"/>
          <p14:tracePt t="43548" x="6572250" y="5929313"/>
          <p14:tracePt t="43565" x="6527800" y="5911850"/>
          <p14:tracePt t="43582" x="6492875" y="5903913"/>
          <p14:tracePt t="43598" x="6473825" y="5894388"/>
          <p14:tracePt t="43615" x="6465888" y="5884863"/>
          <p14:tracePt t="43632" x="6438900" y="5876925"/>
          <p14:tracePt t="43649" x="6429375" y="5876925"/>
          <p14:tracePt t="43665" x="6421438" y="5876925"/>
          <p14:tracePt t="43682" x="6402388" y="5884863"/>
          <p14:tracePt t="43715" x="6394450" y="5884863"/>
          <p14:tracePt t="43735" x="6384925" y="5884863"/>
          <p14:tracePt t="43783" x="6375400" y="5884863"/>
          <p14:tracePt t="43837" x="6367463" y="5884863"/>
          <p14:tracePt t="43845" x="6357938" y="5884863"/>
          <p14:tracePt t="43854" x="6350000" y="5876925"/>
          <p14:tracePt t="43865" x="6340475" y="5876925"/>
          <p14:tracePt t="43882" x="6303963" y="5867400"/>
          <p14:tracePt t="43899" x="6278563" y="5867400"/>
          <p14:tracePt t="43916" x="6232525" y="5867400"/>
          <p14:tracePt t="43932" x="6180138" y="5867400"/>
          <p14:tracePt t="43948" x="6135688" y="5867400"/>
          <p14:tracePt t="43965" x="6072188" y="5884863"/>
          <p14:tracePt t="43982" x="6018213" y="5894388"/>
          <p14:tracePt t="43999" x="5973763" y="5911850"/>
          <p14:tracePt t="44016" x="5946775" y="5911850"/>
          <p14:tracePt t="44034" x="5929313" y="5911850"/>
          <p14:tracePt t="44049" x="5911850" y="5911850"/>
          <p14:tracePt t="44065" x="5894388" y="5911850"/>
          <p14:tracePt t="44081" x="5867400" y="5911850"/>
          <p14:tracePt t="44098" x="5857875" y="5911850"/>
          <p14:tracePt t="44115" x="5849938" y="5911850"/>
          <p14:tracePt t="44131" x="5830888" y="5911850"/>
          <p14:tracePt t="44149" x="5822950" y="5921375"/>
          <p14:tracePt t="44165" x="5813425" y="5921375"/>
          <p14:tracePt t="44181" x="5803900" y="5921375"/>
          <p14:tracePt t="44198" x="5795963" y="5921375"/>
          <p14:tracePt t="44219" x="5786438" y="5921375"/>
          <p14:tracePt t="44235" x="5778500" y="5921375"/>
          <p14:tracePt t="44248" x="5768975" y="5921375"/>
          <p14:tracePt t="44265" x="5741988" y="5921375"/>
          <p14:tracePt t="44281" x="5680075" y="5903913"/>
          <p14:tracePt t="44299" x="5653088" y="5903913"/>
          <p14:tracePt t="44315" x="5626100" y="5894388"/>
          <p14:tracePt t="44331" x="5599113" y="5884863"/>
          <p14:tracePt t="44348" x="5581650" y="5884863"/>
          <p14:tracePt t="44366" x="5554663" y="5884863"/>
          <p14:tracePt t="44381" x="5510213" y="5884863"/>
          <p14:tracePt t="44399" x="5456238" y="5884863"/>
          <p14:tracePt t="44415" x="5402263" y="5903913"/>
          <p14:tracePt t="44431" x="5349875" y="5911850"/>
          <p14:tracePt t="44449" x="5313363" y="5921375"/>
          <p14:tracePt t="44466" x="5295900" y="5921375"/>
          <p14:tracePt t="44482" x="5268913" y="5921375"/>
          <p14:tracePt t="44499" x="5259388" y="5921375"/>
          <p14:tracePt t="44516" x="5232400" y="5921375"/>
          <p14:tracePt t="44534" x="5224463" y="5921375"/>
          <p14:tracePt t="44550" x="5214938" y="5921375"/>
          <p14:tracePt t="44566" x="5207000" y="5921375"/>
          <p14:tracePt t="44582" x="5197475" y="5921375"/>
          <p14:tracePt t="44598" x="5180013" y="5911850"/>
          <p14:tracePt t="44616" x="5170488" y="5911850"/>
          <p14:tracePt t="44633" x="5160963" y="5911850"/>
          <p14:tracePt t="44649" x="5143500" y="5903913"/>
          <p14:tracePt t="44666" x="5135563" y="5903913"/>
          <p14:tracePt t="44682" x="5116513" y="5884863"/>
          <p14:tracePt t="44700" x="5116513" y="5876925"/>
          <p14:tracePt t="44716" x="5099050" y="5857875"/>
          <p14:tracePt t="44733" x="5089525" y="5849938"/>
          <p14:tracePt t="44749" x="5072063" y="5840413"/>
          <p14:tracePt t="44767" x="5045075" y="5813425"/>
          <p14:tracePt t="44784" x="5027613" y="5786438"/>
          <p14:tracePt t="44800" x="5010150" y="5761038"/>
          <p14:tracePt t="44816" x="4983163" y="5724525"/>
          <p14:tracePt t="44833" x="4965700" y="5697538"/>
          <p14:tracePt t="44849" x="4938713" y="5653088"/>
          <p14:tracePt t="44867" x="4911725" y="5618163"/>
          <p14:tracePt t="44882" x="4902200" y="5581650"/>
          <p14:tracePt t="44899" x="4875213" y="5527675"/>
          <p14:tracePt t="44917" x="4867275" y="5492750"/>
          <p14:tracePt t="44933" x="4857750" y="5448300"/>
          <p14:tracePt t="44949" x="4857750" y="5421313"/>
          <p14:tracePt t="44966" x="4857750" y="5384800"/>
          <p14:tracePt t="44983" x="4857750" y="5349875"/>
          <p14:tracePt t="44999" x="4857750" y="5295900"/>
          <p14:tracePt t="45017" x="4857750" y="5224463"/>
          <p14:tracePt t="45034" x="4867275" y="5153025"/>
          <p14:tracePt t="45050" x="4894263" y="5072063"/>
          <p14:tracePt t="45066" x="4911725" y="4973638"/>
          <p14:tracePt t="45083" x="4938713" y="4876800"/>
          <p14:tracePt t="45099" x="4965700" y="4805363"/>
          <p14:tracePt t="45116" x="4983163" y="4759325"/>
          <p14:tracePt t="45133" x="4992688" y="4706938"/>
          <p14:tracePt t="45149" x="5000625" y="4662488"/>
          <p14:tracePt t="45166" x="5018088" y="4608513"/>
          <p14:tracePt t="45183" x="5027613" y="4581525"/>
          <p14:tracePt t="45200" x="5027613" y="4572000"/>
          <p14:tracePt t="45216" x="5027613" y="4564063"/>
          <p14:tracePt t="45233" x="5027613" y="4554538"/>
          <p14:tracePt t="45362" x="5027613" y="4537075"/>
          <p14:tracePt t="45370" x="5027613" y="4527550"/>
          <p14:tracePt t="45383" x="5027613" y="4500563"/>
          <p14:tracePt t="45400" x="5027613" y="4473575"/>
          <p14:tracePt t="45417" x="5010150" y="4429125"/>
          <p14:tracePt t="45434" x="5000625" y="4402138"/>
          <p14:tracePt t="45449" x="4983163" y="4376738"/>
          <p14:tracePt t="45466" x="4965700" y="4330700"/>
          <p14:tracePt t="45483" x="4956175" y="4286250"/>
          <p14:tracePt t="45499" x="4938713" y="4233863"/>
          <p14:tracePt t="45516" x="4911725" y="4170363"/>
          <p14:tracePt t="45534" x="4902200" y="4143375"/>
          <p14:tracePt t="45550" x="4894263" y="4116388"/>
          <p14:tracePt t="45566" x="4884738" y="4090988"/>
          <p14:tracePt t="45584" x="4875213" y="4081463"/>
          <p14:tracePt t="45599" x="4867275" y="4071938"/>
          <p14:tracePt t="45616" x="4867275" y="4054475"/>
          <p14:tracePt t="45633" x="4857750" y="4044950"/>
          <p14:tracePt t="45649" x="4848225" y="4027488"/>
          <p14:tracePt t="45666" x="4848225" y="4010025"/>
          <p14:tracePt t="45684" x="4848225" y="3973513"/>
          <p14:tracePt t="45699" x="4848225" y="3938588"/>
          <p14:tracePt t="45715" x="4848225" y="3921125"/>
          <p14:tracePt t="45733" x="4848225" y="3876675"/>
          <p14:tracePt t="45749" x="4848225" y="3840163"/>
          <p14:tracePt t="45766" x="4857750" y="3795713"/>
          <p14:tracePt t="45784" x="4867275" y="3778250"/>
          <p14:tracePt t="45801" x="4875213" y="3751263"/>
          <p14:tracePt t="45816" x="4884738" y="3733800"/>
          <p14:tracePt t="45833" x="4902200" y="3724275"/>
          <p14:tracePt t="45849" x="4902200" y="3706813"/>
          <p14:tracePt t="45867" x="4911725" y="3706813"/>
          <p14:tracePt t="45882" x="4921250" y="3706813"/>
          <p14:tracePt t="45898" x="4929188" y="3706813"/>
          <p14:tracePt t="45915" x="4946650" y="3706813"/>
          <p14:tracePt t="45932" x="4973638" y="3714750"/>
          <p14:tracePt t="45949" x="5000625" y="3714750"/>
          <p14:tracePt t="45966" x="5010150" y="3714750"/>
          <p14:tracePt t="45983" x="5027613" y="3733800"/>
          <p14:tracePt t="46000" x="5037138" y="3741738"/>
          <p14:tracePt t="46016" x="5054600" y="3759200"/>
          <p14:tracePt t="46034" x="5072063" y="3768725"/>
          <p14:tracePt t="46051" x="5081588" y="3778250"/>
          <p14:tracePt t="46065" x="5089525" y="3786188"/>
          <p14:tracePt t="46082" x="5099050" y="3786188"/>
          <p14:tracePt t="46098" x="5099050" y="3795713"/>
          <p14:tracePt t="46115" x="5108575" y="3795713"/>
          <p14:tracePt t="46149" x="5116513" y="3795713"/>
          <p14:tracePt t="46166" x="5116513" y="3805238"/>
          <p14:tracePt t="46182" x="5108575" y="3795713"/>
          <p14:tracePt t="46324" x="5099050" y="3795713"/>
          <p14:tracePt t="46333" x="5089525" y="3768725"/>
          <p14:tracePt t="46349" x="5072063" y="3733800"/>
          <p14:tracePt t="46368" x="5054600" y="3679825"/>
          <p14:tracePt t="46383" x="5037138" y="3635375"/>
          <p14:tracePt t="46400" x="5027613" y="3581400"/>
          <p14:tracePt t="46416" x="5000625" y="3544888"/>
          <p14:tracePt t="46434" x="5000625" y="3536950"/>
          <p14:tracePt t="46451" x="4992688" y="3527425"/>
          <p14:tracePt t="46466" x="4992688" y="3517900"/>
          <p14:tracePt t="46512" x="4992688" y="3509963"/>
          <p14:tracePt t="46521" x="4992688" y="3492500"/>
          <p14:tracePt t="46533" x="4992688" y="3473450"/>
          <p14:tracePt t="46549" x="4992688" y="3446463"/>
          <p14:tracePt t="46566" x="4992688" y="3429000"/>
          <p14:tracePt t="46583" x="4992688" y="3411538"/>
          <p14:tracePt t="46600" x="4992688" y="3402013"/>
          <p14:tracePt t="46616" x="4992688" y="3367088"/>
          <p14:tracePt t="46633" x="5000625" y="3330575"/>
          <p14:tracePt t="46649" x="5010150" y="3286125"/>
          <p14:tracePt t="46666" x="5027613" y="3241675"/>
          <p14:tracePt t="46682" x="5054600" y="3179763"/>
          <p14:tracePt t="46700" x="5072063" y="3152775"/>
          <p14:tracePt t="46716" x="5081588" y="3116263"/>
          <p14:tracePt t="46732" x="5116513" y="3098800"/>
          <p14:tracePt t="46749" x="5143500" y="3063875"/>
          <p14:tracePt t="46766" x="5170488" y="3054350"/>
          <p14:tracePt t="46782" x="5170488" y="3027363"/>
          <p14:tracePt t="46800" x="5180013" y="3009900"/>
          <p14:tracePt t="46816" x="5187950" y="3009900"/>
          <p14:tracePt t="46848" x="5197475" y="3009900"/>
          <p14:tracePt t="47168" x="5197475" y="3017838"/>
          <p14:tracePt t="47498" x="5197475" y="3027363"/>
          <p14:tracePt t="47507" x="5197475" y="3036888"/>
          <p14:tracePt t="51902" x="5197475" y="3044825"/>
          <p14:tracePt t="51979" x="5207000" y="3044825"/>
          <p14:tracePt t="51995" x="5214938" y="3044825"/>
          <p14:tracePt t="52004" x="5214938" y="3054350"/>
          <p14:tracePt t="52017" x="5303838" y="3071813"/>
          <p14:tracePt t="52035" x="5375275" y="3081338"/>
          <p14:tracePt t="52051" x="5473700" y="3108325"/>
          <p14:tracePt t="52067" x="5572125" y="3125788"/>
          <p14:tracePt t="52084" x="5653088" y="3143250"/>
          <p14:tracePt t="52100" x="5741988" y="3152775"/>
          <p14:tracePt t="52117" x="5884863" y="3170238"/>
          <p14:tracePt t="52133" x="6054725" y="3179763"/>
          <p14:tracePt t="52152" x="6135688" y="3170238"/>
          <p14:tracePt t="52167" x="6207125" y="3160713"/>
          <p14:tracePt t="52184" x="6269038" y="3160713"/>
          <p14:tracePt t="52200" x="6340475" y="3160713"/>
          <p14:tracePt t="52217" x="6429375" y="3152775"/>
          <p14:tracePt t="52234" x="6510338" y="3143250"/>
          <p14:tracePt t="52250" x="6581775" y="3135313"/>
          <p14:tracePt t="52267" x="6608763" y="3135313"/>
          <p14:tracePt t="52283" x="6635750" y="3135313"/>
          <p14:tracePt t="52301" x="6653213" y="3135313"/>
          <p14:tracePt t="52317" x="6661150" y="3135313"/>
          <p14:tracePt t="52333" x="6670675" y="3135313"/>
          <p14:tracePt t="52363" x="6680200" y="3135313"/>
          <p14:tracePt t="52387" x="6680200" y="3143250"/>
          <p14:tracePt t="52401" x="6688138" y="3143250"/>
          <p14:tracePt t="52441" x="6697663" y="3152775"/>
          <p14:tracePt t="52457" x="6707188" y="3160713"/>
          <p14:tracePt t="52466" x="6715125" y="3160713"/>
          <p14:tracePt t="52487" x="6724650" y="3170238"/>
          <p14:tracePt t="52500" x="6732588" y="3187700"/>
          <p14:tracePt t="52517" x="6759575" y="3206750"/>
          <p14:tracePt t="52535" x="6786563" y="3224213"/>
          <p14:tracePt t="52551" x="6813550" y="3232150"/>
          <p14:tracePt t="52567" x="6831013" y="3241675"/>
          <p14:tracePt t="52583" x="6850063" y="3251200"/>
          <p14:tracePt t="52599" x="6894513" y="3241675"/>
          <p14:tracePt t="52616" x="6929438" y="3241675"/>
          <p14:tracePt t="52633" x="6946900" y="3241675"/>
          <p14:tracePt t="52649" x="6973888" y="3241675"/>
          <p14:tracePt t="52667" x="6992938" y="3251200"/>
          <p14:tracePt t="52683" x="7000875" y="3251200"/>
          <p14:tracePt t="52700" x="7018338" y="3251200"/>
          <p14:tracePt t="52716" x="7037388" y="3251200"/>
          <p14:tracePt t="52733" x="7072313" y="3241675"/>
          <p14:tracePt t="52750" x="7143750" y="3224213"/>
          <p14:tracePt t="52767" x="7224713" y="3206750"/>
          <p14:tracePt t="52785" x="7367588" y="3197225"/>
          <p14:tracePt t="52802" x="7483475" y="3197225"/>
          <p14:tracePt t="52818" x="7554913" y="3214688"/>
          <p14:tracePt t="52834" x="7616825" y="3232150"/>
          <p14:tracePt t="52850" x="7661275" y="3251200"/>
          <p14:tracePt t="52868" x="7707313" y="3268663"/>
          <p14:tracePt t="52883" x="7715250" y="3268663"/>
          <p14:tracePt t="52900" x="7732713" y="3286125"/>
          <p14:tracePt t="52919" x="7751763" y="3295650"/>
          <p14:tracePt t="52934" x="7769225" y="3313113"/>
          <p14:tracePt t="52951" x="7804150" y="3349625"/>
          <p14:tracePt t="52967" x="7831138" y="3402013"/>
          <p14:tracePt t="52984" x="7867650" y="3455988"/>
          <p14:tracePt t="53000" x="7894638" y="3517900"/>
          <p14:tracePt t="53017" x="7912100" y="3670300"/>
          <p14:tracePt t="53035" x="7912100" y="3714750"/>
          <p14:tracePt t="53049" x="7912100" y="3840163"/>
          <p14:tracePt t="53067" x="7902575" y="3884613"/>
          <p14:tracePt t="53082" x="7902575" y="3902075"/>
          <p14:tracePt t="53099" x="7912100" y="3902075"/>
          <p14:tracePt t="53116" x="7921625" y="3902075"/>
          <p14:tracePt t="53149" x="7912100" y="3902075"/>
          <p14:tracePt t="53215" x="7902575" y="3902075"/>
          <p14:tracePt t="53224" x="7894638" y="3902075"/>
          <p14:tracePt t="53233" x="7867650" y="3894138"/>
          <p14:tracePt t="53250" x="7850188" y="3884613"/>
          <p14:tracePt t="53267" x="7831138" y="3867150"/>
          <p14:tracePt t="53283" x="7813675" y="3857625"/>
          <p14:tracePt t="53301" x="7804150" y="3840163"/>
          <p14:tracePt t="53318" x="7796213" y="3840163"/>
          <p14:tracePt t="53333" x="7796213" y="3830638"/>
          <p14:tracePt t="53350" x="7796213" y="3822700"/>
          <p14:tracePt t="53441" x="7804150" y="3822700"/>
          <p14:tracePt t="53458" x="7831138" y="3805238"/>
          <p14:tracePt t="53467" x="7885113" y="3768725"/>
          <p14:tracePt t="53483" x="7947025" y="3741738"/>
          <p14:tracePt t="53501" x="7983538" y="3724275"/>
          <p14:tracePt t="53517" x="8018463" y="3714750"/>
          <p14:tracePt t="53534" x="8045450" y="3679825"/>
          <p14:tracePt t="53551" x="8054975" y="3679825"/>
          <p14:tracePt t="53568" x="8072438" y="3679825"/>
          <p14:tracePt t="53583" x="8081963" y="3679825"/>
          <p14:tracePt t="53600" x="8089900" y="3670300"/>
          <p14:tracePt t="53633" x="8099425" y="3670300"/>
          <p14:tracePt t="53849" x="8108950" y="3670300"/>
          <p14:tracePt t="54075" x="8108950" y="3662363"/>
          <p14:tracePt t="54084" x="8108950" y="3652838"/>
          <p14:tracePt t="54100" x="8116888" y="3643313"/>
          <p14:tracePt t="54117" x="8116888" y="3635375"/>
          <p14:tracePt t="54134" x="8126413" y="3635375"/>
          <p14:tracePt t="54169" x="8143875" y="3643313"/>
          <p14:tracePt t="54186" x="8153400" y="3652838"/>
          <p14:tracePt t="54194" x="8161338" y="3662363"/>
          <p14:tracePt t="54203" x="8180388" y="3670300"/>
          <p14:tracePt t="54217" x="8197850" y="3679825"/>
          <p14:tracePt t="54233" x="8207375" y="3679825"/>
          <p14:tracePt t="54250" x="8224838" y="3679825"/>
          <p14:tracePt t="54341" x="8232775" y="3679825"/>
          <p14:tracePt t="54350" x="8242300" y="3679825"/>
          <p14:tracePt t="54367" x="8251825" y="3679825"/>
          <p14:tracePt t="54383" x="8259763" y="3679825"/>
          <p14:tracePt t="54400" x="8269288" y="3679825"/>
          <p14:tracePt t="54670" x="8278813" y="3670300"/>
          <p14:tracePt t="54678" x="8278813" y="3662363"/>
          <p14:tracePt t="55359" x="8286750" y="3643313"/>
          <p14:tracePt t="55367" x="8304213" y="3598863"/>
          <p14:tracePt t="55384" x="8323263" y="3536950"/>
          <p14:tracePt t="55400" x="8331200" y="3482975"/>
          <p14:tracePt t="55418" x="8340725" y="3421063"/>
          <p14:tracePt t="55434" x="8331200" y="3357563"/>
          <p14:tracePt t="55452" x="8313738" y="3340100"/>
          <p14:tracePt t="55468" x="8304213" y="3322638"/>
          <p14:tracePt t="55500" x="8304213" y="3330575"/>
          <p14:tracePt t="55594" x="8331200" y="3357563"/>
          <p14:tracePt t="55602" x="8375650" y="3402013"/>
          <p14:tracePt t="55617" x="8429625" y="3455988"/>
          <p14:tracePt t="55633" x="8474075" y="3492500"/>
          <p14:tracePt t="55650" x="8483600" y="3500438"/>
          <p14:tracePt t="55667" x="8493125" y="3509963"/>
          <p14:tracePt t="55700" x="8493125" y="3517900"/>
          <p14:tracePt t="55796" x="8493125" y="3536950"/>
          <p14:tracePt t="55812" x="8483600" y="3554413"/>
          <p14:tracePt t="55820" x="8474075" y="3571875"/>
          <p14:tracePt t="55834" x="8447088" y="3635375"/>
          <p14:tracePt t="55852" x="8447088" y="3652838"/>
          <p14:tracePt t="55869" x="8439150" y="3662363"/>
          <p14:tracePt t="55900" x="8429625" y="3662363"/>
          <p14:tracePt t="55954" x="8421688" y="3662363"/>
          <p14:tracePt t="55968" x="8394700" y="3652838"/>
          <p14:tracePt t="55976" x="8375650" y="3652838"/>
          <p14:tracePt t="55985" x="8367713" y="3643313"/>
          <p14:tracePt t="56001" x="8358188" y="3635375"/>
          <p14:tracePt t="56017" x="8350250" y="3625850"/>
          <p14:tracePt t="56050" x="8340725" y="3625850"/>
          <p14:tracePt t="56093" x="8340725" y="3635375"/>
          <p14:tracePt t="56110" x="8331200" y="3635375"/>
          <p14:tracePt t="56118" x="8323263" y="3635375"/>
          <p14:tracePt t="56188" x="8304213" y="3635375"/>
          <p14:tracePt t="56196" x="8296275" y="3625850"/>
          <p14:tracePt t="56218" x="8286750" y="3625850"/>
          <p14:tracePt t="56226" x="8286750" y="3616325"/>
          <p14:tracePt t="56235" x="8269288" y="3608388"/>
          <p14:tracePt t="56251" x="8259763" y="3589338"/>
          <p14:tracePt t="56267" x="8251825" y="3581400"/>
          <p14:tracePt t="56284" x="8242300" y="3563938"/>
          <p14:tracePt t="56301" x="8242300" y="3536950"/>
          <p14:tracePt t="56317" x="8251825" y="3500438"/>
          <p14:tracePt t="56334" x="8251825" y="3492500"/>
          <p14:tracePt t="56350" x="8259763" y="3492500"/>
          <p14:tracePt t="56384" x="8278813" y="3509963"/>
          <p14:tracePt t="56392" x="8304213" y="3536950"/>
          <p14:tracePt t="56401" x="8350250" y="3581400"/>
          <p14:tracePt t="56418" x="8367713" y="3616325"/>
          <p14:tracePt t="56434" x="8375650" y="3625850"/>
          <p14:tracePt t="56451" x="8385175" y="3643313"/>
          <p14:tracePt t="56484" x="8375650" y="3635375"/>
          <p14:tracePt t="56548" x="8350250" y="3598863"/>
          <p14:tracePt t="56557" x="8323263" y="3563938"/>
          <p14:tracePt t="56566" x="8296275" y="3500438"/>
          <p14:tracePt t="56583" x="8278813" y="3446463"/>
          <p14:tracePt t="56600" x="8269288" y="3384550"/>
          <p14:tracePt t="56618" x="8278813" y="3367088"/>
          <p14:tracePt t="56634" x="8286750" y="3357563"/>
          <p14:tracePt t="56668" x="8296275" y="3357563"/>
          <p14:tracePt t="56820" x="8304213" y="3367088"/>
          <p14:tracePt t="56836" x="8313738" y="3375025"/>
          <p14:tracePt t="56852" x="8323263" y="3384550"/>
          <p14:tracePt t="56861" x="8323263" y="3394075"/>
          <p14:tracePt t="56869" x="8340725" y="3402013"/>
          <p14:tracePt t="56884" x="8358188" y="3411538"/>
          <p14:tracePt t="56900" x="8375650" y="3429000"/>
          <p14:tracePt t="56917" x="8375650" y="3438525"/>
          <p14:tracePt t="56934" x="8385175" y="3438525"/>
          <p14:tracePt t="56967" x="8394700" y="3455988"/>
          <p14:tracePt t="57094" x="8394700" y="3465513"/>
          <p14:tracePt t="57103" x="8412163" y="3473450"/>
          <p14:tracePt t="57119" x="8429625" y="3492500"/>
          <p14:tracePt t="57134" x="8447088" y="3509963"/>
          <p14:tracePt t="57151" x="8474075" y="3517900"/>
          <p14:tracePt t="57168" x="8483600" y="3536950"/>
          <p14:tracePt t="57184" x="8501063" y="3544888"/>
          <p14:tracePt t="57201" x="8510588" y="3544888"/>
          <p14:tracePt t="57218" x="8518525" y="3563938"/>
          <p14:tracePt t="57234" x="8545513" y="3581400"/>
          <p14:tracePt t="57252" x="8555038" y="3589338"/>
          <p14:tracePt t="57284" x="8555038" y="3598863"/>
          <p14:tracePt t="57338" x="8564563" y="3616325"/>
          <p14:tracePt t="57352" x="8572500" y="3625850"/>
          <p14:tracePt t="57362" x="8582025" y="3643313"/>
          <p14:tracePt t="57376" x="8589963" y="3643313"/>
          <p14:tracePt t="57385" x="8599488" y="3670300"/>
          <p14:tracePt t="57401" x="8616950" y="3687763"/>
          <p14:tracePt t="57418" x="8626475" y="3724275"/>
          <p14:tracePt t="57434" x="8643938" y="3751263"/>
          <p14:tracePt t="57451" x="8653463" y="3759200"/>
          <p14:tracePt t="57467" x="8661400" y="3768725"/>
          <p14:tracePt t="57484" x="8670925" y="3768725"/>
          <p14:tracePt t="57501" x="8670925" y="3778250"/>
          <p14:tracePt t="57650" x="8680450" y="3786188"/>
          <p14:tracePt t="57659" x="8680450" y="3795713"/>
          <p14:tracePt t="57667" x="8680450" y="3813175"/>
          <p14:tracePt t="57684" x="8688388" y="3830638"/>
          <p14:tracePt t="57701" x="8707438" y="3876675"/>
          <p14:tracePt t="57717" x="8715375" y="3902075"/>
          <p14:tracePt t="57736" x="8724900" y="3965575"/>
          <p14:tracePt t="57752" x="8732838" y="3973513"/>
          <p14:tracePt t="57768" x="8732838" y="3983038"/>
          <p14:tracePt t="57783" x="8732838" y="4000500"/>
          <p14:tracePt t="57800" x="8742363" y="4010025"/>
          <p14:tracePt t="57817" x="8751888" y="4037013"/>
          <p14:tracePt t="57833" x="8759825" y="4081463"/>
          <p14:tracePt t="57850" x="8786813" y="4125913"/>
          <p14:tracePt t="57868" x="8796338" y="4135438"/>
          <p14:tracePt t="57884" x="8796338" y="4143375"/>
          <p14:tracePt t="57954" x="8804275" y="4152900"/>
          <p14:tracePt t="57970" x="8813800" y="4162425"/>
          <p14:tracePt t="57979" x="8823325" y="4179888"/>
          <p14:tracePt t="57987" x="8831263" y="4187825"/>
          <p14:tracePt t="58000" x="8840788" y="4224338"/>
          <p14:tracePt t="58017" x="8858250" y="4251325"/>
          <p14:tracePt t="58034" x="8867775" y="4268788"/>
          <p14:tracePt t="58050" x="8885238" y="4286250"/>
          <p14:tracePt t="58066" x="8894763" y="4305300"/>
          <p14:tracePt t="58083" x="8912225" y="4322763"/>
          <p14:tracePt t="58100" x="8912225" y="4349750"/>
          <p14:tracePt t="58117" x="8929688" y="4394200"/>
          <p14:tracePt t="58134" x="8929688" y="4438650"/>
          <p14:tracePt t="58150" x="8939213" y="4465638"/>
          <p14:tracePt t="58167" x="8939213" y="4500563"/>
          <p14:tracePt t="58183" x="8939213" y="4564063"/>
          <p14:tracePt t="58200" x="8939213" y="4608513"/>
          <p14:tracePt t="58217" x="8947150" y="4652963"/>
          <p14:tracePt t="58233" x="8956675" y="4697413"/>
          <p14:tracePt t="58250" x="8956675" y="4724400"/>
          <p14:tracePt t="58267" x="8956675" y="4741863"/>
          <p14:tracePt t="58283" x="8956675" y="4751388"/>
          <p14:tracePt t="58300" x="8956675" y="4768850"/>
          <p14:tracePt t="58316" x="8939213" y="4778375"/>
          <p14:tracePt t="58333" x="8921750" y="4778375"/>
          <p14:tracePt t="58367" x="8912225" y="4778375"/>
          <p14:tracePt t="58383" x="8912225" y="4786313"/>
          <p14:tracePt t="58415" x="8902700" y="4805363"/>
          <p14:tracePt t="58432" x="8894763" y="4813300"/>
          <p14:tracePt t="58439" x="8894763" y="4822825"/>
          <p14:tracePt t="58450" x="8885238" y="4867275"/>
          <p14:tracePt t="58466" x="8867775" y="4921250"/>
          <p14:tracePt t="58483" x="8850313" y="4983163"/>
          <p14:tracePt t="58500" x="8831263" y="5054600"/>
          <p14:tracePt t="58517" x="8823325" y="5108575"/>
          <p14:tracePt t="58534" x="8804275" y="5162550"/>
          <p14:tracePt t="58550" x="8786813" y="5214938"/>
          <p14:tracePt t="58566" x="8778875" y="5259388"/>
          <p14:tracePt t="58583" x="8759825" y="5313363"/>
          <p14:tracePt t="58600" x="8751888" y="5357813"/>
          <p14:tracePt t="58617" x="8742363" y="5411788"/>
          <p14:tracePt t="58633" x="8715375" y="5483225"/>
          <p14:tracePt t="58650" x="8707438" y="5527675"/>
          <p14:tracePt t="58667" x="8688388" y="5581650"/>
          <p14:tracePt t="58683" x="8688388" y="5626100"/>
          <p14:tracePt t="58700" x="8670925" y="5680075"/>
          <p14:tracePt t="58717" x="8661400" y="5724525"/>
          <p14:tracePt t="58733" x="8653463" y="5778500"/>
          <p14:tracePt t="58750" x="8626475" y="5867400"/>
          <p14:tracePt t="58767" x="8609013" y="5929313"/>
          <p14:tracePt t="58784" x="8589963" y="5983288"/>
          <p14:tracePt t="58800" x="8572500" y="6037263"/>
          <p14:tracePt t="58816" x="8564563" y="6099175"/>
          <p14:tracePt t="58833" x="8537575" y="6162675"/>
          <p14:tracePt t="58850" x="8510588" y="6215063"/>
          <p14:tracePt t="58868" x="8493125" y="6242050"/>
          <p14:tracePt t="58883" x="8474075" y="6261100"/>
          <p14:tracePt t="58900" x="8466138" y="6269038"/>
          <p14:tracePt t="58917" x="8456613" y="6269038"/>
          <p14:tracePt t="58934" x="8447088" y="6278563"/>
          <p14:tracePt t="58951" x="8439150" y="6278563"/>
          <p14:tracePt t="58968" x="8429625" y="6278563"/>
          <p14:tracePt t="58987" x="8421688" y="6278563"/>
          <p14:tracePt t="59002" x="8402638" y="6269038"/>
          <p14:tracePt t="59019" x="8394700" y="6269038"/>
          <p14:tracePt t="59034" x="8385175" y="6269038"/>
          <p14:tracePt t="59051" x="8358188" y="6261100"/>
          <p14:tracePt t="59067" x="8323263" y="6261100"/>
          <p14:tracePt t="59084" x="8278813" y="6261100"/>
          <p14:tracePt t="59101" x="8207375" y="6269038"/>
          <p14:tracePt t="59117" x="8153400" y="6269038"/>
          <p14:tracePt t="59134" x="8045450" y="6269038"/>
          <p14:tracePt t="59151" x="7983538" y="6269038"/>
          <p14:tracePt t="59168" x="7875588" y="6261100"/>
          <p14:tracePt t="59185" x="7751763" y="6234113"/>
          <p14:tracePt t="59202" x="7626350" y="6224588"/>
          <p14:tracePt t="59218" x="7545388" y="6224588"/>
          <p14:tracePt t="59234" x="7439025" y="6234113"/>
          <p14:tracePt t="59250" x="7340600" y="6251575"/>
          <p14:tracePt t="59268" x="7242175" y="6269038"/>
          <p14:tracePt t="59284" x="7180263" y="6286500"/>
          <p14:tracePt t="59300" x="7108825" y="6296025"/>
          <p14:tracePt t="59317" x="7064375" y="6296025"/>
          <p14:tracePt t="59333" x="7054850" y="6296025"/>
          <p14:tracePt t="59350" x="7037388" y="6296025"/>
          <p14:tracePt t="59367" x="7027863" y="6296025"/>
          <p14:tracePt t="59384" x="7010400" y="6296025"/>
          <p14:tracePt t="59401" x="6983413" y="6278563"/>
          <p14:tracePt t="59418" x="6973888" y="6278563"/>
          <p14:tracePt t="59434" x="6965950" y="6278563"/>
          <p14:tracePt t="59452" x="6938963" y="6269038"/>
          <p14:tracePt t="59467" x="6929438" y="6261100"/>
          <p14:tracePt t="59483" x="6911975" y="6251575"/>
          <p14:tracePt t="59502" x="6894513" y="6251575"/>
          <p14:tracePt t="59519" x="6875463" y="6251575"/>
          <p14:tracePt t="59535" x="6858000" y="6242050"/>
          <p14:tracePt t="59551" x="6840538" y="6242050"/>
          <p14:tracePt t="59567" x="6813550" y="6234113"/>
          <p14:tracePt t="59584" x="6796088" y="6224588"/>
          <p14:tracePt t="59601" x="6751638" y="6224588"/>
          <p14:tracePt t="59618" x="6697663" y="6215063"/>
          <p14:tracePt t="59634" x="6599238" y="6215063"/>
          <p14:tracePt t="59652" x="6554788" y="6207125"/>
          <p14:tracePt t="59669" x="6492875" y="6189663"/>
          <p14:tracePt t="59684" x="6446838" y="6180138"/>
          <p14:tracePt t="59701" x="6394450" y="6162675"/>
          <p14:tracePt t="59717" x="6350000" y="6143625"/>
          <p14:tracePt t="59735" x="6303963" y="6143625"/>
          <p14:tracePt t="59751" x="6251575" y="6135688"/>
          <p14:tracePt t="59770" x="6197600" y="6135688"/>
          <p14:tracePt t="59785" x="6153150" y="6135688"/>
          <p14:tracePt t="59802" x="6108700" y="6143625"/>
          <p14:tracePt t="59818" x="6072188" y="6153150"/>
          <p14:tracePt t="59834" x="6045200" y="6162675"/>
          <p14:tracePt t="59851" x="5992813" y="6180138"/>
          <p14:tracePt t="59851" x="5973763" y="6189663"/>
          <p14:tracePt t="59870" x="5946775" y="6189663"/>
          <p14:tracePt t="59884" x="5921375" y="6197600"/>
          <p14:tracePt t="59902" x="5840413" y="6215063"/>
          <p14:tracePt t="59920" x="5795963" y="6234113"/>
          <p14:tracePt t="59935" x="5778500" y="6242050"/>
          <p14:tracePt t="59951" x="5751513" y="6251575"/>
          <p14:tracePt t="59968" x="5707063" y="6251575"/>
          <p14:tracePt t="59984" x="5670550" y="6269038"/>
          <p14:tracePt t="60000" x="5643563" y="6278563"/>
          <p14:tracePt t="60017" x="5608638" y="6286500"/>
          <p14:tracePt t="60034" x="5581650" y="6286500"/>
          <p14:tracePt t="60050" x="5545138" y="6296025"/>
          <p14:tracePt t="60067" x="5500688" y="6305550"/>
          <p14:tracePt t="60084" x="5456238" y="6305550"/>
          <p14:tracePt t="60100" x="5421313" y="6313488"/>
          <p14:tracePt t="60117" x="5375275" y="6313488"/>
          <p14:tracePt t="60133" x="5357813" y="6313488"/>
          <p14:tracePt t="60150" x="5330825" y="6313488"/>
          <p14:tracePt t="60168" x="5286375" y="6313488"/>
          <p14:tracePt t="60184" x="5268913" y="6313488"/>
          <p14:tracePt t="60200" x="5251450" y="6313488"/>
          <p14:tracePt t="60217" x="5232400" y="6305550"/>
          <p14:tracePt t="60234" x="5224463" y="6296025"/>
          <p14:tracePt t="60251" x="5207000" y="6296025"/>
          <p14:tracePt t="60268" x="5187950" y="6286500"/>
          <p14:tracePt t="60285" x="5180013" y="6278563"/>
          <p14:tracePt t="60301" x="5160963" y="6269038"/>
          <p14:tracePt t="60318" x="5160963" y="6261100"/>
          <p14:tracePt t="60334" x="5143500" y="6251575"/>
          <p14:tracePt t="60351" x="5135563" y="6242050"/>
          <p14:tracePt t="60370" x="5126038" y="6234113"/>
          <p14:tracePt t="60384" x="5116513" y="6224588"/>
          <p14:tracePt t="60401" x="5099050" y="6207125"/>
          <p14:tracePt t="60420" x="5081588" y="6189663"/>
          <p14:tracePt t="60436" x="5081588" y="6180138"/>
          <p14:tracePt t="60451" x="5064125" y="6162675"/>
          <p14:tracePt t="60468" x="5054600" y="6153150"/>
          <p14:tracePt t="60484" x="5045075" y="6143625"/>
          <p14:tracePt t="60501" x="5027613" y="6108700"/>
          <p14:tracePt t="60518" x="5018088" y="6081713"/>
          <p14:tracePt t="60534" x="4992688" y="6019800"/>
          <p14:tracePt t="60551" x="4973638" y="5983288"/>
          <p14:tracePt t="60567" x="4973638" y="5975350"/>
          <p14:tracePt t="60584" x="4965700" y="5956300"/>
          <p14:tracePt t="60601" x="4956175" y="5948363"/>
          <p14:tracePt t="60618" x="4946650" y="5938838"/>
          <p14:tracePt t="60634" x="4946650" y="5921375"/>
          <p14:tracePt t="60651" x="4946650" y="5911850"/>
          <p14:tracePt t="60684" x="4946650" y="5894388"/>
          <p14:tracePt t="60801" x="4946650" y="5884863"/>
          <p14:tracePt t="60809" x="4946650" y="5876925"/>
          <p14:tracePt t="60966" x="4938713" y="5867400"/>
          <p14:tracePt t="60981" x="4929188" y="5867400"/>
          <p14:tracePt t="60997" x="4938713" y="5876925"/>
          <p14:tracePt t="61075" x="4946650" y="5876925"/>
          <p14:tracePt t="61115" x="4956175" y="5876925"/>
          <p14:tracePt t="61123" x="4965700" y="5876925"/>
          <p14:tracePt t="61145" x="4965700" y="5884863"/>
          <p14:tracePt t="61153" x="4973638" y="5884863"/>
          <p14:tracePt t="61176" x="4973638" y="5894388"/>
          <p14:tracePt t="61186" x="4983163" y="5894388"/>
          <p14:tracePt t="61201" x="4992688" y="5903913"/>
          <p14:tracePt t="61239" x="4992688" y="5911850"/>
          <p14:tracePt t="61255" x="4992688" y="5903913"/>
          <p14:tracePt t="61410" x="4973638" y="5903913"/>
          <p14:tracePt t="61421" x="4938713" y="5876925"/>
          <p14:tracePt t="61436" x="4921250" y="5857875"/>
          <p14:tracePt t="61451" x="4911725" y="5849938"/>
          <p14:tracePt t="61468" x="4902200" y="5840413"/>
          <p14:tracePt t="61486" x="4894263" y="5840413"/>
          <p14:tracePt t="61501" x="4894263" y="5832475"/>
          <p14:tracePt t="61615" x="4894263" y="5822950"/>
          <p14:tracePt t="61623" x="4884738" y="5813425"/>
          <p14:tracePt t="61635" x="4884738" y="5805488"/>
          <p14:tracePt t="61651" x="4867275" y="5786438"/>
          <p14:tracePt t="61670" x="4857750" y="5768975"/>
          <p14:tracePt t="61685" x="4848225" y="5761038"/>
          <p14:tracePt t="61701" x="4830763" y="5751513"/>
          <p14:tracePt t="61718" x="4822825" y="5751513"/>
          <p14:tracePt t="61734" x="4813300" y="5751513"/>
          <p14:tracePt t="61751" x="4813300" y="5768975"/>
          <p14:tracePt t="61812" x="4813300" y="5795963"/>
          <p14:tracePt t="61820" x="4822825" y="5849938"/>
          <p14:tracePt t="61836" x="4830763" y="5876925"/>
          <p14:tracePt t="61852" x="4848225" y="5903913"/>
          <p14:tracePt t="61870" x="4857750" y="5929313"/>
          <p14:tracePt t="61885" x="4867275" y="5938838"/>
          <p14:tracePt t="61902" x="4875213" y="5938838"/>
          <p14:tracePt t="61922" x="4857750" y="5938838"/>
          <p14:tracePt t="62046" x="4848225" y="5938838"/>
          <p14:tracePt t="62054" x="4822825" y="5938838"/>
          <p14:tracePt t="62070" x="4795838" y="5938838"/>
          <p14:tracePt t="62086" x="4768850" y="5929313"/>
          <p14:tracePt t="62102" x="4741863" y="5929313"/>
          <p14:tracePt t="62119" x="4714875" y="5929313"/>
          <p14:tracePt t="62135" x="4705350" y="5921375"/>
          <p14:tracePt t="62152" x="4687888" y="5921375"/>
          <p14:tracePt t="62169" x="4670425" y="5921375"/>
          <p14:tracePt t="62186" x="4643438" y="5929313"/>
          <p14:tracePt t="62203" x="4598988" y="5938838"/>
          <p14:tracePt t="62219" x="4545013" y="5956300"/>
          <p14:tracePt t="62235" x="4510088" y="5975350"/>
          <p14:tracePt t="62252" x="4456113" y="5992813"/>
          <p14:tracePt t="62269" x="4438650" y="6000750"/>
          <p14:tracePt t="62285" x="4419600" y="6019800"/>
          <p14:tracePt t="62319" x="4411663" y="6019800"/>
          <p14:tracePt t="62335" x="4402138" y="6019800"/>
          <p14:tracePt t="62360" x="4394200" y="6019800"/>
          <p14:tracePt t="62369" x="4367213" y="6019800"/>
          <p14:tracePt t="62386" x="4330700" y="6019800"/>
          <p14:tracePt t="62402" x="4286250" y="6027738"/>
          <p14:tracePt t="62420" x="4214813" y="6054725"/>
          <p14:tracePt t="62436" x="4108450" y="6108700"/>
          <p14:tracePt t="62452" x="4044950" y="6135688"/>
          <p14:tracePt t="62469" x="4010025" y="6153150"/>
          <p14:tracePt t="62485" x="3983038" y="6153150"/>
          <p14:tracePt t="62502" x="3965575" y="6153150"/>
          <p14:tracePt t="62519" x="3956050" y="6153150"/>
          <p14:tracePt t="62536" x="3929063" y="6153150"/>
          <p14:tracePt t="62553" x="3902075" y="6153150"/>
          <p14:tracePt t="62570" x="3867150" y="6143625"/>
          <p14:tracePt t="62586" x="3830638" y="6135688"/>
          <p14:tracePt t="62602" x="3786188" y="6135688"/>
          <p14:tracePt t="62619" x="3714750" y="6135688"/>
          <p14:tracePt t="62636" x="3652838" y="6143625"/>
          <p14:tracePt t="62652" x="3598863" y="6153150"/>
          <p14:tracePt t="62669" x="3527425" y="6162675"/>
          <p14:tracePt t="62686" x="3438525" y="6170613"/>
          <p14:tracePt t="62702" x="3384550" y="6180138"/>
          <p14:tracePt t="62719" x="3313113" y="6189663"/>
          <p14:tracePt t="62735" x="3259138" y="6197600"/>
          <p14:tracePt t="62752" x="3205163" y="6207125"/>
          <p14:tracePt t="62769" x="3160713" y="6207125"/>
          <p14:tracePt t="62787" x="3098800" y="6189663"/>
          <p14:tracePt t="62802" x="3054350" y="6170613"/>
          <p14:tracePt t="62819" x="3000375" y="6143625"/>
          <p14:tracePt t="62836" x="2955925" y="6135688"/>
          <p14:tracePt t="62852" x="2919413" y="6118225"/>
          <p14:tracePt t="62870" x="2867025" y="6099175"/>
          <p14:tracePt t="62886" x="2822575" y="6081713"/>
          <p14:tracePt t="62903" x="2768600" y="6064250"/>
          <p14:tracePt t="62919" x="2732088" y="6054725"/>
          <p14:tracePt t="62936" x="2687638" y="6037263"/>
          <p14:tracePt t="62952" x="2652713" y="6010275"/>
          <p14:tracePt t="62969" x="2643188" y="5983288"/>
          <p14:tracePt t="62986" x="2633663" y="5965825"/>
          <p14:tracePt t="63002" x="2616200" y="5929313"/>
          <p14:tracePt t="63019" x="2598738" y="5894388"/>
          <p14:tracePt t="63036" x="2589213" y="5857875"/>
          <p14:tracePt t="63052" x="2562225" y="5795963"/>
          <p14:tracePt t="63071" x="2544763" y="5741988"/>
          <p14:tracePt t="63086" x="2527300" y="5697538"/>
          <p14:tracePt t="63103" x="2509838" y="5635625"/>
          <p14:tracePt t="63119" x="2490788" y="5564188"/>
          <p14:tracePt t="63136" x="2473325" y="5500688"/>
          <p14:tracePt t="63153" x="2465388" y="5429250"/>
          <p14:tracePt t="63169" x="2438400" y="5357813"/>
          <p14:tracePt t="63186" x="2393950" y="5197475"/>
          <p14:tracePt t="63204" x="2374900" y="5081588"/>
          <p14:tracePt t="63219" x="2347913" y="4948238"/>
          <p14:tracePt t="63236" x="2322513" y="4778375"/>
          <p14:tracePt t="63252" x="2322513" y="4608513"/>
          <p14:tracePt t="63269" x="2330450" y="4473575"/>
          <p14:tracePt t="63286" x="2339975" y="4330700"/>
          <p14:tracePt t="63302" x="2357438" y="4152900"/>
          <p14:tracePt t="63320" x="2384425" y="4027488"/>
          <p14:tracePt t="63336" x="2411413" y="3921125"/>
          <p14:tracePt t="63353" x="2428875" y="3857625"/>
          <p14:tracePt t="63372" x="2446338" y="3795713"/>
          <p14:tracePt t="63386" x="2465388" y="3768725"/>
          <p14:tracePt t="63402" x="2473325" y="3741738"/>
          <p14:tracePt t="63420" x="2490788" y="3733800"/>
          <p14:tracePt t="63436" x="2500313" y="3724275"/>
          <p14:tracePt t="63453" x="2527300" y="3697288"/>
          <p14:tracePt t="63471" x="2554288" y="3687763"/>
          <p14:tracePt t="63486" x="2598738" y="3670300"/>
          <p14:tracePt t="63502" x="2625725" y="3652838"/>
          <p14:tracePt t="63520" x="2670175" y="3643313"/>
          <p14:tracePt t="63536" x="2687638" y="3643313"/>
          <p14:tracePt t="63552" x="2714625" y="3643313"/>
          <p14:tracePt t="63568" x="2741613" y="3652838"/>
          <p14:tracePt t="63586" x="2759075" y="3662363"/>
          <p14:tracePt t="63601" x="2776538" y="3670300"/>
          <p14:tracePt t="63618" x="2786063" y="3679825"/>
          <p14:tracePt t="63635" x="2803525" y="3697288"/>
          <p14:tracePt t="63651" x="2830513" y="3706813"/>
          <p14:tracePt t="63668" x="2857500" y="3714750"/>
          <p14:tracePt t="63685" x="2874963" y="3733800"/>
          <p14:tracePt t="63703" x="2894013" y="3733800"/>
          <p14:tracePt t="63720" x="2901950" y="3741738"/>
          <p14:tracePt t="63752" x="2919413" y="3751263"/>
          <p14:tracePt t="64003" x="2928938" y="3759200"/>
          <p14:tracePt t="64016" x="2946400" y="3759200"/>
          <p14:tracePt t="64025" x="2973388" y="3759200"/>
          <p14:tracePt t="64036" x="3017838" y="3768725"/>
          <p14:tracePt t="64053" x="3054350" y="3778250"/>
          <p14:tracePt t="64069" x="3071813" y="3778250"/>
          <p14:tracePt t="64102" x="3062288" y="3778250"/>
          <p14:tracePt t="64916" x="3098800" y="3795713"/>
          <p14:tracePt t="64978" x="3152775" y="3830638"/>
          <p14:tracePt t="64987" x="3276600" y="3956050"/>
          <p14:tracePt t="65003" x="3402013" y="4108450"/>
          <p14:tracePt t="65019" x="3554413" y="4259263"/>
          <p14:tracePt t="65037" x="3697288" y="4384675"/>
          <p14:tracePt t="65053" x="3813175" y="4473575"/>
          <p14:tracePt t="65070" x="3894138" y="4537075"/>
          <p14:tracePt t="65086" x="3956050" y="4581525"/>
          <p14:tracePt t="65103" x="4000500" y="4616450"/>
          <p14:tracePt t="65121" x="4027488" y="4635500"/>
          <p14:tracePt t="65136" x="4037013" y="4635500"/>
          <p14:tracePt t="65152" x="4054475" y="4643438"/>
          <p14:tracePt t="65170" x="4081463" y="4662488"/>
          <p14:tracePt t="65186" x="4125913" y="4670425"/>
          <p14:tracePt t="65203" x="4170363" y="4687888"/>
          <p14:tracePt t="65220" x="4205288" y="4714875"/>
          <p14:tracePt t="65237" x="4224338" y="4733925"/>
          <p14:tracePt t="65253" x="4241800" y="4786313"/>
          <p14:tracePt t="65269" x="4276725" y="4857750"/>
          <p14:tracePt t="65286" x="4313238" y="4938713"/>
          <p14:tracePt t="65304" x="4357688" y="5054600"/>
          <p14:tracePt t="65320" x="4411663" y="5180013"/>
          <p14:tracePt t="65335" x="4473575" y="5278438"/>
          <p14:tracePt t="65352" x="4527550" y="5367338"/>
          <p14:tracePt t="65352" x="4545013" y="5429250"/>
          <p14:tracePt t="65370" x="4581525" y="5564188"/>
          <p14:tracePt t="65386" x="4616450" y="5697538"/>
          <p14:tracePt t="65402" x="4633913" y="5884863"/>
          <p14:tracePt t="65420" x="4660900" y="6064250"/>
          <p14:tracePt t="65436" x="4670425" y="6234113"/>
          <p14:tracePt t="65452" x="4687888" y="6421438"/>
          <p14:tracePt t="65470" x="4697413" y="6500813"/>
          <p14:tracePt t="65487" x="4705350" y="6564313"/>
          <p14:tracePt t="65503" x="4714875" y="6608763"/>
          <p14:tracePt t="65519" x="4714875" y="6618288"/>
          <p14:tracePt t="65553" x="4724400" y="6618288"/>
          <p14:tracePt t="65731" x="4724400" y="6572250"/>
          <p14:tracePt t="65739" x="4732338" y="6403975"/>
          <p14:tracePt t="65753" x="4768850" y="6189663"/>
          <p14:tracePt t="65770" x="4803775" y="5983288"/>
          <p14:tracePt t="65786" x="4840288" y="5822950"/>
          <p14:tracePt t="65803" x="4857750" y="5715000"/>
          <p14:tracePt t="65820" x="4867275" y="5653088"/>
          <p14:tracePt t="65837" x="4867275" y="5608638"/>
          <p14:tracePt t="65853" x="4848225" y="5591175"/>
          <p14:tracePt t="65853" x="4848225" y="5581650"/>
          <p14:tracePt t="65871" x="4848225" y="5564188"/>
          <p14:tracePt t="65902" x="4857750" y="5564188"/>
          <p14:tracePt t="65981" x="4867275" y="5564188"/>
          <p14:tracePt t="65990" x="4867275" y="5572125"/>
          <p14:tracePt t="66089" x="4857750" y="5581650"/>
          <p14:tracePt t="66097" x="4848225" y="5581650"/>
          <p14:tracePt t="66113" x="4848225" y="5608638"/>
          <p14:tracePt t="66239" x="4867275" y="5626100"/>
          <p14:tracePt t="66247" x="4894263" y="5653088"/>
          <p14:tracePt t="66256" x="4921250" y="5689600"/>
          <p14:tracePt t="66270" x="4938713" y="5751513"/>
          <p14:tracePt t="66285" x="4956175" y="5813425"/>
          <p14:tracePt t="66302" x="4973638" y="5876925"/>
          <p14:tracePt t="66319" x="4973638" y="5911850"/>
          <p14:tracePt t="66336" x="4973638" y="5938838"/>
          <p14:tracePt t="66370" x="4965700" y="5938838"/>
          <p14:tracePt t="66613" x="4965700" y="5929313"/>
          <p14:tracePt t="66621" x="4946650" y="5921375"/>
          <p14:tracePt t="66637" x="4921250" y="5911850"/>
          <p14:tracePt t="66653" x="4894263" y="5894388"/>
          <p14:tracePt t="66670" x="4875213" y="5884863"/>
          <p14:tracePt t="66686" x="4857750" y="5867400"/>
          <p14:tracePt t="66703" x="4840288" y="5857875"/>
          <p14:tracePt t="66720" x="4830763" y="5840413"/>
          <p14:tracePt t="66736" x="4813300" y="5832475"/>
          <p14:tracePt t="66753" x="4786313" y="5813425"/>
          <p14:tracePt t="66771" x="4768850" y="5778500"/>
          <p14:tracePt t="66787" x="4751388" y="5734050"/>
          <p14:tracePt t="66803" x="4732338" y="5680075"/>
          <p14:tracePt t="66819" x="4724400" y="5662613"/>
          <p14:tracePt t="66837" x="4724400" y="5653088"/>
          <p14:tracePt t="66853" x="4724400" y="5643563"/>
          <p14:tracePt t="66869" x="4714875" y="5608638"/>
          <p14:tracePt t="67005" x="4714875" y="5581650"/>
          <p14:tracePt t="67016" x="4724400" y="5546725"/>
          <p14:tracePt t="67025" x="4741863" y="5473700"/>
          <p14:tracePt t="67036" x="4759325" y="5402263"/>
          <p14:tracePt t="67052" x="4776788" y="5340350"/>
          <p14:tracePt t="67069" x="4795838" y="5278438"/>
          <p14:tracePt t="67085" x="4813300" y="5197475"/>
          <p14:tracePt t="67102" x="4830763" y="5126038"/>
          <p14:tracePt t="67119" x="4840288" y="5045075"/>
          <p14:tracePt t="67136" x="4848225" y="5000625"/>
          <p14:tracePt t="67152" x="4848225" y="4956175"/>
          <p14:tracePt t="67169" x="4840288" y="4902200"/>
          <p14:tracePt t="67185" x="4840288" y="4894263"/>
          <p14:tracePt t="67202" x="4822825" y="4876800"/>
          <p14:tracePt t="67235" x="4822825" y="4857750"/>
          <p14:tracePt t="67317" x="4813300" y="4849813"/>
          <p14:tracePt t="67333" x="4803775" y="4840288"/>
          <p14:tracePt t="67342" x="4795838" y="4830763"/>
          <p14:tracePt t="67353" x="4776788" y="4778375"/>
          <p14:tracePt t="67369" x="4759325" y="4706938"/>
          <p14:tracePt t="67387" x="4741863" y="4652963"/>
          <p14:tracePt t="67402" x="4732338" y="4616450"/>
          <p14:tracePt t="67420" x="4714875" y="4581525"/>
          <p14:tracePt t="67436" x="4705350" y="4564063"/>
          <p14:tracePt t="67453" x="4697413" y="4537075"/>
          <p14:tracePt t="67470" x="4687888" y="4492625"/>
          <p14:tracePt t="67486" x="4679950" y="4456113"/>
          <p14:tracePt t="67503" x="4670425" y="4421188"/>
          <p14:tracePt t="67521" x="4660900" y="4394200"/>
          <p14:tracePt t="67537" x="4643438" y="4367213"/>
          <p14:tracePt t="67553" x="4633913" y="4340225"/>
          <p14:tracePt t="67570" x="4625975" y="4313238"/>
          <p14:tracePt t="67586" x="4608513" y="4268788"/>
          <p14:tracePt t="67603" x="4589463" y="4233863"/>
          <p14:tracePt t="67619" x="4572000" y="4206875"/>
          <p14:tracePt t="67636" x="4562475" y="4170363"/>
          <p14:tracePt t="67653" x="4562475" y="4143375"/>
          <p14:tracePt t="67670" x="4554538" y="4125913"/>
          <p14:tracePt t="67686" x="4545013" y="4108450"/>
          <p14:tracePt t="67703" x="4537075" y="4081463"/>
          <p14:tracePt t="67720" x="4537075" y="4071938"/>
          <p14:tracePt t="67736" x="4527550" y="4064000"/>
          <p14:tracePt t="67770" x="4537075" y="4064000"/>
          <p14:tracePt t="67881" x="4545013" y="4064000"/>
          <p14:tracePt t="67889" x="4562475" y="4064000"/>
          <p14:tracePt t="67903" x="4581525" y="4064000"/>
          <p14:tracePt t="67920" x="4625975" y="4064000"/>
          <p14:tracePt t="67937" x="4670425" y="4071938"/>
          <p14:tracePt t="67953" x="4705350" y="4081463"/>
          <p14:tracePt t="67970" x="4751388" y="4098925"/>
          <p14:tracePt t="67987" x="4795838" y="4116388"/>
          <p14:tracePt t="68003" x="4875213" y="4135438"/>
          <p14:tracePt t="68021" x="4902200" y="4143375"/>
          <p14:tracePt t="68037" x="4921250" y="4143375"/>
          <p14:tracePt t="68053" x="4938713" y="4152900"/>
          <p14:tracePt t="68086" x="4946650" y="4152900"/>
          <p14:tracePt t="68225" x="4956175" y="4152900"/>
          <p14:tracePt t="68234" x="4965700" y="4152900"/>
          <p14:tracePt t="70939" x="4965700" y="4162425"/>
          <p14:tracePt t="71136" x="4973638" y="4170363"/>
          <p14:tracePt t="71144" x="4992688" y="4170363"/>
          <p14:tracePt t="71153" x="5037138" y="4187825"/>
          <p14:tracePt t="71171" x="5089525" y="4206875"/>
          <p14:tracePt t="71187" x="5170488" y="4233863"/>
          <p14:tracePt t="71204" x="5322888" y="4259263"/>
          <p14:tracePt t="71221" x="5384800" y="4278313"/>
          <p14:tracePt t="71238" x="5456238" y="4295775"/>
          <p14:tracePt t="71253" x="5527675" y="4313238"/>
          <p14:tracePt t="71270" x="5608638" y="4322763"/>
          <p14:tracePt t="71287" x="5732463" y="4349750"/>
          <p14:tracePt t="71304" x="5938838" y="4421188"/>
          <p14:tracePt t="71322" x="6064250" y="4456113"/>
          <p14:tracePt t="71338" x="6188075" y="4473575"/>
          <p14:tracePt t="71354" x="6313488" y="4492625"/>
          <p14:tracePt t="71372" x="6438900" y="4510088"/>
          <p14:tracePt t="71387" x="6564313" y="4510088"/>
          <p14:tracePt t="71403" x="6626225" y="4510088"/>
          <p14:tracePt t="71421" x="6688138" y="4519613"/>
          <p14:tracePt t="71437" x="6732588" y="4519613"/>
          <p14:tracePt t="71454" x="6751638" y="4537075"/>
          <p14:tracePt t="71471" x="6778625" y="4554538"/>
          <p14:tracePt t="71487" x="6823075" y="4572000"/>
          <p14:tracePt t="71503" x="6884988" y="4608513"/>
          <p14:tracePt t="71520" x="6938963" y="4652963"/>
          <p14:tracePt t="71537" x="6983413" y="4687888"/>
          <p14:tracePt t="71554" x="7027863" y="4741863"/>
          <p14:tracePt t="71572" x="7064375" y="4786313"/>
          <p14:tracePt t="71588" x="7081838" y="4840288"/>
          <p14:tracePt t="71604" x="7099300" y="4884738"/>
          <p14:tracePt t="71621" x="7116763" y="4938713"/>
          <p14:tracePt t="71637" x="7126288" y="4983163"/>
          <p14:tracePt t="71654" x="7135813" y="5037138"/>
          <p14:tracePt t="71671" x="7135813" y="5072063"/>
          <p14:tracePt t="71687" x="7135813" y="5116513"/>
          <p14:tracePt t="71704" x="7135813" y="5214938"/>
          <p14:tracePt t="71722" x="7135813" y="5278438"/>
          <p14:tracePt t="71738" x="7135813" y="5367338"/>
          <p14:tracePt t="71753" x="7135813" y="5456238"/>
          <p14:tracePt t="71770" x="7135813" y="5527675"/>
          <p14:tracePt t="71787" x="7143750" y="5608638"/>
          <p14:tracePt t="71803" x="7143750" y="5662613"/>
          <p14:tracePt t="71820" x="7143750" y="5680075"/>
          <p14:tracePt t="71853" x="7143750" y="5689600"/>
          <p14:tracePt t="71894" x="7143750" y="5697538"/>
          <p14:tracePt t="71903" x="7143750" y="5707063"/>
          <p14:tracePt t="71921" x="7143750" y="5715000"/>
          <p14:tracePt t="71936" x="7143750" y="5724525"/>
          <p14:tracePt t="72104" x="7153275" y="5724525"/>
          <p14:tracePt t="72284" x="7161213" y="5724525"/>
          <p14:tracePt t="72292" x="7161213" y="5715000"/>
          <p14:tracePt t="72303" x="7188200" y="5707063"/>
          <p14:tracePt t="72319" x="7197725" y="5697538"/>
          <p14:tracePt t="72336" x="7215188" y="5680075"/>
          <p14:tracePt t="72353" x="7232650" y="5662613"/>
          <p14:tracePt t="72371" x="7232650" y="5653088"/>
          <p14:tracePt t="72386" x="7251700" y="5643563"/>
          <p14:tracePt t="72403" x="7259638" y="5626100"/>
          <p14:tracePt t="72419" x="7278688" y="5618163"/>
          <p14:tracePt t="72436" x="7286625" y="5599113"/>
          <p14:tracePt t="72453" x="7296150" y="5591175"/>
          <p14:tracePt t="72487" x="7296150" y="5581650"/>
          <p14:tracePt t="72566" x="7323138" y="5572125"/>
          <p14:tracePt t="72581" x="7340600" y="5564188"/>
          <p14:tracePt t="72589" x="7350125" y="5554663"/>
          <p14:tracePt t="72603" x="7385050" y="5537200"/>
          <p14:tracePt t="72620" x="7456488" y="5500688"/>
          <p14:tracePt t="72636" x="7510463" y="5483225"/>
          <p14:tracePt t="72653" x="7572375" y="5438775"/>
          <p14:tracePt t="72670" x="7626350" y="5402263"/>
          <p14:tracePt t="72687" x="7688263" y="5376863"/>
          <p14:tracePt t="72703" x="7759700" y="5340350"/>
          <p14:tracePt t="72721" x="7823200" y="5322888"/>
          <p14:tracePt t="72738" x="7929563" y="5305425"/>
          <p14:tracePt t="72754" x="8027988" y="5286375"/>
          <p14:tracePt t="72770" x="8099425" y="5268913"/>
          <p14:tracePt t="72787" x="8161338" y="5251450"/>
          <p14:tracePt t="72803" x="8188325" y="5233988"/>
          <p14:tracePt t="72820" x="8207375" y="5233988"/>
          <p14:tracePt t="72837" x="8242300" y="5214938"/>
          <p14:tracePt t="72854" x="8269288" y="5207000"/>
          <p14:tracePt t="72872" x="8278813" y="5207000"/>
          <p14:tracePt t="72887" x="8286750" y="5207000"/>
          <p14:tracePt t="72903" x="8340725" y="5207000"/>
          <p14:tracePt t="72921" x="8367713" y="5214938"/>
          <p14:tracePt t="72937" x="8394700" y="5241925"/>
          <p14:tracePt t="72953" x="8402638" y="5278438"/>
          <p14:tracePt t="72970" x="8421688" y="5313363"/>
          <p14:tracePt t="72987" x="8429625" y="5357813"/>
          <p14:tracePt t="73003" x="8429625" y="5384800"/>
          <p14:tracePt t="73020" x="8439150" y="5402263"/>
          <p14:tracePt t="73036" x="8447088" y="5429250"/>
          <p14:tracePt t="73052" x="8447088" y="5448300"/>
          <p14:tracePt t="73069" x="8456613" y="5465763"/>
          <p14:tracePt t="73085" x="8447088" y="5500688"/>
          <p14:tracePt t="73102" x="8429625" y="5554663"/>
          <p14:tracePt t="73119" x="8340725" y="5643563"/>
          <p14:tracePt t="73136" x="8323263" y="5697538"/>
          <p14:tracePt t="73153" x="8304213" y="5734050"/>
          <p14:tracePt t="73170" x="8286750" y="5768975"/>
          <p14:tracePt t="73187" x="8278813" y="5786438"/>
          <p14:tracePt t="73203" x="8259763" y="5805488"/>
          <p14:tracePt t="73221" x="8232775" y="5822950"/>
          <p14:tracePt t="73238" x="8197850" y="5840413"/>
          <p14:tracePt t="73254" x="8153400" y="5849938"/>
          <p14:tracePt t="73271" x="8126413" y="5867400"/>
          <p14:tracePt t="73287" x="8099425" y="5884863"/>
          <p14:tracePt t="73304" x="8054975" y="5894388"/>
          <p14:tracePt t="73321" x="8010525" y="5903913"/>
          <p14:tracePt t="73337" x="7956550" y="5911850"/>
          <p14:tracePt t="73353" x="7894638" y="5929313"/>
          <p14:tracePt t="73373" x="7858125" y="5938838"/>
          <p14:tracePt t="73387" x="7831138" y="5938838"/>
          <p14:tracePt t="73403" x="7778750" y="5948363"/>
          <p14:tracePt t="73421" x="7724775" y="5965825"/>
          <p14:tracePt t="73437" x="7653338" y="5975350"/>
          <p14:tracePt t="73454" x="7572375" y="6010275"/>
          <p14:tracePt t="73470" x="7394575" y="6064250"/>
          <p14:tracePt t="73489" x="7259638" y="6091238"/>
          <p14:tracePt t="73504" x="7135813" y="6108700"/>
          <p14:tracePt t="73520" x="7027863" y="6135688"/>
          <p14:tracePt t="73537" x="6956425" y="6153150"/>
          <p14:tracePt t="73554" x="6894513" y="6153150"/>
          <p14:tracePt t="73570" x="6823075" y="6153150"/>
          <p14:tracePt t="73587" x="6759575" y="6143625"/>
          <p14:tracePt t="73604" x="6670675" y="6126163"/>
          <p14:tracePt t="73621" x="6589713" y="6099175"/>
          <p14:tracePt t="73638" x="6554788" y="6091238"/>
          <p14:tracePt t="73654" x="6518275" y="6072188"/>
          <p14:tracePt t="73671" x="6483350" y="6054725"/>
          <p14:tracePt t="73687" x="6429375" y="6046788"/>
          <p14:tracePt t="73704" x="6384925" y="6027738"/>
          <p14:tracePt t="73720" x="6286500" y="6000750"/>
          <p14:tracePt t="73738" x="6224588" y="5983288"/>
          <p14:tracePt t="73754" x="6161088" y="5965825"/>
          <p14:tracePt t="73770" x="6108700" y="5938838"/>
          <p14:tracePt t="73787" x="6072188" y="5929313"/>
          <p14:tracePt t="73804" x="6054725" y="5921375"/>
          <p14:tracePt t="73820" x="6010275" y="5903913"/>
          <p14:tracePt t="73837" x="5956300" y="5884863"/>
          <p14:tracePt t="73853" x="5884863" y="5867400"/>
          <p14:tracePt t="73853" x="5849938" y="5857875"/>
          <p14:tracePt t="73873" x="5795963" y="5857875"/>
          <p14:tracePt t="73888" x="5724525" y="5849938"/>
          <p14:tracePt t="73904" x="5643563" y="5849938"/>
          <p14:tracePt t="73920" x="5564188" y="5876925"/>
          <p14:tracePt t="73938" x="5465763" y="5911850"/>
          <p14:tracePt t="73954" x="5367338" y="5975350"/>
          <p14:tracePt t="73970" x="5224463" y="6064250"/>
          <p14:tracePt t="73987" x="5160963" y="6108700"/>
          <p14:tracePt t="74004" x="5108575" y="6126163"/>
          <p14:tracePt t="74020" x="5037138" y="6143625"/>
          <p14:tracePt t="74038" x="4965700" y="6162675"/>
          <p14:tracePt t="74053" x="4911725" y="6180138"/>
          <p14:tracePt t="74070" x="4848225" y="6197600"/>
          <p14:tracePt t="74086" x="4776788" y="6215063"/>
          <p14:tracePt t="74103" x="4714875" y="6234113"/>
          <p14:tracePt t="74119" x="4660900" y="6251575"/>
          <p14:tracePt t="74136" x="4589463" y="6269038"/>
          <p14:tracePt t="74154" x="4527550" y="6296025"/>
          <p14:tracePt t="74170" x="4465638" y="6313488"/>
          <p14:tracePt t="74187" x="4384675" y="6332538"/>
          <p14:tracePt t="74204" x="4303713" y="6340475"/>
          <p14:tracePt t="74220" x="4224338" y="6340475"/>
          <p14:tracePt t="74237" x="4125913" y="6323013"/>
          <p14:tracePt t="74254" x="4054475" y="6305550"/>
          <p14:tracePt t="74271" x="3990975" y="6296025"/>
          <p14:tracePt t="74287" x="3956050" y="6278563"/>
          <p14:tracePt t="74304" x="3929063" y="6261100"/>
          <p14:tracePt t="74320" x="3902075" y="6251575"/>
          <p14:tracePt t="74337" x="3884613" y="6234113"/>
          <p14:tracePt t="74354" x="3867150" y="6224588"/>
          <p14:tracePt t="74354" x="3857625" y="6215063"/>
          <p14:tracePt t="74374" x="3840163" y="6197600"/>
          <p14:tracePt t="74389" x="3822700" y="6189663"/>
          <p14:tracePt t="74405" x="3813175" y="6180138"/>
          <p14:tracePt t="74420" x="3795713" y="6162675"/>
          <p14:tracePt t="74437" x="3768725" y="6143625"/>
          <p14:tracePt t="74454" x="3741738" y="6135688"/>
          <p14:tracePt t="74471" x="3705225" y="6118225"/>
          <p14:tracePt t="74487" x="3633788" y="6099175"/>
          <p14:tracePt t="74504" x="3581400" y="6081713"/>
          <p14:tracePt t="74520" x="3509963" y="6064250"/>
          <p14:tracePt t="74538" x="3429000" y="6054725"/>
          <p14:tracePt t="74554" x="3322638" y="6046788"/>
          <p14:tracePt t="74569" x="3205163" y="6037263"/>
          <p14:tracePt t="74586" x="3116263" y="6019800"/>
          <p14:tracePt t="74603" x="3017838" y="6010275"/>
          <p14:tracePt t="74619" x="2955925" y="6000750"/>
          <p14:tracePt t="74636" x="2874963" y="6000750"/>
          <p14:tracePt t="74654" x="2813050" y="5992813"/>
          <p14:tracePt t="74670" x="2751138" y="5992813"/>
          <p14:tracePt t="74686" x="2679700" y="5992813"/>
          <p14:tracePt t="74703" x="2633663" y="5992813"/>
          <p14:tracePt t="74719" x="2581275" y="5992813"/>
          <p14:tracePt t="74736" x="2527300" y="5992813"/>
          <p14:tracePt t="74754" x="2455863" y="5992813"/>
          <p14:tracePt t="74771" x="2438400" y="5992813"/>
          <p14:tracePt t="74787" x="2419350" y="5992813"/>
          <p14:tracePt t="74804" x="2411413" y="5992813"/>
          <p14:tracePt t="74820" x="2393950" y="5992813"/>
          <p14:tracePt t="74837" x="2393950" y="5983288"/>
          <p14:tracePt t="74871" x="2393950" y="5965825"/>
          <p14:tracePt t="75022" x="2393950" y="5948363"/>
          <p14:tracePt t="75031" x="2393950" y="5938838"/>
          <p14:tracePt t="75040" x="2411413" y="5894388"/>
          <p14:tracePt t="75054" x="2411413" y="5867400"/>
          <p14:tracePt t="75071" x="2411413" y="5840413"/>
          <p14:tracePt t="75087" x="2419350" y="5822950"/>
          <p14:tracePt t="75104" x="2419350" y="5795963"/>
          <p14:tracePt t="75120" x="2419350" y="5751513"/>
          <p14:tracePt t="75139" x="2419350" y="5734050"/>
          <p14:tracePt t="75155" x="2419350" y="5707063"/>
          <p14:tracePt t="75171" x="2411413" y="5670550"/>
          <p14:tracePt t="75188" x="2401888" y="5653088"/>
          <p14:tracePt t="75204" x="2393950" y="5626100"/>
          <p14:tracePt t="75221" x="2393950" y="5581650"/>
          <p14:tracePt t="75237" x="2384425" y="5564188"/>
          <p14:tracePt t="75254" x="2366963" y="5537200"/>
          <p14:tracePt t="75271" x="2347913" y="5473700"/>
          <p14:tracePt t="75287" x="2339975" y="5411788"/>
          <p14:tracePt t="75304" x="2330450" y="5357813"/>
          <p14:tracePt t="75320" x="2330450" y="5295900"/>
          <p14:tracePt t="75338" x="2330450" y="5251450"/>
          <p14:tracePt t="75355" x="2330450" y="5207000"/>
          <p14:tracePt t="75373" x="2330450" y="5187950"/>
          <p14:tracePt t="75386" x="2330450" y="5180013"/>
          <p14:tracePt t="75404" x="2330450" y="5162550"/>
          <p14:tracePt t="75421" x="2330450" y="5143500"/>
          <p14:tracePt t="75438" x="2339975" y="5135563"/>
          <p14:tracePt t="75454" x="2347913" y="5116513"/>
          <p14:tracePt t="75487" x="2366963" y="5091113"/>
          <p14:tracePt t="75609" x="2384425" y="5072063"/>
          <p14:tracePt t="75617" x="2393950" y="5045075"/>
          <p14:tracePt t="75625" x="2401888" y="4992688"/>
          <p14:tracePt t="75639" x="2455863" y="4921250"/>
          <p14:tracePt t="75655" x="2482850" y="4867275"/>
          <p14:tracePt t="75671" x="2517775" y="4805363"/>
          <p14:tracePt t="75687" x="2544763" y="4759325"/>
          <p14:tracePt t="75704" x="2562225" y="4697413"/>
          <p14:tracePt t="75721" x="2581275" y="4652963"/>
          <p14:tracePt t="75737" x="2598738" y="4591050"/>
          <p14:tracePt t="75754" x="2625725" y="4519613"/>
          <p14:tracePt t="75771" x="2652713" y="4429125"/>
          <p14:tracePt t="75789" x="2670175" y="4357688"/>
          <p14:tracePt t="75804" x="2687638" y="4305300"/>
          <p14:tracePt t="75821" x="2697163" y="4251325"/>
          <p14:tracePt t="75837" x="2714625" y="4214813"/>
          <p14:tracePt t="75854" x="2724150" y="4187825"/>
          <p14:tracePt t="75872" x="2732088" y="4170363"/>
          <p14:tracePt t="75888" x="2732088" y="4162425"/>
          <p14:tracePt t="75920" x="2732088" y="4152900"/>
          <p14:tracePt t="75976" x="2732088" y="4143375"/>
          <p14:tracePt t="75984" x="2724150" y="4135438"/>
          <p14:tracePt t="76004" x="2714625" y="4116388"/>
          <p14:tracePt t="76021" x="2687638" y="4090988"/>
          <p14:tracePt t="76038" x="2679700" y="4064000"/>
          <p14:tracePt t="76055" x="2670175" y="4064000"/>
          <p14:tracePt t="76070" x="2670175" y="4054475"/>
          <p14:tracePt t="76086" x="2652713" y="4044950"/>
          <p14:tracePt t="76103" x="2643188" y="4044950"/>
          <p14:tracePt t="76136" x="2633663" y="4044950"/>
          <p14:tracePt t="76177" x="2625725" y="4037013"/>
          <p14:tracePt t="76256" x="2625725" y="4027488"/>
          <p14:tracePt t="76264" x="2608263" y="4019550"/>
          <p14:tracePt t="76272" x="2598738" y="4019550"/>
          <p14:tracePt t="76287" x="2581275" y="4010025"/>
          <p14:tracePt t="76303" x="2571750" y="4000500"/>
          <p14:tracePt t="76320" x="2562225" y="4000500"/>
          <p14:tracePt t="76353" x="2554288" y="4000500"/>
          <p14:tracePt t="76398" x="2554288" y="4010025"/>
          <p14:tracePt t="76412" x="2554288" y="4027488"/>
          <p14:tracePt t="76437" x="2554288" y="4037013"/>
          <p14:tracePt t="76450" x="2554288" y="4044950"/>
          <p14:tracePt t="76456" x="2554288" y="4064000"/>
          <p14:tracePt t="76470" x="2544763" y="4071938"/>
          <p14:tracePt t="76487" x="2544763" y="4081463"/>
          <p14:tracePt t="76520" x="2544763" y="4090988"/>
          <p14:tracePt t="76561" x="2544763" y="4098925"/>
          <p14:tracePt t="76570" x="2544763" y="4108450"/>
          <p14:tracePt t="76575" x="2544763" y="4116388"/>
          <p14:tracePt t="76599" x="2544763" y="4125913"/>
          <p14:tracePt t="76607" x="2544763" y="4135438"/>
          <p14:tracePt t="76623" x="2544763" y="4143375"/>
          <p14:tracePt t="76636" x="2544763" y="4152900"/>
          <p14:tracePt t="76653" x="2562225" y="4170363"/>
          <p14:tracePt t="76670" x="2562225" y="4187825"/>
          <p14:tracePt t="76686" x="2571750" y="4197350"/>
          <p14:tracePt t="76702" x="2571750" y="4214813"/>
          <p14:tracePt t="76719" x="2581275" y="4214813"/>
          <p14:tracePt t="76754" x="2589213" y="4224338"/>
          <p14:tracePt t="77001" x="2608263" y="4233863"/>
          <p14:tracePt t="77015" x="2625725" y="4233863"/>
          <p14:tracePt t="77024" x="2679700" y="4251325"/>
          <p14:tracePt t="77038" x="2741613" y="4251325"/>
          <p14:tracePt t="77054" x="2822575" y="4251325"/>
          <p14:tracePt t="77070" x="2919413" y="4241800"/>
          <p14:tracePt t="77087" x="3044825" y="4214813"/>
          <p14:tracePt t="77104" x="3232150" y="4170363"/>
          <p14:tracePt t="77121" x="3394075" y="4098925"/>
          <p14:tracePt t="77137" x="3517900" y="4037013"/>
          <p14:tracePt t="77154" x="3652838" y="3992563"/>
          <p14:tracePt t="77171" x="3795713" y="3965575"/>
          <p14:tracePt t="77188" x="3857625" y="3956050"/>
          <p14:tracePt t="77204" x="3884613" y="3948113"/>
          <p14:tracePt t="77221" x="3902075" y="3948113"/>
          <p14:tracePt t="77237" x="3919538" y="3948113"/>
          <p14:tracePt t="77254" x="3929063" y="3948113"/>
          <p14:tracePt t="77273" x="3965575" y="3938588"/>
          <p14:tracePt t="77290" x="4010025" y="3929063"/>
          <p14:tracePt t="77305" x="4081463" y="3911600"/>
          <p14:tracePt t="77321" x="4197350" y="3867150"/>
          <p14:tracePt t="77338" x="4313238" y="3830638"/>
          <p14:tracePt t="77354" x="4438650" y="3786188"/>
          <p14:tracePt t="77373" x="4562475" y="3741738"/>
          <p14:tracePt t="77387" x="4652963" y="3714750"/>
          <p14:tracePt t="77404" x="4714875" y="3697288"/>
          <p14:tracePt t="77423" x="4776788" y="3679825"/>
          <p14:tracePt t="77439" x="4786313" y="3679825"/>
          <p14:tracePt t="77471" x="4768850" y="3679825"/>
          <p14:tracePt t="77524" x="4670425" y="3706813"/>
          <p14:tracePt t="77530" x="4581525" y="3741738"/>
          <p14:tracePt t="77538" x="4483100" y="3768725"/>
          <p14:tracePt t="77554" x="4340225" y="3849688"/>
          <p14:tracePt t="77570" x="4313238" y="3857625"/>
          <p14:tracePt t="77586" x="4303713" y="3867150"/>
          <p14:tracePt t="77621" x="4303713" y="3876675"/>
          <p14:tracePt t="77665" x="4303713" y="3884613"/>
          <p14:tracePt t="77680" x="4303713" y="3894138"/>
          <p14:tracePt t="77689" x="4303713" y="3902075"/>
          <p14:tracePt t="77706" x="4303713" y="3921125"/>
          <p14:tracePt t="77721" x="4286250" y="3938588"/>
          <p14:tracePt t="77738" x="4276725" y="3948113"/>
          <p14:tracePt t="77754" x="4259263" y="3956050"/>
          <p14:tracePt t="77771" x="4259263" y="3965575"/>
          <p14:tracePt t="77787" x="4251325" y="3973513"/>
          <p14:tracePt t="77805" x="4251325" y="3983038"/>
          <p14:tracePt t="77821" x="4251325" y="3992563"/>
          <p14:tracePt t="78157" x="4241800" y="3992563"/>
          <p14:tracePt t="78213" x="4232275" y="4000500"/>
          <p14:tracePt t="78221" x="4224338" y="4010025"/>
          <p14:tracePt t="78254" x="4214813" y="4010025"/>
          <p14:tracePt t="78329" x="4205288" y="4010025"/>
          <p14:tracePt t="78345" x="4197350" y="4010025"/>
          <p14:tracePt t="78354" x="4179888" y="4010025"/>
          <p14:tracePt t="78371" x="4160838" y="4010025"/>
          <p14:tracePt t="78387" x="4116388" y="4000500"/>
          <p14:tracePt t="78404" x="4081463" y="3983038"/>
          <p14:tracePt t="78420" x="4037013" y="3965575"/>
          <p14:tracePt t="78438" x="3965575" y="3948113"/>
          <p14:tracePt t="78454" x="3929063" y="3929063"/>
          <p14:tracePt t="78470" x="3875088" y="3911600"/>
          <p14:tracePt t="78487" x="3830638" y="3894138"/>
          <p14:tracePt t="78504" x="3768725" y="3876675"/>
          <p14:tracePt t="78520" x="3724275" y="3857625"/>
          <p14:tracePt t="78538" x="3679825" y="3849688"/>
          <p14:tracePt t="78554" x="3660775" y="3830638"/>
          <p14:tracePt t="78571" x="3633788" y="3822700"/>
          <p14:tracePt t="78587" x="3616325" y="3805238"/>
          <p14:tracePt t="78604" x="3608388" y="3795713"/>
          <p14:tracePt t="78621" x="3589338" y="3778250"/>
          <p14:tracePt t="78637" x="3562350" y="3768725"/>
          <p14:tracePt t="78654" x="3517900" y="3733800"/>
          <p14:tracePt t="78671" x="3446463" y="3687763"/>
          <p14:tracePt t="78689" x="3411538" y="3662363"/>
          <p14:tracePt t="78705" x="3348038" y="3616325"/>
          <p14:tracePt t="78721" x="3276600" y="3563938"/>
          <p14:tracePt t="78738" x="3205163" y="3500438"/>
          <p14:tracePt t="78754" x="3152775" y="3455988"/>
          <p14:tracePt t="78771" x="3133725" y="3429000"/>
          <p14:tracePt t="78788" x="3125788" y="3402013"/>
          <p14:tracePt t="78804" x="3098800" y="3367088"/>
          <p14:tracePt t="78821" x="3081338" y="3295650"/>
          <p14:tracePt t="78838" x="3081338" y="3268663"/>
          <p14:tracePt t="78854" x="3081338" y="3251200"/>
          <p14:tracePt t="78871" x="3098800" y="3241675"/>
          <p14:tracePt t="78888" x="3152775" y="3214688"/>
          <p14:tracePt t="78904" x="3214688" y="3160713"/>
          <p14:tracePt t="78921" x="3348038" y="3036888"/>
          <p14:tracePt t="78940" x="3446463" y="2938463"/>
          <p14:tracePt t="78955" x="3482975" y="2901950"/>
          <p14:tracePt t="78971" x="3616325" y="2803525"/>
          <p14:tracePt t="78988" x="3687763" y="2759075"/>
          <p14:tracePt t="79005" x="3786188" y="2697163"/>
          <p14:tracePt t="79021" x="3857625" y="2643188"/>
          <p14:tracePt t="79038" x="3911600" y="2589213"/>
          <p14:tracePt t="79054" x="3965575" y="2544763"/>
          <p14:tracePt t="79071" x="3973513" y="2527300"/>
          <p14:tracePt t="79104" x="3983038" y="2527300"/>
          <p14:tracePt t="79127" x="3990975" y="2527300"/>
          <p14:tracePt t="79143" x="4000500" y="2536825"/>
          <p14:tracePt t="79159" x="4010025" y="2544763"/>
          <p14:tracePt t="79171" x="4017963" y="2598738"/>
          <p14:tracePt t="79189" x="4017963" y="2652713"/>
          <p14:tracePt t="79206" x="4017963" y="2724150"/>
          <p14:tracePt t="79221" x="4017963" y="2778125"/>
          <p14:tracePt t="79238" x="4017963" y="2867025"/>
          <p14:tracePt t="79254" x="4017963" y="2973388"/>
          <p14:tracePt t="79271" x="4037013" y="3098800"/>
          <p14:tracePt t="79288" x="4037013" y="3214688"/>
          <p14:tracePt t="79304" x="4027488" y="3340100"/>
          <p14:tracePt t="79321" x="4010025" y="3438525"/>
          <p14:tracePt t="79339" x="3990975" y="3536950"/>
          <p14:tracePt t="79354" x="3983038" y="3589338"/>
          <p14:tracePt t="79373" x="3983038" y="3625850"/>
          <p14:tracePt t="79388" x="3973513" y="3643313"/>
          <p14:tracePt t="79421" x="3956050" y="3643313"/>
          <p14:tracePt t="79479" x="3946525" y="3662363"/>
          <p14:tracePt t="79488" x="3894138" y="3724275"/>
          <p14:tracePt t="79504" x="3830638" y="3822700"/>
          <p14:tracePt t="79521" x="3776663" y="3921125"/>
          <p14:tracePt t="79538" x="3724275" y="3983038"/>
          <p14:tracePt t="79554" x="3705225" y="4010025"/>
          <p14:tracePt t="79570" x="3697288" y="4019550"/>
          <p14:tracePt t="79587" x="3660775" y="4019550"/>
          <p14:tracePt t="79605" x="3625850" y="4000500"/>
          <p14:tracePt t="79621" x="3571875" y="3983038"/>
          <p14:tracePt t="79638" x="3527425" y="3965575"/>
          <p14:tracePt t="79654" x="3473450" y="3948113"/>
          <p14:tracePt t="79671" x="3429000" y="3929063"/>
          <p14:tracePt t="79688" x="3402013" y="3902075"/>
          <p14:tracePt t="79705" x="3375025" y="3902075"/>
          <p14:tracePt t="79721" x="3357563" y="3884613"/>
          <p14:tracePt t="79738" x="3348038" y="3876675"/>
          <p14:tracePt t="79754" x="3330575" y="3857625"/>
          <p14:tracePt t="79771" x="3322638" y="3857625"/>
          <p14:tracePt t="79788" x="3322638" y="3840163"/>
          <p14:tracePt t="79804" x="3322638" y="3830638"/>
          <p14:tracePt t="79822" x="3322638" y="3822700"/>
          <p14:tracePt t="79839" x="3322638" y="3805238"/>
          <p14:tracePt t="79855" x="3330575" y="3786188"/>
          <p14:tracePt t="79872" x="3340100" y="3778250"/>
          <p14:tracePt t="79887" x="3348038" y="3768725"/>
          <p14:tracePt t="79904" x="3348038" y="3741738"/>
          <p14:tracePt t="79920" x="3348038" y="3697288"/>
          <p14:tracePt t="79938" x="3357563" y="3625850"/>
          <p14:tracePt t="79955" x="3340100" y="3563938"/>
          <p14:tracePt t="79971" x="3340100" y="3517900"/>
          <p14:tracePt t="79988" x="3330575" y="3465513"/>
          <p14:tracePt t="80005" x="3322638" y="3429000"/>
          <p14:tracePt t="80022" x="3303588" y="3375025"/>
          <p14:tracePt t="80039" x="3295650" y="3330575"/>
          <p14:tracePt t="80054" x="3286125" y="3286125"/>
          <p14:tracePt t="80070" x="3276600" y="3241675"/>
          <p14:tracePt t="80087" x="3276600" y="3187700"/>
          <p14:tracePt t="80105" x="3276600" y="3152775"/>
          <p14:tracePt t="80121" x="3276600" y="3143250"/>
          <p14:tracePt t="80137" x="3276600" y="3125788"/>
          <p14:tracePt t="80171" x="3286125" y="3108325"/>
          <p14:tracePt t="80188" x="3313113" y="3098800"/>
          <p14:tracePt t="80204" x="3357563" y="3071813"/>
          <p14:tracePt t="80221" x="3402013" y="3044825"/>
          <p14:tracePt t="80238" x="3465513" y="3017838"/>
          <p14:tracePt t="80255" x="3527425" y="2992438"/>
          <p14:tracePt t="80271" x="3589338" y="2955925"/>
          <p14:tracePt t="80288" x="3643313" y="2938463"/>
          <p14:tracePt t="80304" x="3697288" y="2938463"/>
          <p14:tracePt t="80321" x="3751263" y="2938463"/>
          <p14:tracePt t="80339" x="3768725" y="2938463"/>
          <p14:tracePt t="80355" x="3776663" y="2938463"/>
          <p14:tracePt t="80373" x="3786188" y="2938463"/>
          <p14:tracePt t="80387" x="3795713" y="2938463"/>
          <p14:tracePt t="80404" x="3813175" y="2938463"/>
          <p14:tracePt t="80471" x="3822700" y="2938463"/>
          <p14:tracePt t="80480" x="3822700" y="2955925"/>
          <p14:tracePt t="80488" x="3830638" y="2992438"/>
          <p14:tracePt t="80505" x="3830638" y="3017838"/>
          <p14:tracePt t="80521" x="3830638" y="3044825"/>
          <p14:tracePt t="80538" x="3830638" y="3063875"/>
          <p14:tracePt t="80554" x="3830638" y="3089275"/>
          <p14:tracePt t="80571" x="3830638" y="3143250"/>
          <p14:tracePt t="80589" x="3813175" y="3187700"/>
          <p14:tracePt t="80606" x="3768725" y="3232150"/>
          <p14:tracePt t="80621" x="3714750" y="3313113"/>
          <p14:tracePt t="80638" x="3633788" y="3394075"/>
          <p14:tracePt t="80654" x="3554413" y="3465513"/>
          <p14:tracePt t="80671" x="3482975" y="3527425"/>
          <p14:tracePt t="80688" x="3402013" y="3625850"/>
          <p14:tracePt t="80705" x="3303588" y="3706813"/>
          <p14:tracePt t="80721" x="3143250" y="3849688"/>
          <p14:tracePt t="80738" x="3081338" y="3911600"/>
          <p14:tracePt t="80755" x="3027363" y="3956050"/>
          <p14:tracePt t="80772" x="2982913" y="3973513"/>
          <p14:tracePt t="80788" x="2965450" y="3973513"/>
          <p14:tracePt t="80805" x="2946400" y="3965575"/>
          <p14:tracePt t="80821" x="2919413" y="3948113"/>
          <p14:tracePt t="80839" x="2874963" y="3921125"/>
          <p14:tracePt t="80856" x="2830513" y="3867150"/>
          <p14:tracePt t="80873" x="2786063" y="3805238"/>
          <p14:tracePt t="80888" x="2759075" y="3733800"/>
          <p14:tracePt t="80904" x="2741613" y="3662363"/>
          <p14:tracePt t="80922" x="2714625" y="3581400"/>
          <p14:tracePt t="80938" x="2697163" y="3492500"/>
          <p14:tracePt t="80955" x="2670175" y="3402013"/>
          <p14:tracePt t="80972" x="2652713" y="3295650"/>
          <p14:tracePt t="80987" x="2652713" y="3251200"/>
          <p14:tracePt t="81004" x="2652713" y="3224213"/>
          <p14:tracePt t="81022" x="2652713" y="3197225"/>
          <p14:tracePt t="81038" x="2670175" y="3187700"/>
          <p14:tracePt t="81054" x="2679700" y="3170238"/>
          <p14:tracePt t="81070" x="2697163" y="3170238"/>
          <p14:tracePt t="81087" x="2751138" y="3152775"/>
          <p14:tracePt t="81106" x="2776538" y="3143250"/>
          <p14:tracePt t="81121" x="2867025" y="3116263"/>
          <p14:tracePt t="81138" x="2919413" y="3089275"/>
          <p14:tracePt t="81154" x="2973388" y="3071813"/>
          <p14:tracePt t="81171" x="3027363" y="3044825"/>
          <p14:tracePt t="81188" x="3089275" y="3027363"/>
          <p14:tracePt t="81205" x="3160713" y="2982913"/>
          <p14:tracePt t="81221" x="3268663" y="2938463"/>
          <p14:tracePt t="81239" x="3465513" y="2857500"/>
          <p14:tracePt t="81254" x="3544888" y="2840038"/>
          <p14:tracePt t="81271" x="3589338" y="2822575"/>
          <p14:tracePt t="81288" x="3652838" y="2803525"/>
          <p14:tracePt t="81304" x="3660775" y="2803525"/>
          <p14:tracePt t="81321" x="3670300" y="2803525"/>
          <p14:tracePt t="81338" x="3679825" y="2803525"/>
          <p14:tracePt t="81379" x="3687763" y="2803525"/>
          <p14:tracePt t="81395" x="3697288" y="2803525"/>
          <p14:tracePt t="81404" x="3714750" y="2822575"/>
          <p14:tracePt t="81421" x="3741738" y="2830513"/>
          <p14:tracePt t="81438" x="3751263" y="2857500"/>
          <p14:tracePt t="81455" x="3776663" y="2894013"/>
          <p14:tracePt t="81471" x="3813175" y="2965450"/>
          <p14:tracePt t="81489" x="3848100" y="3017838"/>
          <p14:tracePt t="81505" x="3867150" y="3071813"/>
          <p14:tracePt t="81522" x="3884613" y="3135313"/>
          <p14:tracePt t="81539" x="3894138" y="3179763"/>
          <p14:tracePt t="81554" x="3902075" y="3214688"/>
          <p14:tracePt t="81571" x="3902075" y="3232150"/>
          <p14:tracePt t="81587" x="3902075" y="3241675"/>
          <p14:tracePt t="81604" x="3902075" y="3251200"/>
          <p14:tracePt t="81620" x="3902075" y="3259138"/>
          <p14:tracePt t="81637" x="3894138" y="3278188"/>
          <p14:tracePt t="81653" x="3875088" y="3295650"/>
          <p14:tracePt t="81670" x="3830638" y="3349625"/>
          <p14:tracePt t="81688" x="3776663" y="3411538"/>
          <p14:tracePt t="81705" x="3724275" y="3465513"/>
          <p14:tracePt t="81722" x="3660775" y="3527425"/>
          <p14:tracePt t="81740" x="3608388" y="3554413"/>
          <p14:tracePt t="81756" x="3554413" y="3571875"/>
          <p14:tracePt t="81771" x="3536950" y="3589338"/>
          <p14:tracePt t="81788" x="3509963" y="3598863"/>
          <p14:tracePt t="81805" x="3473450" y="3598863"/>
          <p14:tracePt t="81822" x="3438525" y="3598863"/>
          <p14:tracePt t="81838" x="3419475" y="3598863"/>
          <p14:tracePt t="81856" x="3402013" y="3598863"/>
          <p14:tracePt t="81873" x="3367088" y="3598863"/>
          <p14:tracePt t="81888" x="3303588" y="3598863"/>
          <p14:tracePt t="81905" x="3251200" y="3598863"/>
          <p14:tracePt t="81921" x="3197225" y="3589338"/>
          <p14:tracePt t="81938" x="3152775" y="3571875"/>
          <p14:tracePt t="81955" x="3098800" y="3554413"/>
          <p14:tracePt t="81972" x="3054350" y="3517900"/>
          <p14:tracePt t="81989" x="3017838" y="3500438"/>
          <p14:tracePt t="82006" x="3000375" y="3455988"/>
          <p14:tracePt t="82022" x="2982913" y="3429000"/>
          <p14:tracePt t="82040" x="2982913" y="3411538"/>
          <p14:tracePt t="82055" x="2973388" y="3394075"/>
          <p14:tracePt t="82087" x="2973388" y="3384550"/>
          <p14:tracePt t="82145" x="2973388" y="3357563"/>
          <p14:tracePt t="82154" x="3027363" y="3303588"/>
          <p14:tracePt t="82171" x="3071813" y="3251200"/>
          <p14:tracePt t="82187" x="3108325" y="3214688"/>
          <p14:tracePt t="82204" x="3125788" y="3197225"/>
          <p14:tracePt t="82221" x="3133725" y="3187700"/>
          <p14:tracePt t="82237" x="3187700" y="3152775"/>
          <p14:tracePt t="82255" x="3232150" y="3098800"/>
          <p14:tracePt t="82271" x="3286125" y="3036888"/>
          <p14:tracePt t="82288" x="3348038" y="2965450"/>
          <p14:tracePt t="82304" x="3394075" y="2921000"/>
          <p14:tracePt t="82321" x="3446463" y="2849563"/>
          <p14:tracePt t="82338" x="3490913" y="2803525"/>
          <p14:tracePt t="82355" x="3544888" y="2732088"/>
          <p14:tracePt t="82373" x="3554413" y="2724150"/>
          <p14:tracePt t="82388" x="3562350" y="2724150"/>
          <p14:tracePt t="82404" x="3581400" y="2724150"/>
          <p14:tracePt t="82420" x="3598863" y="2724150"/>
          <p14:tracePt t="82437" x="3616325" y="2724150"/>
          <p14:tracePt t="82454" x="3625850" y="2724150"/>
          <p14:tracePt t="82470" x="3633788" y="2724150"/>
          <p14:tracePt t="82487" x="3643313" y="2724150"/>
          <p14:tracePt t="82718" x="3643313" y="2732088"/>
          <p14:tracePt t="82842" x="3643313" y="2741613"/>
          <p14:tracePt t="82850" x="3633788" y="2741613"/>
          <p14:tracePt t="82859" x="3633788" y="2751138"/>
          <p14:tracePt t="82871" x="3625850" y="2768600"/>
          <p14:tracePt t="82904" x="3625850" y="2778125"/>
          <p14:tracePt t="82997" x="3625850" y="2786063"/>
          <p14:tracePt t="83022" x="3625850" y="2795588"/>
          <p14:tracePt t="83030" x="3625850" y="2803525"/>
          <p14:tracePt t="83040" x="3633788" y="2840038"/>
          <p14:tracePt t="83055" x="3652838" y="2874963"/>
          <p14:tracePt t="83071" x="3660775" y="2894013"/>
          <p14:tracePt t="83087" x="3687763" y="2911475"/>
          <p14:tracePt t="83104" x="3724275" y="2938463"/>
          <p14:tracePt t="83122" x="3768725" y="2955925"/>
          <p14:tracePt t="83140" x="3803650" y="2973388"/>
          <p14:tracePt t="83155" x="3822700" y="2992438"/>
          <p14:tracePt t="83172" x="3840163" y="2992438"/>
          <p14:tracePt t="83188" x="3848100" y="3000375"/>
          <p14:tracePt t="83205" x="3857625" y="3000375"/>
          <p14:tracePt t="83221" x="3867150" y="3009900"/>
          <p14:tracePt t="83468" x="3875088" y="3017838"/>
          <p14:tracePt t="83476" x="3884613" y="3017838"/>
          <p14:tracePt t="83488" x="3894138" y="3017838"/>
          <p14:tracePt t="83984" x="3902075" y="3017838"/>
          <p14:tracePt t="83992" x="3929063" y="3027363"/>
          <p14:tracePt t="84005" x="3990975" y="3054350"/>
          <p14:tracePt t="84022" x="4062413" y="3063875"/>
          <p14:tracePt t="84038" x="4152900" y="3071813"/>
          <p14:tracePt t="84055" x="4295775" y="3081338"/>
          <p14:tracePt t="84073" x="4429125" y="3098800"/>
          <p14:tracePt t="84088" x="4562475" y="3143250"/>
          <p14:tracePt t="84105" x="4652963" y="3214688"/>
          <p14:tracePt t="84121" x="4732338" y="3313113"/>
          <p14:tracePt t="84139" x="4867275" y="3509963"/>
          <p14:tracePt t="84156" x="4956175" y="3635375"/>
          <p14:tracePt t="84172" x="5045075" y="3724275"/>
          <p14:tracePt t="84189" x="5126038" y="3830638"/>
          <p14:tracePt t="84205" x="5232400" y="3921125"/>
          <p14:tracePt t="84222" x="5313363" y="3983038"/>
          <p14:tracePt t="84239" x="5357813" y="4019550"/>
          <p14:tracePt t="84255" x="5394325" y="4037013"/>
          <p14:tracePt t="84272" x="5411788" y="4054475"/>
          <p14:tracePt t="84290" x="5446713" y="4054475"/>
          <p14:tracePt t="84305" x="5465763" y="4071938"/>
          <p14:tracePt t="84322" x="5473700" y="4081463"/>
          <p14:tracePt t="84338" x="5492750" y="4081463"/>
          <p14:tracePt t="84355" x="5500688" y="4098925"/>
          <p14:tracePt t="84355" x="5510213" y="4098925"/>
          <p14:tracePt t="84375" x="5527675" y="4108450"/>
          <p14:tracePt t="84390" x="5545138" y="4125913"/>
          <p14:tracePt t="84406" x="5572125" y="4135438"/>
          <p14:tracePt t="84422" x="5589588" y="4152900"/>
          <p14:tracePt t="84438" x="5599113" y="4152900"/>
          <p14:tracePt t="84454" x="5626100" y="4170363"/>
          <p14:tracePt t="84471" x="5653088" y="4179888"/>
          <p14:tracePt t="84487" x="5688013" y="4187825"/>
          <p14:tracePt t="84504" x="5732463" y="4206875"/>
          <p14:tracePt t="84521" x="5795963" y="4233863"/>
          <p14:tracePt t="84540" x="5822950" y="4251325"/>
          <p14:tracePt t="84554" x="5849938" y="4259263"/>
          <p14:tracePt t="84571" x="5867400" y="4278313"/>
          <p14:tracePt t="84587" x="5875338" y="4286250"/>
          <p14:tracePt t="84604" x="5894388" y="4295775"/>
          <p14:tracePt t="84621" x="5902325" y="4305300"/>
          <p14:tracePt t="84637" x="5921375" y="4313238"/>
          <p14:tracePt t="84654" x="5929313" y="4322763"/>
          <p14:tracePt t="84671" x="5938838" y="4322763"/>
          <p14:tracePt t="84705" x="5946775" y="4322763"/>
          <p14:tracePt t="84766" x="5956300" y="4330700"/>
          <p14:tracePt t="84774" x="5965825" y="4330700"/>
          <p14:tracePt t="84788" x="5973763" y="4340225"/>
          <p14:tracePt t="84805" x="5983288" y="4357688"/>
          <p14:tracePt t="84822" x="6000750" y="4367213"/>
          <p14:tracePt t="84838" x="6018213" y="4384675"/>
          <p14:tracePt t="84855" x="6037263" y="4394200"/>
          <p14:tracePt t="84873" x="6045200" y="4402138"/>
          <p14:tracePt t="84888" x="6045200" y="4411663"/>
          <p14:tracePt t="84922" x="6054725" y="4429125"/>
          <p14:tracePt t="84962" x="6064250" y="4456113"/>
          <p14:tracePt t="84971" x="6081713" y="4519613"/>
          <p14:tracePt t="84989" x="6089650" y="4608513"/>
          <p14:tracePt t="85005" x="6089650" y="4733925"/>
          <p14:tracePt t="85022" x="6072188" y="4813300"/>
          <p14:tracePt t="85038" x="6054725" y="4894263"/>
          <p14:tracePt t="85055" x="6045200" y="4929188"/>
          <p14:tracePt t="85071" x="6027738" y="4948238"/>
          <p14:tracePt t="85088" x="6027738" y="4965700"/>
          <p14:tracePt t="85121" x="6018213" y="4965700"/>
          <p14:tracePt t="85156" x="6010275" y="4965700"/>
          <p14:tracePt t="85165" x="6000750" y="4965700"/>
          <p14:tracePt t="85173" x="5992813" y="4965700"/>
          <p14:tracePt t="85196" x="5983288" y="4965700"/>
          <p14:tracePt t="85205" x="5956300" y="4965700"/>
          <p14:tracePt t="85376" x="5938838" y="4956175"/>
          <p14:tracePt t="85386" x="5911850" y="4938713"/>
          <p14:tracePt t="85406" x="5849938" y="4884738"/>
          <p14:tracePt t="85423" x="5813425" y="4849813"/>
          <p14:tracePt t="85437" x="5778500" y="4830763"/>
          <p14:tracePt t="85455" x="5759450" y="4813300"/>
          <p14:tracePt t="85472" x="5751513" y="4805363"/>
          <p14:tracePt t="85489" x="5741988" y="4805363"/>
          <p14:tracePt t="85522" x="5751513" y="4805363"/>
          <p14:tracePt t="85680" x="5768975" y="4805363"/>
          <p14:tracePt t="85689" x="5795963" y="4805363"/>
          <p14:tracePt t="85705" x="5822950" y="4795838"/>
          <p14:tracePt t="85722" x="5840413" y="4795838"/>
          <p14:tracePt t="85739" x="5849938" y="4778375"/>
          <p14:tracePt t="85755" x="5857875" y="4778375"/>
          <p14:tracePt t="85772" x="5867400" y="4768850"/>
          <p14:tracePt t="85789" x="5867400" y="4759325"/>
          <p14:tracePt t="85805" x="5867400" y="4751388"/>
          <p14:tracePt t="86104" x="5857875" y="4751388"/>
          <p14:tracePt t="86110" x="5849938" y="4751388"/>
          <p14:tracePt t="86125" x="5840413" y="4741863"/>
          <p14:tracePt t="86137" x="5830888" y="4733925"/>
          <p14:tracePt t="86154" x="5813425" y="4733925"/>
          <p14:tracePt t="86170" x="5803900" y="4724400"/>
          <p14:tracePt t="86188" x="5778500" y="4714875"/>
          <p14:tracePt t="86205" x="5751513" y="4714875"/>
          <p14:tracePt t="86222" x="5697538" y="4706938"/>
          <p14:tracePt t="86239" x="5661025" y="4697413"/>
          <p14:tracePt t="86255" x="5616575" y="4679950"/>
          <p14:tracePt t="86272" x="5572125" y="4670425"/>
          <p14:tracePt t="86290" x="5500688" y="4643438"/>
          <p14:tracePt t="86307" x="5446713" y="4625975"/>
          <p14:tracePt t="86323" x="5402263" y="4608513"/>
          <p14:tracePt t="86339" x="5349875" y="4591050"/>
          <p14:tracePt t="86355" x="5322888" y="4581525"/>
          <p14:tracePt t="86374" x="5303838" y="4564063"/>
          <p14:tracePt t="86388" x="5286375" y="4554538"/>
          <p14:tracePt t="86405" x="5278438" y="4545013"/>
          <p14:tracePt t="86422" x="5268913" y="4537075"/>
          <p14:tracePt t="86438" x="5259388" y="4537075"/>
          <p14:tracePt t="86455" x="5251450" y="4527550"/>
          <p14:tracePt t="86472" x="5241925" y="4519613"/>
          <p14:tracePt t="86505" x="5232400" y="4519613"/>
          <p14:tracePt t="87051" x="5224463" y="4519613"/>
          <p14:tracePt t="87059" x="5214938" y="4519613"/>
          <p14:tracePt t="87072" x="5214938" y="4510088"/>
          <p14:tracePt t="87136" x="5197475" y="4492625"/>
          <p14:tracePt t="87150" x="5170488" y="4465638"/>
          <p14:tracePt t="87159" x="5153025" y="4456113"/>
          <p14:tracePt t="87172" x="5116513" y="4411663"/>
          <p14:tracePt t="87189" x="5072063" y="4367213"/>
          <p14:tracePt t="87207" x="5064125" y="4340225"/>
          <p14:tracePt t="87223" x="5054600" y="4330700"/>
          <p14:tracePt t="87239" x="5045075" y="4322763"/>
          <p14:tracePt t="87255" x="5027613" y="4313238"/>
          <p14:tracePt t="87272" x="5018088" y="4305300"/>
          <p14:tracePt t="87289" x="5010150" y="4295775"/>
          <p14:tracePt t="87322" x="5010150" y="4286250"/>
          <p14:tracePt t="87550" x="5000625" y="4268788"/>
          <p14:tracePt t="87558" x="5000625" y="4241800"/>
          <p14:tracePt t="87571" x="4965700" y="4170363"/>
          <p14:tracePt t="87588" x="4946650" y="4116388"/>
          <p14:tracePt t="87604" x="4929188" y="4071938"/>
          <p14:tracePt t="87621" x="4911725" y="4019550"/>
          <p14:tracePt t="87638" x="4894263" y="3973513"/>
          <p14:tracePt t="87654" x="4884738" y="3921125"/>
          <p14:tracePt t="87671" x="4884738" y="3867150"/>
          <p14:tracePt t="87688" x="4894263" y="3724275"/>
          <p14:tracePt t="87706" x="4929188" y="3554413"/>
          <p14:tracePt t="87723" x="4983163" y="3367088"/>
          <p14:tracePt t="87739" x="5045075" y="3197225"/>
          <p14:tracePt t="87755" x="5064125" y="3071813"/>
          <p14:tracePt t="87772" x="5081588" y="2982913"/>
          <p14:tracePt t="87789" x="5089525" y="2928938"/>
          <p14:tracePt t="87805" x="5099050" y="2874963"/>
          <p14:tracePt t="87823" x="5116513" y="2822575"/>
          <p14:tracePt t="87839" x="5135563" y="2778125"/>
          <p14:tracePt t="87856" x="5153025" y="2741613"/>
          <p14:tracePt t="87873" x="5160963" y="2714625"/>
          <p14:tracePt t="87889" x="5170488" y="2697163"/>
          <p14:tracePt t="87922" x="5170488" y="2687638"/>
          <p14:tracePt t="87988" x="5153025" y="2670175"/>
          <p14:tracePt t="87997" x="5135563" y="2670175"/>
          <p14:tracePt t="88006" x="5099050" y="2652713"/>
          <p14:tracePt t="88022" x="5081588" y="2635250"/>
          <p14:tracePt t="88040" x="5064125" y="2635250"/>
          <p14:tracePt t="88056" x="5054600" y="2625725"/>
          <p14:tracePt t="88071" x="5037138" y="2625725"/>
          <p14:tracePt t="88105" x="5027613" y="2625725"/>
          <p14:tracePt t="88136" x="5018088" y="2625725"/>
          <p14:tracePt t="88145" x="5010150" y="2616200"/>
          <p14:tracePt t="88155" x="4965700" y="2616200"/>
          <p14:tracePt t="88172" x="4938713" y="2616200"/>
          <p14:tracePt t="88189" x="4929188" y="2616200"/>
          <p14:tracePt t="88205" x="4921250" y="2616200"/>
          <p14:tracePt t="88222" x="4911725" y="2616200"/>
          <p14:tracePt t="88285" x="4894263" y="2643188"/>
          <p14:tracePt t="88293" x="4875213" y="2679700"/>
          <p14:tracePt t="88306" x="4822825" y="2741613"/>
          <p14:tracePt t="88323" x="4776788" y="2795588"/>
          <p14:tracePt t="88339" x="4751388" y="2813050"/>
          <p14:tracePt t="88372" x="4751388" y="2803525"/>
          <p14:tracePt t="88402" x="4741863" y="2803525"/>
          <p14:tracePt t="88410" x="4724400" y="2795588"/>
          <p14:tracePt t="88421" x="4697413" y="2786063"/>
          <p14:tracePt t="88438" x="4670425" y="2768600"/>
          <p14:tracePt t="88454" x="4625975" y="2759075"/>
          <p14:tracePt t="88472" x="4598988" y="2759075"/>
          <p14:tracePt t="88489" x="4572000" y="2759075"/>
          <p14:tracePt t="88505" x="4518025" y="2778125"/>
          <p14:tracePt t="88523" x="4446588" y="2813050"/>
          <p14:tracePt t="88539" x="4384675" y="2840038"/>
          <p14:tracePt t="88555" x="4340225" y="2874963"/>
          <p14:tracePt t="88572" x="4322763" y="2884488"/>
          <p14:tracePt t="88589" x="4322763" y="2894013"/>
          <p14:tracePt t="88605" x="4322763" y="2901950"/>
          <p14:tracePt t="88622" x="4322763" y="2928938"/>
          <p14:tracePt t="88655" x="4322763" y="2938463"/>
          <p14:tracePt t="88747" x="4330700" y="2938463"/>
          <p14:tracePt t="88763" x="4340225" y="2946400"/>
          <p14:tracePt t="88773" x="4357688" y="2946400"/>
          <p14:tracePt t="88789" x="4394200" y="2955925"/>
          <p14:tracePt t="88806" x="4456113" y="2955925"/>
          <p14:tracePt t="88823" x="4562475" y="2946400"/>
          <p14:tracePt t="88839" x="4795838" y="2884488"/>
          <p14:tracePt t="88857" x="4938713" y="2830513"/>
          <p14:tracePt t="88875" x="5045075" y="2786063"/>
          <p14:tracePt t="88889" x="5099050" y="2768600"/>
          <p14:tracePt t="88905" x="5153025" y="2751138"/>
          <p14:tracePt t="88922" x="5187950" y="2741613"/>
          <p14:tracePt t="88939" x="5214938" y="2741613"/>
          <p14:tracePt t="88956" x="5232400" y="2741613"/>
          <p14:tracePt t="88973" x="5241925" y="2732088"/>
          <p14:tracePt t="88989" x="5259388" y="2732088"/>
          <p14:tracePt t="89022" x="5268913" y="2732088"/>
          <p14:tracePt t="89131" x="5278438" y="2732088"/>
          <p14:tracePt t="89153" x="5278438" y="2741613"/>
          <p14:tracePt t="89161" x="5286375" y="2759075"/>
          <p14:tracePt t="89172" x="5295900" y="2786063"/>
          <p14:tracePt t="89189" x="5313363" y="2813050"/>
          <p14:tracePt t="89205" x="5330825" y="2849563"/>
          <p14:tracePt t="89223" x="5340350" y="2867025"/>
          <p14:tracePt t="89240" x="5349875" y="2884488"/>
          <p14:tracePt t="89256" x="5367338" y="2921000"/>
          <p14:tracePt t="89272" x="5384800" y="2965450"/>
          <p14:tracePt t="89289" x="5402263" y="3009900"/>
          <p14:tracePt t="89305" x="5421313" y="3081338"/>
          <p14:tracePt t="89322" x="5465763" y="3152775"/>
          <p14:tracePt t="89339" x="5537200" y="3259138"/>
          <p14:tracePt t="89357" x="5599113" y="3330575"/>
          <p14:tracePt t="89375" x="5670550" y="3429000"/>
          <p14:tracePt t="89389" x="5741988" y="3509963"/>
          <p14:tracePt t="89405" x="5795963" y="3598863"/>
          <p14:tracePt t="89422" x="5840413" y="3662363"/>
          <p14:tracePt t="89439" x="5894388" y="3724275"/>
          <p14:tracePt t="89456" x="5938838" y="3768725"/>
          <p14:tracePt t="89472" x="5992813" y="3813175"/>
          <p14:tracePt t="89489" x="6018213" y="3830638"/>
          <p14:tracePt t="89506" x="6045200" y="3840163"/>
          <p14:tracePt t="89522" x="6081713" y="3857625"/>
          <p14:tracePt t="89540" x="6099175" y="3876675"/>
          <p14:tracePt t="89556" x="6108700" y="3884613"/>
          <p14:tracePt t="89573" x="6126163" y="3894138"/>
          <p14:tracePt t="89589" x="6135688" y="3911600"/>
          <p14:tracePt t="89607" x="6143625" y="3911600"/>
          <p14:tracePt t="89622" x="6153150" y="3911600"/>
          <p14:tracePt t="89640" x="6161088" y="3921125"/>
          <p14:tracePt t="89655" x="6170613" y="3921125"/>
          <p14:tracePt t="89672" x="6180138" y="3929063"/>
          <p14:tracePt t="89689" x="6188075" y="3938588"/>
          <p14:tracePt t="89705" x="6207125" y="3938588"/>
          <p14:tracePt t="89722" x="6242050" y="3938588"/>
          <p14:tracePt t="89739" x="6278563" y="3938588"/>
          <p14:tracePt t="89755" x="6350000" y="3938588"/>
          <p14:tracePt t="89773" x="6394450" y="3938588"/>
          <p14:tracePt t="89789" x="6438900" y="3938588"/>
          <p14:tracePt t="89806" x="6492875" y="3929063"/>
          <p14:tracePt t="89822" x="6527800" y="3911600"/>
          <p14:tracePt t="89839" x="6572250" y="3884613"/>
          <p14:tracePt t="89857" x="6589713" y="3884613"/>
          <p14:tracePt t="89874" x="6643688" y="3867150"/>
          <p14:tracePt t="89889" x="6680200" y="3840163"/>
          <p14:tracePt t="89906" x="6707188" y="3830638"/>
          <p14:tracePt t="89922" x="6724650" y="3813175"/>
          <p14:tracePt t="89939" x="6732588" y="3805238"/>
          <p14:tracePt t="89956" x="6742113" y="3795713"/>
          <p14:tracePt t="89972" x="6751638" y="3795713"/>
          <p14:tracePt t="90037" x="6759575" y="3795713"/>
          <p14:tracePt t="90099" x="6769100" y="3795713"/>
          <p14:tracePt t="90263" x="6778625" y="3795713"/>
          <p14:tracePt t="90273" x="6786563" y="3795713"/>
          <p14:tracePt t="90593" x="6813550" y="3786188"/>
          <p14:tracePt t="90602" x="6850063" y="3786188"/>
          <p14:tracePt t="90610" x="6956425" y="3786188"/>
          <p14:tracePt t="90624" x="7108825" y="3795713"/>
          <p14:tracePt t="90639" x="7251700" y="3795713"/>
          <p14:tracePt t="90656" x="7340600" y="3786188"/>
          <p14:tracePt t="90672" x="7367588" y="3778250"/>
          <p14:tracePt t="90689" x="7402513" y="3759200"/>
          <p14:tracePt t="90706" x="7412038" y="3751263"/>
          <p14:tracePt t="90723" x="7439025" y="3733800"/>
          <p14:tracePt t="90740" x="7545388" y="3706813"/>
          <p14:tracePt t="90757" x="7670800" y="3687763"/>
          <p14:tracePt t="90774" x="7759700" y="3670300"/>
          <p14:tracePt t="90789" x="7813675" y="3670300"/>
          <p14:tracePt t="90806" x="7850188" y="3670300"/>
          <p14:tracePt t="90822" x="7867650" y="3670300"/>
          <p14:tracePt t="90839" x="7875588" y="3670300"/>
          <p14:tracePt t="90856" x="7894638" y="3670300"/>
          <p14:tracePt t="90874" x="7912100" y="3670300"/>
          <p14:tracePt t="90889" x="7921625" y="3670300"/>
          <p14:tracePt t="90905" x="7929563" y="3670300"/>
          <p14:tracePt t="90922" x="7947025" y="3670300"/>
          <p14:tracePt t="90939" x="7956550" y="3670300"/>
          <p14:tracePt t="90955" x="7966075" y="3679825"/>
          <p14:tracePt t="90972" x="7983538" y="3687763"/>
          <p14:tracePt t="90988" x="8010525" y="3687763"/>
          <p14:tracePt t="91006" x="8027988" y="3687763"/>
          <p14:tracePt t="91023" x="8037513" y="3697288"/>
          <p14:tracePt t="91038" x="8045450" y="3697288"/>
          <p14:tracePt t="91055" x="8072438" y="3697288"/>
          <p14:tracePt t="91071" x="8126413" y="3697288"/>
          <p14:tracePt t="91088" x="8259763" y="3697288"/>
          <p14:tracePt t="91105" x="8429625" y="3714750"/>
          <p14:tracePt t="91121" x="8589963" y="3751263"/>
          <p14:tracePt t="91139" x="8636000" y="3768725"/>
          <p14:tracePt t="91155" x="8643938" y="3768725"/>
          <p14:tracePt t="91172" x="8653463" y="3768725"/>
          <p14:tracePt t="91189" x="8661400" y="3778250"/>
          <p14:tracePt t="91506" x="8661400" y="3786188"/>
          <p14:tracePt t="91515" x="8670925" y="3795713"/>
          <p14:tracePt t="91523" x="8670925" y="3813175"/>
          <p14:tracePt t="91554" x="8670925" y="3822700"/>
          <p14:tracePt t="92062" x="8661400" y="3822700"/>
          <p14:tracePt t="92071" x="8661400" y="3830638"/>
          <p14:tracePt t="92088" x="8653463" y="3830638"/>
          <p14:tracePt t="92108" x="8643938" y="3830638"/>
          <p14:tracePt t="92132" x="8636000" y="3830638"/>
          <p14:tracePt t="92148" x="8636000" y="3840163"/>
          <p14:tracePt t="92210" x="8626475" y="3840163"/>
          <p14:tracePt t="92226" x="8616950" y="3849688"/>
          <p14:tracePt t="92237" x="8616950" y="3857625"/>
          <p14:tracePt t="92256" x="8599488" y="3876675"/>
          <p14:tracePt t="92274" x="8589963" y="3876675"/>
          <p14:tracePt t="92289" x="8572500" y="3884613"/>
          <p14:tracePt t="92306" x="8564563" y="3884613"/>
          <p14:tracePt t="92324" x="8545513" y="3884613"/>
          <p14:tracePt t="92339" x="8528050" y="3884613"/>
          <p14:tracePt t="92356" x="8518525" y="3876675"/>
          <p14:tracePt t="92356" x="8510588" y="3876675"/>
          <p14:tracePt t="92375" x="8510588" y="3867150"/>
          <p14:tracePt t="92391" x="8501063" y="3867150"/>
          <p14:tracePt t="92407" x="8483600" y="3867150"/>
          <p14:tracePt t="92440" x="8466138" y="3867150"/>
          <p14:tracePt t="92456" x="8456613" y="3867150"/>
          <p14:tracePt t="92472" x="8429625" y="3867150"/>
          <p14:tracePt t="92490" x="8421688" y="3867150"/>
          <p14:tracePt t="92506" x="8412163" y="3867150"/>
          <p14:tracePt t="92522" x="8412163" y="3840163"/>
          <p14:tracePt t="92728" x="8375650" y="3805238"/>
          <p14:tracePt t="92736" x="8358188" y="3778250"/>
          <p14:tracePt t="92745" x="8350250" y="3759200"/>
          <p14:tracePt t="92756" x="8331200" y="3751263"/>
          <p14:tracePt t="96348" x="8331200" y="3759200"/>
          <p14:tracePt t="97234" x="8331200" y="3768725"/>
          <p14:tracePt t="97434" x="8331200" y="3778250"/>
          <p14:tracePt t="97762" x="8358188" y="3813175"/>
          <p14:tracePt t="97774" x="8402638" y="4000500"/>
          <p14:tracePt t="97791" x="8412163" y="4108450"/>
          <p14:tracePt t="97806" x="8456613" y="4572000"/>
          <p14:tracePt t="97823" x="8483600" y="4786313"/>
          <p14:tracePt t="97840" x="8510588" y="5054600"/>
          <p14:tracePt t="97856" x="8572500" y="5591175"/>
          <p14:tracePt t="97876" x="8616950" y="5948363"/>
          <p14:tracePt t="97891" x="8643938" y="6323013"/>
          <p14:tracePt t="97907" x="8697913" y="6689725"/>
          <p14:tracePt t="97923" x="8759825" y="6850063"/>
          <p14:tracePt t="97940" x="8840788" y="6850063"/>
          <p14:tracePt t="97957" x="8867775" y="6850063"/>
          <p14:tracePt t="97974" x="8875713" y="6850063"/>
          <p14:tracePt t="97990" x="8840788" y="6850063"/>
          <p14:tracePt t="98103" x="8724900" y="6850063"/>
          <p14:tracePt t="98111" x="8582025" y="6850063"/>
          <p14:tracePt t="98123" x="8242300" y="6850063"/>
          <p14:tracePt t="98141" x="8081963" y="6850063"/>
          <p14:tracePt t="98157" x="7902575" y="6850063"/>
          <p14:tracePt t="98173" x="7688263" y="6850063"/>
          <p14:tracePt t="98190" x="7456488" y="6850063"/>
          <p14:tracePt t="98206" x="7304088" y="6850063"/>
          <p14:tracePt t="98223" x="7242175" y="6840538"/>
          <p14:tracePt t="98241" x="7170738" y="6823075"/>
          <p14:tracePt t="98257" x="7089775" y="6796088"/>
          <p14:tracePt t="98275" x="7045325" y="6769100"/>
          <p14:tracePt t="98290" x="6992938" y="6724650"/>
          <p14:tracePt t="98307" x="6921500" y="6670675"/>
          <p14:tracePt t="98324" x="6867525" y="6618288"/>
          <p14:tracePt t="98340" x="6858000" y="6599238"/>
          <p14:tracePt t="98357" x="6840538" y="6572250"/>
          <p14:tracePt t="98376" x="6804025" y="6527800"/>
          <p14:tracePt t="98391" x="6778625" y="6456363"/>
          <p14:tracePt t="98406" x="6759575" y="6357938"/>
          <p14:tracePt t="98423" x="6759575" y="6296025"/>
          <p14:tracePt t="98440" x="6742113" y="6224588"/>
          <p14:tracePt t="98457" x="6724650" y="6180138"/>
          <p14:tracePt t="98474" x="6707188" y="6170613"/>
          <p14:tracePt t="98490" x="6688138" y="6162675"/>
          <p14:tracePt t="98506" x="6653213" y="6143625"/>
          <p14:tracePt t="98524" x="6599238" y="6126163"/>
          <p14:tracePt t="98540" x="6554788" y="6118225"/>
          <p14:tracePt t="98556" x="6537325" y="6118225"/>
          <p14:tracePt t="98590" x="6545263" y="6108700"/>
          <p14:tracePt t="98704" x="6564313" y="6099175"/>
          <p14:tracePt t="98713" x="6572250" y="6099175"/>
          <p14:tracePt t="98723" x="6581775" y="6091238"/>
          <p14:tracePt t="98755" x="6572250" y="6091238"/>
          <p14:tracePt t="99017" x="6545263" y="6108700"/>
          <p14:tracePt t="99025" x="6500813" y="6126163"/>
          <p14:tracePt t="99041" x="6421438" y="6126163"/>
          <p14:tracePt t="99058" x="6296025" y="6126163"/>
          <p14:tracePt t="99073" x="6180138" y="6081713"/>
          <p14:tracePt t="99090" x="6081713" y="6027738"/>
          <p14:tracePt t="99106" x="5938838" y="5975350"/>
          <p14:tracePt t="99123" x="5803900" y="5921375"/>
          <p14:tracePt t="99140" x="5643563" y="5894388"/>
          <p14:tracePt t="99157" x="5545138" y="5867400"/>
          <p14:tracePt t="99173" x="5438775" y="5849938"/>
          <p14:tracePt t="99190" x="5322888" y="5832475"/>
          <p14:tracePt t="99207" x="5259388" y="5813425"/>
          <p14:tracePt t="99224" x="5187950" y="5795963"/>
          <p14:tracePt t="99241" x="5116513" y="5778500"/>
          <p14:tracePt t="99257" x="5018088" y="5751513"/>
          <p14:tracePt t="99275" x="4946650" y="5734050"/>
          <p14:tracePt t="99291" x="4894263" y="5724525"/>
          <p14:tracePt t="99307" x="4867275" y="5724525"/>
          <p14:tracePt t="99323" x="4848225" y="5724525"/>
          <p14:tracePt t="99340" x="4822825" y="5724525"/>
          <p14:tracePt t="99357" x="4803775" y="5741988"/>
          <p14:tracePt t="99357" x="4795838" y="5741988"/>
          <p14:tracePt t="99376" x="4786313" y="5741988"/>
          <p14:tracePt t="99390" x="4776788" y="5741988"/>
          <p14:tracePt t="99407" x="4768850" y="5751513"/>
          <p14:tracePt t="99424" x="4759325" y="5761038"/>
          <p14:tracePt t="99440" x="4751388" y="5761038"/>
          <p14:tracePt t="99473" x="4768850" y="5768975"/>
          <p14:tracePt t="99556" x="4803775" y="5778500"/>
          <p14:tracePt t="99564" x="4840288" y="5786438"/>
          <p14:tracePt t="99572" x="4921250" y="5813425"/>
          <p14:tracePt t="99589" x="5027613" y="5822950"/>
          <p14:tracePt t="99606" x="5170488" y="5822950"/>
          <p14:tracePt t="99623" x="5295900" y="5813425"/>
          <p14:tracePt t="99640" x="5394325" y="5786438"/>
          <p14:tracePt t="99657" x="5446713" y="5778500"/>
          <p14:tracePt t="99674" x="5456238" y="5778500"/>
          <p14:tracePt t="99690" x="5456238" y="5768975"/>
          <p14:tracePt t="100261" x="5456238" y="5761038"/>
          <p14:tracePt t="100270" x="5446713" y="5751513"/>
          <p14:tracePt t="100279" x="5438775" y="5734050"/>
          <p14:tracePt t="100291" x="5421313" y="5724525"/>
          <p14:tracePt t="100307" x="5402263" y="5707063"/>
          <p14:tracePt t="100324" x="5349875" y="5680075"/>
          <p14:tracePt t="100340" x="5295900" y="5626100"/>
          <p14:tracePt t="100357" x="5251450" y="5572125"/>
          <p14:tracePt t="100357" x="5232400" y="5546725"/>
          <p14:tracePt t="100376" x="5214938" y="5527675"/>
          <p14:tracePt t="100390" x="5197475" y="5510213"/>
          <p14:tracePt t="100407" x="5170488" y="5492750"/>
          <p14:tracePt t="100425" x="5160963" y="5483225"/>
          <p14:tracePt t="100441" x="5153025" y="5465763"/>
          <p14:tracePt t="100457" x="5135563" y="5456238"/>
          <p14:tracePt t="100490" x="5135563" y="5448300"/>
          <p14:tracePt t="100651" x="5135563" y="5438775"/>
          <p14:tracePt t="100667" x="5135563" y="5402263"/>
          <p14:tracePt t="100676" x="5143500" y="5330825"/>
          <p14:tracePt t="100692" x="5160963" y="5268913"/>
          <p14:tracePt t="100707" x="5180013" y="5197475"/>
          <p14:tracePt t="100724" x="5197475" y="5126038"/>
          <p14:tracePt t="100741" x="5214938" y="5045075"/>
          <p14:tracePt t="100757" x="5241925" y="4983163"/>
          <p14:tracePt t="100773" x="5259388" y="4938713"/>
          <p14:tracePt t="100790" x="5259388" y="4929188"/>
          <p14:tracePt t="100823" x="5268913" y="4929188"/>
          <p14:tracePt t="100847" x="5295900" y="4921250"/>
          <p14:tracePt t="100864" x="5303838" y="4921250"/>
          <p14:tracePt t="100879" x="5313363" y="4921250"/>
          <p14:tracePt t="100890" x="5340350" y="4929188"/>
          <p14:tracePt t="100907" x="5421313" y="4948238"/>
          <p14:tracePt t="100925" x="5492750" y="4956175"/>
          <p14:tracePt t="100941" x="5554663" y="4965700"/>
          <p14:tracePt t="100957" x="5626100" y="4973638"/>
          <p14:tracePt t="100974" x="5680075" y="4992688"/>
          <p14:tracePt t="100991" x="5724525" y="5010150"/>
          <p14:tracePt t="101007" x="5741988" y="5027613"/>
          <p14:tracePt t="101024" x="5759450" y="5037138"/>
          <p14:tracePt t="101040" x="5778500" y="5054600"/>
          <p14:tracePt t="101057" x="5786438" y="5064125"/>
          <p14:tracePt t="101074" x="5803900" y="5064125"/>
          <p14:tracePt t="101090" x="5813425" y="5072063"/>
          <p14:tracePt t="101107" x="5830888" y="5081588"/>
          <p14:tracePt t="101123" x="5857875" y="5099050"/>
          <p14:tracePt t="101140" x="5884863" y="5108575"/>
          <p14:tracePt t="101156" x="5902325" y="5126038"/>
          <p14:tracePt t="101173" x="5938838" y="5153025"/>
          <p14:tracePt t="101191" x="5946775" y="5162550"/>
          <p14:tracePt t="101207" x="5956300" y="5180013"/>
          <p14:tracePt t="101224" x="5973763" y="5197475"/>
          <p14:tracePt t="101240" x="5983288" y="5214938"/>
          <p14:tracePt t="101257" x="6000750" y="5233988"/>
          <p14:tracePt t="101275" x="6010275" y="5241925"/>
          <p14:tracePt t="101290" x="6027738" y="5259388"/>
          <p14:tracePt t="101307" x="6045200" y="5313363"/>
          <p14:tracePt t="101324" x="6064250" y="5357813"/>
          <p14:tracePt t="101340" x="6081713" y="5421313"/>
          <p14:tracePt t="101357" x="6099175" y="5500688"/>
          <p14:tracePt t="101376" x="6116638" y="5626100"/>
          <p14:tracePt t="101391" x="6135688" y="5724525"/>
          <p14:tracePt t="101407" x="6170613" y="5911850"/>
          <p14:tracePt t="101425" x="6197600" y="6037263"/>
          <p14:tracePt t="101441" x="6224588" y="6135688"/>
          <p14:tracePt t="101457" x="6224588" y="6189663"/>
          <p14:tracePt t="101474" x="6224588" y="6215063"/>
          <p14:tracePt t="101491" x="6207125" y="6215063"/>
          <p14:tracePt t="101507" x="6197600" y="6224588"/>
          <p14:tracePt t="101524" x="6188075" y="6224588"/>
          <p14:tracePt t="101540" x="6161088" y="6224588"/>
          <p14:tracePt t="101557" x="6116638" y="6215063"/>
          <p14:tracePt t="101575" x="6064250" y="6207125"/>
          <p14:tracePt t="101590" x="6037263" y="6197600"/>
          <p14:tracePt t="101607" x="5965825" y="6189663"/>
          <p14:tracePt t="101624" x="5911850" y="6189663"/>
          <p14:tracePt t="101640" x="5857875" y="6180138"/>
          <p14:tracePt t="101657" x="5786438" y="6153150"/>
          <p14:tracePt t="101675" x="5751513" y="6135688"/>
          <p14:tracePt t="101691" x="5697538" y="6118225"/>
          <p14:tracePt t="101707" x="5653088" y="6108700"/>
          <p14:tracePt t="101724" x="5599113" y="6091238"/>
          <p14:tracePt t="101741" x="5554663" y="6072188"/>
          <p14:tracePt t="101757" x="5510213" y="6054725"/>
          <p14:tracePt t="101774" x="5465763" y="6027738"/>
          <p14:tracePt t="101790" x="5411788" y="6010275"/>
          <p14:tracePt t="101807" x="5367338" y="5975350"/>
          <p14:tracePt t="101825" x="5349875" y="5965825"/>
          <p14:tracePt t="101840" x="5349875" y="5948363"/>
          <p14:tracePt t="101857" x="5340350" y="5948363"/>
          <p14:tracePt t="101874" x="5330825" y="5929313"/>
          <p14:tracePt t="101890" x="5330825" y="5921375"/>
          <p14:tracePt t="101907" x="5303838" y="5903913"/>
          <p14:tracePt t="101924" x="5303838" y="5876925"/>
          <p14:tracePt t="101941" x="5286375" y="5840413"/>
          <p14:tracePt t="101958" x="5268913" y="5786438"/>
          <p14:tracePt t="101975" x="5251450" y="5724525"/>
          <p14:tracePt t="101991" x="5232400" y="5653088"/>
          <p14:tracePt t="102007" x="5214938" y="5591175"/>
          <p14:tracePt t="102024" x="5197475" y="5527675"/>
          <p14:tracePt t="102041" x="5187950" y="5456238"/>
          <p14:tracePt t="102058" x="5170488" y="5322888"/>
          <p14:tracePt t="102075" x="5160963" y="5241925"/>
          <p14:tracePt t="102090" x="5153025" y="5180013"/>
          <p14:tracePt t="102106" x="5153025" y="5108575"/>
          <p14:tracePt t="102123" x="5153025" y="5037138"/>
          <p14:tracePt t="102140" x="5160963" y="4948238"/>
          <p14:tracePt t="102156" x="5187950" y="4805363"/>
          <p14:tracePt t="102175" x="5214938" y="4733925"/>
          <p14:tracePt t="102191" x="5241925" y="4687888"/>
          <p14:tracePt t="102208" x="5251450" y="4662488"/>
          <p14:tracePt t="102224" x="5268913" y="4662488"/>
          <p14:tracePt t="102257" x="5278438" y="4652963"/>
          <p14:tracePt t="102274" x="5295900" y="4635500"/>
          <p14:tracePt t="102291" x="5303838" y="4635500"/>
          <p14:tracePt t="102307" x="5340350" y="4616450"/>
          <p14:tracePt t="102326" x="5384800" y="4616450"/>
          <p14:tracePt t="102341" x="5429250" y="4616450"/>
          <p14:tracePt t="102357" x="5492750" y="4616450"/>
          <p14:tracePt t="102376" x="5527675" y="4625975"/>
          <p14:tracePt t="102390" x="5554663" y="4625975"/>
          <p14:tracePt t="102407" x="5564188" y="4635500"/>
          <p14:tracePt t="102424" x="5581650" y="4635500"/>
          <p14:tracePt t="102442" x="5581650" y="4643438"/>
          <p14:tracePt t="102457" x="5608638" y="4662488"/>
          <p14:tracePt t="102474" x="5643563" y="4670425"/>
          <p14:tracePt t="102491" x="5670550" y="4679950"/>
          <p14:tracePt t="102507" x="5688013" y="4697413"/>
          <p14:tracePt t="102524" x="5707063" y="4706938"/>
          <p14:tracePt t="102541" x="5715000" y="4724400"/>
          <p14:tracePt t="102558" x="5741988" y="4741863"/>
          <p14:tracePt t="102576" x="5759450" y="4751388"/>
          <p14:tracePt t="102592" x="5778500" y="4768850"/>
          <p14:tracePt t="102607" x="5786438" y="4778375"/>
          <p14:tracePt t="102623" x="5803900" y="4795838"/>
          <p14:tracePt t="102640" x="5813425" y="4805363"/>
          <p14:tracePt t="102657" x="5830888" y="4813300"/>
          <p14:tracePt t="102674" x="5849938" y="4840288"/>
          <p14:tracePt t="102692" x="5857875" y="4849813"/>
          <p14:tracePt t="102708" x="5875338" y="4857750"/>
          <p14:tracePt t="102724" x="5884863" y="4876800"/>
          <p14:tracePt t="102741" x="5894388" y="4884738"/>
          <p14:tracePt t="102757" x="5911850" y="4911725"/>
          <p14:tracePt t="102774" x="5938838" y="4938713"/>
          <p14:tracePt t="102791" x="5965825" y="4992688"/>
          <p14:tracePt t="102807" x="6018213" y="5091113"/>
          <p14:tracePt t="102825" x="6054725" y="5162550"/>
          <p14:tracePt t="102842" x="6081713" y="5233988"/>
          <p14:tracePt t="102857" x="6108700" y="5305425"/>
          <p14:tracePt t="102875" x="6126163" y="5349875"/>
          <p14:tracePt t="102890" x="6143625" y="5402263"/>
          <p14:tracePt t="102907" x="6161088" y="5448300"/>
          <p14:tracePt t="102924" x="6170613" y="5483225"/>
          <p14:tracePt t="102940" x="6170613" y="5492750"/>
          <p14:tracePt t="102957" x="6170613" y="5500688"/>
          <p14:tracePt t="102974" x="6153150" y="5510213"/>
          <p14:tracePt t="103075" x="6143625" y="5519738"/>
          <p14:tracePt t="103084" x="6126163" y="5519738"/>
          <p14:tracePt t="103092" x="6099175" y="5527675"/>
          <p14:tracePt t="103108" x="6054725" y="5546725"/>
          <p14:tracePt t="103124" x="6018213" y="5554663"/>
          <p14:tracePt t="103141" x="6010275" y="5572125"/>
          <p14:tracePt t="103157" x="6000750" y="5572125"/>
          <p14:tracePt t="103174" x="5992813" y="5572125"/>
          <p14:tracePt t="103190" x="5973763" y="5572125"/>
          <p14:tracePt t="103208" x="5946775" y="5572125"/>
          <p14:tracePt t="103223" x="5938838" y="5572125"/>
          <p14:tracePt t="103240" x="5921375" y="5572125"/>
          <p14:tracePt t="103256" x="5902325" y="5572125"/>
          <p14:tracePt t="103273" x="5867400" y="5572125"/>
          <p14:tracePt t="103290" x="5849938" y="5564188"/>
          <p14:tracePt t="103307" x="5830888" y="5554663"/>
          <p14:tracePt t="103323" x="5813425" y="5546725"/>
          <p14:tracePt t="103341" x="5803900" y="5546725"/>
          <p14:tracePt t="103357" x="5795963" y="5537200"/>
          <p14:tracePt t="103375" x="5786438" y="5537200"/>
          <p14:tracePt t="103390" x="5778500" y="5527675"/>
          <p14:tracePt t="103591" x="5759450" y="5527675"/>
          <p14:tracePt t="103600" x="5732463" y="5519738"/>
          <p14:tracePt t="103609" x="5680075" y="5500688"/>
          <p14:tracePt t="103624" x="5643563" y="5483225"/>
          <p14:tracePt t="103641" x="5608638" y="5473700"/>
          <p14:tracePt t="103657" x="5554663" y="5456238"/>
          <p14:tracePt t="103674" x="5510213" y="5448300"/>
          <p14:tracePt t="103691" x="5465763" y="5438775"/>
          <p14:tracePt t="103708" x="5421313" y="5411788"/>
          <p14:tracePt t="103725" x="5402263" y="5402263"/>
          <p14:tracePt t="103741" x="5384800" y="5384800"/>
          <p14:tracePt t="103757" x="5367338" y="5376863"/>
          <p14:tracePt t="103774" x="5349875" y="5357813"/>
          <p14:tracePt t="103790" x="5313363" y="5349875"/>
          <p14:tracePt t="103807" x="5251450" y="5322888"/>
          <p14:tracePt t="103825" x="5207000" y="5305425"/>
          <p14:tracePt t="103842" x="5153025" y="5286375"/>
          <p14:tracePt t="103858" x="5108575" y="5268913"/>
          <p14:tracePt t="103876" x="5054600" y="5259388"/>
          <p14:tracePt t="103890" x="5018088" y="5241925"/>
          <p14:tracePt t="103907" x="4992688" y="5224463"/>
          <p14:tracePt t="103924" x="4983163" y="5214938"/>
          <p14:tracePt t="103940" x="4973638" y="5207000"/>
          <p14:tracePt t="103957" x="4946650" y="5187950"/>
          <p14:tracePt t="103975" x="4938713" y="5180013"/>
          <p14:tracePt t="103992" x="4929188" y="5170488"/>
          <p14:tracePt t="104007" x="4911725" y="5162550"/>
          <p14:tracePt t="104024" x="4902200" y="5153025"/>
          <p14:tracePt t="104041" x="4884738" y="5143500"/>
          <p14:tracePt t="104058" x="4867275" y="5135563"/>
          <p14:tracePt t="104076" x="4857750" y="5116513"/>
          <p14:tracePt t="104092" x="4813300" y="5108575"/>
          <p14:tracePt t="104108" x="4768850" y="5081588"/>
          <p14:tracePt t="104124" x="4714875" y="5064125"/>
          <p14:tracePt t="104141" x="4670425" y="5037138"/>
          <p14:tracePt t="104158" x="4616450" y="5010150"/>
          <p14:tracePt t="104174" x="4589463" y="4992688"/>
          <p14:tracePt t="104191" x="4581525" y="4992688"/>
          <p14:tracePt t="104207" x="4572000" y="4992688"/>
          <p14:tracePt t="104444" x="4554538" y="4983163"/>
          <p14:tracePt t="104459" x="4545013" y="4983163"/>
          <p14:tracePt t="104475" x="4545013" y="4973638"/>
          <p14:tracePt t="104513" x="4537075" y="4973638"/>
          <p14:tracePt t="104529" x="4518025" y="4965700"/>
          <p14:tracePt t="104663" x="4500563" y="4965700"/>
          <p14:tracePt t="104672" x="4456113" y="4948238"/>
          <p14:tracePt t="104691" x="4429125" y="4929188"/>
          <p14:tracePt t="104708" x="4394200" y="4911725"/>
          <p14:tracePt t="104725" x="4357688" y="4884738"/>
          <p14:tracePt t="104742" x="4330700" y="4867275"/>
          <p14:tracePt t="104758" x="4313238" y="4857750"/>
          <p14:tracePt t="104774" x="4303713" y="4849813"/>
          <p14:tracePt t="104791" x="4286250" y="4840288"/>
          <p14:tracePt t="104807" x="4286250" y="4830763"/>
          <p14:tracePt t="104824" x="4286250" y="4822825"/>
          <p14:tracePt t="104976" x="4276725" y="4822825"/>
          <p14:tracePt t="105397" x="4268788" y="4813300"/>
          <p14:tracePt t="105406" x="4268788" y="4805363"/>
          <p14:tracePt t="105424" x="4259263" y="4786313"/>
          <p14:tracePt t="105441" x="4251325" y="4768850"/>
          <p14:tracePt t="105458" x="4251325" y="4751388"/>
          <p14:tracePt t="105476" x="4251325" y="4733925"/>
          <p14:tracePt t="105492" x="4241800" y="4724400"/>
          <p14:tracePt t="105508" x="4241800" y="4714875"/>
          <p14:tracePt t="105540" x="4241800" y="4706938"/>
          <p14:tracePt t="105672" x="4241800" y="4697413"/>
          <p14:tracePt t="105679" x="4241800" y="4687888"/>
          <p14:tracePt t="105690" x="4241800" y="4679950"/>
          <p14:tracePt t="105707" x="4241800" y="4670425"/>
          <p14:tracePt t="105723" x="4241800" y="4652963"/>
          <p14:tracePt t="105743" x="4241800" y="4643438"/>
          <p14:tracePt t="105758" x="4241800" y="4625975"/>
          <p14:tracePt t="105775" x="4241800" y="4616450"/>
          <p14:tracePt t="105791" x="4241800" y="4598988"/>
          <p14:tracePt t="105808" x="4259263" y="4598988"/>
          <p14:tracePt t="105824" x="4259263" y="4581525"/>
          <p14:tracePt t="105841" x="4276725" y="4572000"/>
          <p14:tracePt t="105876" x="4303713" y="4572000"/>
          <p14:tracePt t="105907" x="4313238" y="4572000"/>
          <p14:tracePt t="105924" x="4322763" y="4564063"/>
          <p14:tracePt t="105941" x="4330700" y="4554538"/>
          <p14:tracePt t="105957" x="4348163" y="4554538"/>
          <p14:tracePt t="105975" x="4357688" y="4554538"/>
          <p14:tracePt t="105992" x="4357688" y="4545013"/>
          <p14:tracePt t="106007" x="4367213" y="4545013"/>
          <p14:tracePt t="106039" x="4375150" y="4537075"/>
          <p14:tracePt t="106228" x="4384675" y="4527550"/>
          <p14:tracePt t="106242" x="4394200" y="4519613"/>
          <p14:tracePt t="106250" x="4394200" y="4510088"/>
          <p14:tracePt t="106259" x="4411663" y="4500563"/>
          <p14:tracePt t="106275" x="4419600" y="4483100"/>
          <p14:tracePt t="106290" x="4438650" y="4456113"/>
          <p14:tracePt t="106307" x="4446588" y="4448175"/>
          <p14:tracePt t="106323" x="4465638" y="4438650"/>
          <p14:tracePt t="106340" x="4473575" y="4421188"/>
          <p14:tracePt t="106357" x="4483100" y="4411663"/>
          <p14:tracePt t="106375" x="4491038" y="4394200"/>
          <p14:tracePt t="106391" x="4500563" y="4394200"/>
          <p14:tracePt t="106407" x="4510088" y="4394200"/>
          <p14:tracePt t="106628" x="4518025" y="4394200"/>
          <p14:tracePt t="106666" x="4527550" y="4394200"/>
          <p14:tracePt t="106674" x="4537075" y="4394200"/>
          <p14:tracePt t="106691" x="4545013" y="4394200"/>
          <p14:tracePt t="106707" x="4537075" y="4394200"/>
          <p14:tracePt t="106892" x="4527550" y="4384675"/>
          <p14:tracePt t="106900" x="4518025" y="4376738"/>
          <p14:tracePt t="106909" x="4500563" y="4367213"/>
          <p14:tracePt t="106924" x="4473575" y="4349750"/>
          <p14:tracePt t="106941" x="4465638" y="4340225"/>
          <p14:tracePt t="106958" x="4456113" y="4322763"/>
          <p14:tracePt t="106975" x="4438650" y="4313238"/>
          <p14:tracePt t="106991" x="4429125" y="4305300"/>
          <p14:tracePt t="107008" x="4411663" y="4295775"/>
          <p14:tracePt t="107024" x="4394200" y="4286250"/>
          <p14:tracePt t="107041" x="4384675" y="4268788"/>
          <p14:tracePt t="107058" x="4367213" y="4268788"/>
          <p14:tracePt t="107074" x="4357688" y="4251325"/>
          <p14:tracePt t="107090" x="4348163" y="4241800"/>
          <p14:tracePt t="107107" x="4340225" y="4233863"/>
          <p14:tracePt t="107124" x="4322763" y="4233863"/>
          <p14:tracePt t="107157" x="4322763" y="4224338"/>
          <p14:tracePt t="107173" x="4313238" y="4214813"/>
          <p14:tracePt t="107204" x="4303713" y="4214813"/>
          <p14:tracePt t="107213" x="4313238" y="4214813"/>
          <p14:tracePt t="107314" x="4313238" y="4224338"/>
          <p14:tracePt t="107323" x="4330700" y="4224338"/>
          <p14:tracePt t="107342" x="4330700" y="4241800"/>
          <p14:tracePt t="107358" x="4348163" y="4241800"/>
          <p14:tracePt t="107358" x="4357688" y="4251325"/>
          <p14:tracePt t="107378" x="4367213" y="4259263"/>
          <p14:tracePt t="107393" x="4375150" y="4278313"/>
          <p14:tracePt t="107408" x="4402138" y="4286250"/>
          <p14:tracePt t="107424" x="4411663" y="4305300"/>
          <p14:tracePt t="107441" x="4419600" y="4313238"/>
          <p14:tracePt t="107457" x="4429125" y="4322763"/>
          <p14:tracePt t="107474" x="4438650" y="4330700"/>
          <p14:tracePt t="107491" x="4446588" y="4340225"/>
          <p14:tracePt t="107508" x="4456113" y="4357688"/>
          <p14:tracePt t="107525" x="4473575" y="4367213"/>
          <p14:tracePt t="107558" x="4473575" y="4376738"/>
          <p14:tracePt t="107574" x="4483100" y="4376738"/>
          <p14:tracePt t="107596" x="4491038" y="4376738"/>
          <p14:tracePt t="107886" x="4491038" y="4384675"/>
          <p14:tracePt t="107894" x="4500563" y="4394200"/>
          <p14:tracePt t="107916" x="4510088" y="4394200"/>
          <p14:tracePt t="108136" x="4518025" y="4402138"/>
          <p14:tracePt t="108174" x="4518025" y="4429125"/>
          <p14:tracePt t="108402" x="4527550" y="4429125"/>
          <p14:tracePt t="108410" x="4537075" y="4438650"/>
          <p14:tracePt t="108424" x="4554538" y="4448175"/>
          <p14:tracePt t="108440" x="4562475" y="4465638"/>
          <p14:tracePt t="108457" x="4581525" y="4483100"/>
          <p14:tracePt t="108475" x="4589463" y="4500563"/>
          <p14:tracePt t="108492" x="4608513" y="4510088"/>
          <p14:tracePt t="108508" x="4616450" y="4519613"/>
          <p14:tracePt t="108525" x="4633913" y="4545013"/>
          <p14:tracePt t="108542" x="4652963" y="4564063"/>
          <p14:tracePt t="108559" x="4660900" y="4572000"/>
          <p14:tracePt t="108575" x="4660900" y="4581525"/>
          <p14:tracePt t="108592" x="4660900" y="4591050"/>
          <p14:tracePt t="108608" x="4670425" y="4591050"/>
          <p14:tracePt t="108635" x="4679950" y="4591050"/>
          <p14:tracePt t="108824" x="4687888" y="4591050"/>
          <p14:tracePt t="108855" x="4687888" y="4616450"/>
          <p14:tracePt t="109184" x="4687888" y="4625975"/>
          <p14:tracePt t="109193" x="4697413" y="4679950"/>
          <p14:tracePt t="109208" x="4697413" y="4724400"/>
          <p14:tracePt t="109225" x="4697413" y="4778375"/>
          <p14:tracePt t="109241" x="4697413" y="4822825"/>
          <p14:tracePt t="109258" x="4697413" y="4840288"/>
          <p14:tracePt t="109274" x="4697413" y="4857750"/>
          <p14:tracePt t="109293" x="4697413" y="4876800"/>
          <p14:tracePt t="109309" x="4697413" y="4884738"/>
          <p14:tracePt t="109341" x="4697413" y="4902200"/>
          <p14:tracePt t="109550" x="4697413" y="4911725"/>
          <p14:tracePt t="109566" x="4697413" y="4921250"/>
          <p14:tracePt t="109575" x="4697413" y="4965700"/>
          <p14:tracePt t="109591" x="4697413" y="5010150"/>
          <p14:tracePt t="109608" x="4705350" y="5064125"/>
          <p14:tracePt t="109625" x="4714875" y="5116513"/>
          <p14:tracePt t="109641" x="4732338" y="5187950"/>
          <p14:tracePt t="109659" x="4759325" y="5286375"/>
          <p14:tracePt t="109676" x="4768850" y="5357813"/>
          <p14:tracePt t="109693" x="4786313" y="5421313"/>
          <p14:tracePt t="109708" x="4803775" y="5483225"/>
          <p14:tracePt t="109724" x="4822825" y="5546725"/>
          <p14:tracePt t="109740" x="4840288" y="5608638"/>
          <p14:tracePt t="109757" x="4857750" y="5653088"/>
          <p14:tracePt t="109774" x="4875213" y="5707063"/>
          <p14:tracePt t="109791" x="4894263" y="5751513"/>
          <p14:tracePt t="109808" x="4911725" y="5778500"/>
          <p14:tracePt t="109824" x="4911725" y="5795963"/>
          <p14:tracePt t="109841" x="4929188" y="5813425"/>
          <p14:tracePt t="109858" x="4938713" y="5822950"/>
          <p14:tracePt t="109875" x="4938713" y="5832475"/>
          <p14:tracePt t="109890" x="4946650" y="5832475"/>
          <p14:tracePt t="110004" x="4973638" y="5832475"/>
          <p14:tracePt t="110021" x="4983163" y="5832475"/>
          <p14:tracePt t="110036" x="4992688" y="5832475"/>
          <p14:tracePt t="110045" x="5000625" y="5832475"/>
          <p14:tracePt t="110066" x="5010150" y="5832475"/>
          <p14:tracePt t="110074" x="5018088" y="5832475"/>
          <p14:tracePt t="110098" x="5037138" y="5832475"/>
          <p14:tracePt t="110184" x="5064125" y="5832475"/>
          <p14:tracePt t="110193" x="5099050" y="5813425"/>
          <p14:tracePt t="110209" x="5153025" y="5795963"/>
          <p14:tracePt t="110225" x="5187950" y="5778500"/>
          <p14:tracePt t="110242" x="5207000" y="5778500"/>
          <p14:tracePt t="110258" x="5224463" y="5768975"/>
          <p14:tracePt t="110275" x="5241925" y="5768975"/>
          <p14:tracePt t="110291" x="5286375" y="5751513"/>
          <p14:tracePt t="110308" x="5384800" y="5697538"/>
          <p14:tracePt t="110325" x="5456238" y="5626100"/>
          <p14:tracePt t="110341" x="5527675" y="5546725"/>
          <p14:tracePt t="110358" x="5572125" y="5500688"/>
          <p14:tracePt t="110377" x="5608638" y="5456238"/>
          <p14:tracePt t="110391" x="5626100" y="5438775"/>
          <p14:tracePt t="110407" x="5635625" y="5429250"/>
          <p14:tracePt t="110424" x="5626100" y="5429250"/>
          <p14:tracePt t="110724" x="5616575" y="5429250"/>
          <p14:tracePt t="110734" x="5608638" y="5429250"/>
          <p14:tracePt t="110745" x="5572125" y="5429250"/>
          <p14:tracePt t="110758" x="5518150" y="5429250"/>
          <p14:tracePt t="110774" x="5510213" y="5429250"/>
          <p14:tracePt t="110791" x="5492750" y="5429250"/>
          <p14:tracePt t="110807" x="5492750" y="5438775"/>
          <p14:tracePt t="110824" x="5473700" y="5438775"/>
          <p14:tracePt t="110841" x="5465763" y="5438775"/>
          <p14:tracePt t="110857" x="5446713" y="5438775"/>
          <p14:tracePt t="115259" x="5465763" y="5438775"/>
          <p14:tracePt t="115707" x="5492750" y="5438775"/>
          <p14:tracePt t="115716" x="5500688" y="5438775"/>
          <p14:tracePt t="115725" x="5554663" y="5429250"/>
          <p14:tracePt t="115742" x="5599113" y="5421313"/>
          <p14:tracePt t="115759" x="5670550" y="5402263"/>
          <p14:tracePt t="115775" x="5715000" y="5384800"/>
          <p14:tracePt t="115793" x="5759450" y="5376863"/>
          <p14:tracePt t="115809" x="5786438" y="5376863"/>
          <p14:tracePt t="115825" x="5840413" y="5357813"/>
          <p14:tracePt t="115841" x="5894388" y="5340350"/>
          <p14:tracePt t="115858" x="5956300" y="5330825"/>
          <p14:tracePt t="115876" x="6010275" y="5322888"/>
          <p14:tracePt t="115891" x="6108700" y="5322888"/>
          <p14:tracePt t="115909" x="6170613" y="5340350"/>
          <p14:tracePt t="115926" x="6242050" y="5349875"/>
          <p14:tracePt t="115942" x="6296025" y="5349875"/>
          <p14:tracePt t="115959" x="6340475" y="5340350"/>
          <p14:tracePt t="115977" x="6367463" y="5322888"/>
          <p14:tracePt t="115993" x="6394450" y="5305425"/>
          <p14:tracePt t="116009" x="6421438" y="5295900"/>
          <p14:tracePt t="116025" x="6438900" y="5295900"/>
          <p14:tracePt t="116044" x="6456363" y="5295900"/>
          <p14:tracePt t="116059" x="6465888" y="5295900"/>
          <p14:tracePt t="116092" x="6473825" y="5286375"/>
          <p14:tracePt t="116224" x="6483350" y="5278438"/>
          <p14:tracePt t="116232" x="6492875" y="5259388"/>
          <p14:tracePt t="116387" x="6500813" y="5224463"/>
          <p14:tracePt t="116396" x="6527800" y="5187950"/>
          <p14:tracePt t="116408" x="6572250" y="5108575"/>
          <p14:tracePt t="116426" x="6581775" y="5091113"/>
          <p14:tracePt t="116442" x="6581775" y="5072063"/>
          <p14:tracePt t="116622" x="6581775" y="5037138"/>
          <p14:tracePt t="116630" x="6589713" y="5019675"/>
          <p14:tracePt t="116642" x="6589713" y="4992688"/>
          <p14:tracePt t="116660" x="6599238" y="4992688"/>
          <p14:tracePt t="116676" x="6608763" y="4992688"/>
          <p14:tracePt t="117726" x="6616700" y="4992688"/>
          <p14:tracePt t="117740" x="6635750" y="5000625"/>
          <p14:tracePt t="117749" x="6635750" y="5010150"/>
          <p14:tracePt t="117759" x="6635750" y="5000625"/>
          <p14:tracePt t="118296" x="6626225" y="4992688"/>
          <p14:tracePt t="118305" x="6616700" y="4992688"/>
          <p14:tracePt t="118314" x="6599238" y="4983163"/>
          <p14:tracePt t="118328" x="6589713" y="4973638"/>
          <p14:tracePt t="118342" x="6572250" y="4965700"/>
          <p14:tracePt t="118359" x="6564313" y="4948238"/>
          <p14:tracePt t="118378" x="6545263" y="4938713"/>
          <p14:tracePt t="118409" x="6537325" y="4929188"/>
          <p14:tracePt t="118442" x="6527800" y="4929188"/>
          <p14:tracePt t="118570" x="6510338" y="4929188"/>
          <p14:tracePt t="118664" x="6500813" y="4929188"/>
          <p14:tracePt t="118673" x="6492875" y="4929188"/>
          <p14:tracePt t="118702" x="6492875" y="4938713"/>
          <p14:tracePt t="118804" x="6492875" y="4948238"/>
          <p14:tracePt t="118820" x="6492875" y="4956175"/>
          <p14:tracePt t="118829" x="6483350" y="4956175"/>
          <p14:tracePt t="118842" x="6473825" y="4973638"/>
          <p14:tracePt t="118858" x="6465888" y="4983163"/>
          <p14:tracePt t="118876" x="6456363" y="4992688"/>
          <p14:tracePt t="118893" x="6456363" y="5000625"/>
          <p14:tracePt t="119140" x="6465888" y="5019675"/>
          <p14:tracePt t="119446" x="6473825" y="5027613"/>
          <p14:tracePt t="119455" x="6483350" y="5037138"/>
          <p14:tracePt t="119470" x="6473825" y="5027613"/>
          <p14:tracePt t="119564" x="6465888" y="5019675"/>
          <p14:tracePt t="119573" x="6456363" y="5019675"/>
          <p14:tracePt t="119581" x="6456363" y="5010150"/>
          <p14:tracePt t="119593" x="6438900" y="4992688"/>
          <p14:tracePt t="119626" x="6429375" y="4992688"/>
          <p14:tracePt t="119696" x="6438900" y="5000625"/>
          <p14:tracePt t="119807" x="6456363" y="5010150"/>
          <p14:tracePt t="119815" x="6465888" y="5019675"/>
          <p14:tracePt t="119829" x="6473825" y="5027613"/>
          <p14:tracePt t="119842" x="6483350" y="5037138"/>
          <p14:tracePt t="119858" x="6500813" y="5054600"/>
          <p14:tracePt t="119877" x="6518275" y="5054600"/>
          <p14:tracePt t="120088" x="6527800" y="5054600"/>
          <p14:tracePt t="120096" x="6545263" y="5064125"/>
          <p14:tracePt t="120111" x="6572250" y="5072063"/>
          <p14:tracePt t="120127" x="6626225" y="5091113"/>
          <p14:tracePt t="120143" x="6670675" y="5108575"/>
          <p14:tracePt t="120159" x="6688138" y="5108575"/>
          <p14:tracePt t="120176" x="6707188" y="5108575"/>
          <p14:tracePt t="120193" x="6715125" y="5099050"/>
          <p14:tracePt t="120209" x="6742113" y="5081588"/>
          <p14:tracePt t="120226" x="6778625" y="5054600"/>
          <p14:tracePt t="120244" x="6858000" y="5037138"/>
          <p14:tracePt t="120261" x="6884988" y="5027613"/>
          <p14:tracePt t="120276" x="6894513" y="5019675"/>
          <p14:tracePt t="120292" x="6902450" y="5019675"/>
          <p14:tracePt t="120309" x="6911975" y="5019675"/>
          <p14:tracePt t="120408" x="6921500" y="5019675"/>
          <p14:tracePt t="120417" x="6929438" y="5019675"/>
          <p14:tracePt t="120426" x="6929438" y="5010150"/>
          <p14:tracePt t="120478" x="6938963" y="5010150"/>
          <p14:tracePt t="120487" x="6946900" y="5010150"/>
          <p14:tracePt t="120496" x="6956425" y="5000625"/>
          <p14:tracePt t="120510" x="7018338" y="4973638"/>
          <p14:tracePt t="120525" x="7089775" y="4965700"/>
          <p14:tracePt t="120542" x="7143750" y="4965700"/>
          <p14:tracePt t="120559" x="7188200" y="4965700"/>
          <p14:tracePt t="120575" x="7224713" y="4973638"/>
          <p14:tracePt t="120592" x="7269163" y="4992688"/>
          <p14:tracePt t="120608" x="7331075" y="5010150"/>
          <p14:tracePt t="120627" x="7375525" y="5019675"/>
          <p14:tracePt t="120643" x="7429500" y="5019675"/>
          <p14:tracePt t="120659" x="7473950" y="5037138"/>
          <p14:tracePt t="120676" x="7545388" y="5054600"/>
          <p14:tracePt t="120693" x="7589838" y="5072063"/>
          <p14:tracePt t="120709" x="7635875" y="5081588"/>
          <p14:tracePt t="120726" x="7778750" y="5081588"/>
          <p14:tracePt t="120743" x="8037513" y="5054600"/>
          <p14:tracePt t="120761" x="8161338" y="5037138"/>
          <p14:tracePt t="120776" x="8242300" y="5019675"/>
          <p14:tracePt t="120793" x="8296275" y="5010150"/>
          <p14:tracePt t="120809" x="8313738" y="5010150"/>
          <p14:tracePt t="120826" x="8331200" y="5010150"/>
          <p14:tracePt t="120842" x="8385175" y="5019675"/>
          <p14:tracePt t="120859" x="8456613" y="5045075"/>
          <p14:tracePt t="120878" x="8510588" y="5091113"/>
          <p14:tracePt t="120893" x="8528050" y="5108575"/>
          <p14:tracePt t="120909" x="8537575" y="5108575"/>
          <p14:tracePt t="120926" x="8537575" y="5126038"/>
          <p14:tracePt t="121043" x="8537575" y="5143500"/>
          <p14:tracePt t="121051" x="8528050" y="5162550"/>
          <p14:tracePt t="121060" x="8518525" y="5233988"/>
          <p14:tracePt t="121075" x="8501063" y="5313363"/>
          <p14:tracePt t="121092" x="8474075" y="5411788"/>
          <p14:tracePt t="121109" x="8447088" y="5537200"/>
          <p14:tracePt t="121126" x="8421688" y="5653088"/>
          <p14:tracePt t="121143" x="8412163" y="5707063"/>
          <p14:tracePt t="121159" x="8394700" y="5741988"/>
          <p14:tracePt t="121176" x="8375650" y="5761038"/>
          <p14:tracePt t="121209" x="8358188" y="5768975"/>
          <p14:tracePt t="121226" x="8331200" y="5778500"/>
          <p14:tracePt t="121244" x="8269288" y="5795963"/>
          <p14:tracePt t="121260" x="8180388" y="5795963"/>
          <p14:tracePt t="121276" x="8001000" y="5795963"/>
          <p14:tracePt t="121293" x="7840663" y="5768975"/>
          <p14:tracePt t="121310" x="7742238" y="5751513"/>
          <p14:tracePt t="121326" x="7680325" y="5734050"/>
          <p14:tracePt t="121343" x="7608888" y="5715000"/>
          <p14:tracePt t="121360" x="7545388" y="5697538"/>
          <p14:tracePt t="121360" x="7518400" y="5689600"/>
          <p14:tracePt t="121377" x="7483475" y="5680075"/>
          <p14:tracePt t="121392" x="7385050" y="5653088"/>
          <p14:tracePt t="121409" x="7340600" y="5643563"/>
          <p14:tracePt t="121425" x="7323138" y="5643563"/>
          <p14:tracePt t="121442" x="7323138" y="5635625"/>
          <p14:tracePt t="121476" x="7304088" y="5635625"/>
          <p14:tracePt t="121518" x="7278688" y="5626100"/>
          <p14:tracePt t="121527" x="7251700" y="5608638"/>
          <p14:tracePt t="121543" x="7224713" y="5599113"/>
          <p14:tracePt t="121559" x="7197725" y="5599113"/>
          <p14:tracePt t="121575" x="7170738" y="5591175"/>
          <p14:tracePt t="121592" x="7161213" y="5591175"/>
          <p14:tracePt t="121608" x="7153275" y="5591175"/>
          <p14:tracePt t="121626" x="7143750" y="5591175"/>
          <p14:tracePt t="121737" x="7116763" y="5599113"/>
          <p14:tracePt t="121745" x="7099300" y="5599113"/>
          <p14:tracePt t="121762" x="7081838" y="5608638"/>
          <p14:tracePt t="121777" x="7072313" y="5618163"/>
          <p14:tracePt t="121793" x="7054850" y="5618163"/>
          <p14:tracePt t="121810" x="7037388" y="5618163"/>
          <p14:tracePt t="121826" x="6992938" y="5618163"/>
          <p14:tracePt t="121843" x="6965950" y="5618163"/>
          <p14:tracePt t="121859" x="6938963" y="5618163"/>
          <p14:tracePt t="121859" x="6921500" y="5618163"/>
          <p14:tracePt t="121879" x="6894513" y="5618163"/>
          <p14:tracePt t="121892" x="6823075" y="5618163"/>
          <p14:tracePt t="121909" x="6804025" y="5618163"/>
          <p14:tracePt t="121926" x="6796088" y="5618163"/>
          <p14:tracePt t="121942" x="6778625" y="5618163"/>
          <p14:tracePt t="121959" x="6769100" y="5626100"/>
          <p14:tracePt t="121977" x="6732588" y="5635625"/>
          <p14:tracePt t="121995" x="6707188" y="5653088"/>
          <p14:tracePt t="122011" x="6697663" y="5662613"/>
          <p14:tracePt t="122027" x="6688138" y="5662613"/>
          <p14:tracePt t="122044" x="6661150" y="5662613"/>
          <p14:tracePt t="122060" x="6653213" y="5662613"/>
          <p14:tracePt t="122075" x="6643688" y="5662613"/>
          <p14:tracePt t="122092" x="6589713" y="5653088"/>
          <p14:tracePt t="122108" x="6545263" y="5643563"/>
          <p14:tracePt t="122126" x="6500813" y="5643563"/>
          <p14:tracePt t="122143" x="6429375" y="5635625"/>
          <p14:tracePt t="122161" x="6384925" y="5635625"/>
          <p14:tracePt t="122176" x="6375400" y="5635625"/>
          <p14:tracePt t="122193" x="6367463" y="5635625"/>
          <p14:tracePt t="122209" x="6367463" y="5626100"/>
          <p14:tracePt t="122432" x="6340475" y="5618163"/>
          <p14:tracePt t="122441" x="6313488" y="5608638"/>
          <p14:tracePt t="122460" x="6296025" y="5591175"/>
          <p14:tracePt t="122476" x="6286500" y="5581650"/>
          <p14:tracePt t="122494" x="6269038" y="5581650"/>
          <p14:tracePt t="122510" x="6251575" y="5564188"/>
          <p14:tracePt t="122528" x="6232525" y="5564188"/>
          <p14:tracePt t="122543" x="6215063" y="5554663"/>
          <p14:tracePt t="122560" x="6188075" y="5537200"/>
          <p14:tracePt t="122576" x="6180138" y="5527675"/>
          <p14:tracePt t="122593" x="6170613" y="5519738"/>
          <p14:tracePt t="124371" x="6153150" y="5519738"/>
          <p14:tracePt t="124623" x="6116638" y="5527675"/>
          <p14:tracePt t="124632" x="6072188" y="5546725"/>
          <p14:tracePt t="124643" x="5956300" y="5591175"/>
          <p14:tracePt t="124660" x="5822950" y="5653088"/>
          <p14:tracePt t="124676" x="5680075" y="5724525"/>
          <p14:tracePt t="124693" x="5510213" y="5786438"/>
          <p14:tracePt t="124710" x="5456238" y="5795963"/>
          <p14:tracePt t="124726" x="5411788" y="5795963"/>
          <p14:tracePt t="124744" x="5402263" y="5795963"/>
          <p14:tracePt t="124760" x="5394325" y="5786438"/>
          <p14:tracePt t="124776" x="5384800" y="5786438"/>
          <p14:tracePt t="124945" x="5375275" y="5768975"/>
          <p14:tracePt t="124961" x="5357813" y="5741988"/>
          <p14:tracePt t="124970" x="5349875" y="5715000"/>
          <p14:tracePt t="124978" x="5330825" y="5689600"/>
          <p14:tracePt t="124993" x="5322888" y="5653088"/>
          <p14:tracePt t="125009" x="5313363" y="5635625"/>
          <p14:tracePt t="125042" x="5322888" y="5635625"/>
          <p14:tracePt t="125109" x="5330825" y="5635625"/>
          <p14:tracePt t="125125" x="5340350" y="5635625"/>
          <p14:tracePt t="125227" x="5340350" y="5626100"/>
          <p14:tracePt t="125319" x="5349875" y="5626100"/>
          <p14:tracePt t="125343" x="5349875" y="5618163"/>
          <p14:tracePt t="125797" x="5349875" y="5608638"/>
          <p14:tracePt t="125807" x="5349875" y="5599113"/>
          <p14:tracePt t="125985" x="5349875" y="5591175"/>
          <p14:tracePt t="125995" x="5349875" y="5581650"/>
          <p14:tracePt t="126011" x="5349875" y="5572125"/>
          <p14:tracePt t="126235" x="5367338" y="5572125"/>
          <p14:tracePt t="126697" x="5375275" y="5572125"/>
          <p14:tracePt t="126706" x="5394325" y="5572125"/>
          <p14:tracePt t="126715" x="5411788" y="5554663"/>
          <p14:tracePt t="126728" x="5446713" y="5546725"/>
          <p14:tracePt t="126744" x="5465763" y="5527675"/>
          <p14:tracePt t="126760" x="5492750" y="5519738"/>
          <p14:tracePt t="126777" x="5537200" y="5510213"/>
          <p14:tracePt t="126793" x="5564188" y="5510213"/>
          <p14:tracePt t="126810" x="5589588" y="5500688"/>
          <p14:tracePt t="126827" x="5626100" y="5500688"/>
          <p14:tracePt t="126843" x="5643563" y="5492750"/>
          <p14:tracePt t="126861" x="5670550" y="5492750"/>
          <p14:tracePt t="126879" x="5680075" y="5483225"/>
          <p14:tracePt t="126893" x="5707063" y="5483225"/>
          <p14:tracePt t="126910" x="5759450" y="5483225"/>
          <p14:tracePt t="126927" x="5803900" y="5483225"/>
          <p14:tracePt t="126944" x="5849938" y="5483225"/>
          <p14:tracePt t="126960" x="5921375" y="5473700"/>
          <p14:tracePt t="126978" x="5946775" y="5483225"/>
          <p14:tracePt t="126995" x="5965825" y="5500688"/>
          <p14:tracePt t="127010" x="5983288" y="5510213"/>
          <p14:tracePt t="127027" x="6000750" y="5519738"/>
          <p14:tracePt t="127044" x="6010275" y="5537200"/>
          <p14:tracePt t="127061" x="6027738" y="5546725"/>
          <p14:tracePt t="127076" x="6045200" y="5554663"/>
          <p14:tracePt t="127092" x="6072188" y="5554663"/>
          <p14:tracePt t="127109" x="6108700" y="5554663"/>
          <p14:tracePt t="127126" x="6161088" y="5564188"/>
          <p14:tracePt t="127142" x="6188075" y="5564188"/>
          <p14:tracePt t="127159" x="6207125" y="5554663"/>
          <p14:tracePt t="127175" x="6215063" y="5554663"/>
          <p14:tracePt t="127192" x="6232525" y="5554663"/>
          <p14:tracePt t="127209" x="6232525" y="5546725"/>
          <p14:tracePt t="127225" x="6242050" y="5537200"/>
          <p14:tracePt t="127243" x="6242050" y="5527675"/>
          <p14:tracePt t="127260" x="6251575" y="5500688"/>
          <p14:tracePt t="127277" x="6269038" y="5456238"/>
          <p14:tracePt t="127293" x="6269038" y="5429250"/>
          <p14:tracePt t="127310" x="6269038" y="5411788"/>
          <p14:tracePt t="127327" x="6269038" y="5384800"/>
          <p14:tracePt t="127360" x="6269038" y="5376863"/>
          <p14:tracePt t="128176" x="6286500" y="5367338"/>
          <p14:tracePt t="128192" x="6296025" y="5357813"/>
          <p14:tracePt t="128200" x="6303963" y="5349875"/>
          <p14:tracePt t="128214" x="6323013" y="5340350"/>
          <p14:tracePt t="128227" x="6357938" y="5322888"/>
          <p14:tracePt t="128244" x="6429375" y="5286375"/>
          <p14:tracePt t="128262" x="6483350" y="5241925"/>
          <p14:tracePt t="128277" x="6537325" y="5207000"/>
          <p14:tracePt t="128294" x="6564313" y="5187950"/>
          <p14:tracePt t="128310" x="6589713" y="5162550"/>
          <p14:tracePt t="128327" x="6599238" y="5153025"/>
          <p14:tracePt t="128344" x="6616700" y="5135563"/>
          <p14:tracePt t="128361" x="6635750" y="5116513"/>
          <p14:tracePt t="128379" x="6635750" y="5108575"/>
          <p14:tracePt t="128464" x="6643688" y="5108575"/>
          <p14:tracePt t="128520" x="6653213" y="5099050"/>
          <p14:tracePt t="128544" x="6661150" y="5091113"/>
          <p14:tracePt t="128552" x="6670675" y="5091113"/>
          <p14:tracePt t="128561" x="6715125" y="5072063"/>
          <p14:tracePt t="128577" x="6751638" y="5054600"/>
          <p14:tracePt t="128594" x="6804025" y="5019675"/>
          <p14:tracePt t="128611" x="6850063" y="5000625"/>
          <p14:tracePt t="128627" x="6929438" y="4965700"/>
          <p14:tracePt t="128644" x="6938963" y="4965700"/>
          <p14:tracePt t="128660" x="6946900" y="4965700"/>
          <p14:tracePt t="128677" x="6956425" y="4965700"/>
          <p14:tracePt t="128693" x="6956425" y="4973638"/>
          <p14:tracePt t="128872" x="6946900" y="4983163"/>
          <p14:tracePt t="128881" x="6938963" y="4992688"/>
          <p14:tracePt t="128894" x="6929438" y="5010150"/>
          <p14:tracePt t="128910" x="6921500" y="5019675"/>
          <p14:tracePt t="128943" x="6921500" y="5027613"/>
          <p14:tracePt t="128996" x="6921500" y="5037138"/>
          <p14:tracePt t="129011" x="6921500" y="5064125"/>
          <p14:tracePt t="129019" x="6921500" y="5091113"/>
          <p14:tracePt t="129028" x="6921500" y="5135563"/>
          <p14:tracePt t="129044" x="6921500" y="5197475"/>
          <p14:tracePt t="129060" x="6938963" y="5259388"/>
          <p14:tracePt t="129076" x="6956425" y="5330825"/>
          <p14:tracePt t="129092" x="6965950" y="5384800"/>
          <p14:tracePt t="129108" x="6965950" y="5456238"/>
          <p14:tracePt t="129125" x="6973888" y="5537200"/>
          <p14:tracePt t="129143" x="6992938" y="5581650"/>
          <p14:tracePt t="129159" x="7010400" y="5635625"/>
          <p14:tracePt t="129175" x="7018338" y="5670550"/>
          <p14:tracePt t="129192" x="7037388" y="5715000"/>
          <p14:tracePt t="129209" x="7054850" y="5741988"/>
          <p14:tracePt t="129225" x="7072313" y="5778500"/>
          <p14:tracePt t="129242" x="7081838" y="5795963"/>
          <p14:tracePt t="129259" x="7099300" y="5832475"/>
          <p14:tracePt t="129277" x="7116763" y="5849938"/>
          <p14:tracePt t="129293" x="7126288" y="5876925"/>
          <p14:tracePt t="129309" x="7135813" y="5894388"/>
          <p14:tracePt t="129326" x="7135813" y="5903913"/>
          <p14:tracePt t="129342" x="7135813" y="5921375"/>
          <p14:tracePt t="129359" x="7135813" y="5929313"/>
          <p14:tracePt t="129379" x="7126288" y="5929313"/>
          <p14:tracePt t="129392" x="7108825" y="5938838"/>
          <p14:tracePt t="129409" x="7099300" y="5938838"/>
          <p14:tracePt t="129426" x="7072313" y="5938838"/>
          <p14:tracePt t="129442" x="7027863" y="5929313"/>
          <p14:tracePt t="129459" x="6992938" y="5911850"/>
          <p14:tracePt t="129476" x="6965950" y="5894388"/>
          <p14:tracePt t="129494" x="6884988" y="5867400"/>
          <p14:tracePt t="129510" x="6778625" y="5832475"/>
          <p14:tracePt t="129527" x="6688138" y="5805488"/>
          <p14:tracePt t="129544" x="6626225" y="5786438"/>
          <p14:tracePt t="129560" x="6510338" y="5768975"/>
          <p14:tracePt t="129575" x="6384925" y="5761038"/>
          <p14:tracePt t="129593" x="6259513" y="5751513"/>
          <p14:tracePt t="129610" x="6108700" y="5768975"/>
          <p14:tracePt t="129626" x="5921375" y="5813425"/>
          <p14:tracePt t="129643" x="5768975" y="5857875"/>
          <p14:tracePt t="129660" x="5554663" y="5938838"/>
          <p14:tracePt t="129676" x="5429250" y="5956300"/>
          <p14:tracePt t="129693" x="5303838" y="5992813"/>
          <p14:tracePt t="129709" x="5180013" y="6037263"/>
          <p14:tracePt t="129726" x="5064125" y="6091238"/>
          <p14:tracePt t="129743" x="4956175" y="6153150"/>
          <p14:tracePt t="129760" x="4813300" y="6251575"/>
          <p14:tracePt t="129777" x="4732338" y="6313488"/>
          <p14:tracePt t="129793" x="4697413" y="6340475"/>
          <p14:tracePt t="129810" x="4670425" y="6340475"/>
          <p14:tracePt t="129826" x="4660900" y="6340475"/>
          <p14:tracePt t="129843" x="4643438" y="6340475"/>
          <p14:tracePt t="129859" x="4625975" y="6340475"/>
          <p14:tracePt t="129877" x="4625975" y="6305550"/>
          <p14:tracePt t="130091" x="4625975" y="6269038"/>
          <p14:tracePt t="130099" x="4616450" y="6242050"/>
          <p14:tracePt t="130109" x="4598988" y="6153150"/>
          <p14:tracePt t="130126" x="4589463" y="6046788"/>
          <p14:tracePt t="130143" x="4589463" y="5929313"/>
          <p14:tracePt t="130159" x="4589463" y="5761038"/>
          <p14:tracePt t="130177" x="4598988" y="5680075"/>
          <p14:tracePt t="130193" x="4616450" y="5581650"/>
          <p14:tracePt t="130209" x="4643438" y="5465763"/>
          <p14:tracePt t="130226" x="4652963" y="5340350"/>
          <p14:tracePt t="130243" x="4652963" y="5224463"/>
          <p14:tracePt t="130260" x="4643438" y="5064125"/>
          <p14:tracePt t="130277" x="4633913" y="5010150"/>
          <p14:tracePt t="130293" x="4616450" y="4973638"/>
          <p14:tracePt t="130310" x="4598988" y="4956175"/>
          <p14:tracePt t="130326" x="4589463" y="4938713"/>
          <p14:tracePt t="130343" x="4581525" y="4921250"/>
          <p14:tracePt t="130360" x="4572000" y="4894263"/>
          <p14:tracePt t="130360" x="4572000" y="4876800"/>
          <p14:tracePt t="130379" x="4572000" y="4867275"/>
          <p14:tracePt t="130393" x="4572000" y="4840288"/>
          <p14:tracePt t="130411" x="4572000" y="4795838"/>
          <p14:tracePt t="130427" x="4572000" y="4741863"/>
          <p14:tracePt t="130443" x="4589463" y="4697413"/>
          <p14:tracePt t="130460" x="4608513" y="4643438"/>
          <p14:tracePt t="130476" x="4625975" y="4581525"/>
          <p14:tracePt t="130494" x="4633913" y="4519613"/>
          <p14:tracePt t="130510" x="4652963" y="4456113"/>
          <p14:tracePt t="130526" x="4679950" y="4376738"/>
          <p14:tracePt t="130544" x="4687888" y="4330700"/>
          <p14:tracePt t="130561" x="4697413" y="4295775"/>
          <p14:tracePt t="130576" x="4697413" y="4278313"/>
          <p14:tracePt t="130592" x="4697413" y="4268788"/>
          <p14:tracePt t="130609" x="4697413" y="4251325"/>
          <p14:tracePt t="130626" x="4697413" y="4233863"/>
          <p14:tracePt t="130643" x="4714875" y="4187825"/>
          <p14:tracePt t="130661" x="4732338" y="4143375"/>
          <p14:tracePt t="130677" x="4732338" y="4116388"/>
          <p14:tracePt t="130694" x="4732338" y="4098925"/>
          <p14:tracePt t="130710" x="4732338" y="4071938"/>
          <p14:tracePt t="130726" x="4714875" y="4019550"/>
          <p14:tracePt t="130743" x="4714875" y="3965575"/>
          <p14:tracePt t="130760" x="4724400" y="3894138"/>
          <p14:tracePt t="130776" x="4751388" y="3822700"/>
          <p14:tracePt t="130793" x="4759325" y="3786188"/>
          <p14:tracePt t="130810" x="4759325" y="3741738"/>
          <p14:tracePt t="130826" x="4759325" y="3706813"/>
          <p14:tracePt t="130843" x="4759325" y="3662363"/>
          <p14:tracePt t="130859" x="4776788" y="3608388"/>
          <p14:tracePt t="130859" x="4786313" y="3581400"/>
          <p14:tracePt t="130879" x="4795838" y="3563938"/>
          <p14:tracePt t="130893" x="4803775" y="3517900"/>
          <p14:tracePt t="130910" x="4813300" y="3473450"/>
          <p14:tracePt t="130928" x="4813300" y="3455988"/>
          <p14:tracePt t="130944" x="4813300" y="3446463"/>
          <p14:tracePt t="130959" x="4813300" y="3421063"/>
          <p14:tracePt t="130976" x="4822825" y="3411538"/>
          <p14:tracePt t="130994" x="4848225" y="3394075"/>
          <p14:tracePt t="131010" x="4884738" y="3357563"/>
          <p14:tracePt t="131026" x="4929188" y="3322638"/>
          <p14:tracePt t="131044" x="4946650" y="3303588"/>
          <p14:tracePt t="131060" x="4956175" y="3295650"/>
          <p14:tracePt t="131075" x="4973638" y="3278188"/>
          <p14:tracePt t="131110" x="4992688" y="3278188"/>
          <p14:tracePt t="131153" x="5000625" y="3268663"/>
          <p14:tracePt t="131162" x="5010150" y="3268663"/>
          <p14:tracePt t="131194" x="5018088" y="3268663"/>
          <p14:tracePt t="131209" x="5027613" y="3268663"/>
          <p14:tracePt t="131218" x="5037138" y="3268663"/>
          <p14:tracePt t="131231" x="5045075" y="3259138"/>
          <p14:tracePt t="131243" x="5054600" y="3232150"/>
          <p14:tracePt t="131260" x="5072063" y="3214688"/>
          <p14:tracePt t="131277" x="5081588" y="3187700"/>
          <p14:tracePt t="131293" x="5089525" y="3160713"/>
          <p14:tracePt t="131310" x="5089525" y="3143250"/>
          <p14:tracePt t="131326" x="5081588" y="3125788"/>
          <p14:tracePt t="131343" x="5072063" y="3098800"/>
          <p14:tracePt t="131359" x="5064125" y="3089275"/>
          <p14:tracePt t="131378" x="5064125" y="3081338"/>
          <p14:tracePt t="131393" x="5045075" y="3071813"/>
          <p14:tracePt t="131410" x="5027613" y="3054350"/>
          <p14:tracePt t="131427" x="5018088" y="3044825"/>
          <p14:tracePt t="131444" x="5010150" y="3036888"/>
          <p14:tracePt t="131460" x="5000625" y="3027363"/>
          <p14:tracePt t="131492" x="4992688" y="3017838"/>
          <p14:tracePt t="131567" x="4992688" y="3009900"/>
          <p14:tracePt t="131576" x="4983163" y="2992438"/>
          <p14:tracePt t="131593" x="4965700" y="2965450"/>
          <p14:tracePt t="131610" x="4965700" y="2946400"/>
          <p14:tracePt t="131626" x="4956175" y="2938463"/>
          <p14:tracePt t="131643" x="4956175" y="2921000"/>
          <p14:tracePt t="131660" x="4946650" y="2921000"/>
          <p14:tracePt t="131676" x="4956175" y="2921000"/>
          <p14:tracePt t="131734" x="4965700" y="2921000"/>
          <p14:tracePt t="131747" x="4983163" y="2921000"/>
          <p14:tracePt t="131760" x="5000625" y="2921000"/>
          <p14:tracePt t="131776" x="5010150" y="2921000"/>
          <p14:tracePt t="131793" x="5027613" y="2928938"/>
          <p14:tracePt t="131811" x="5045075" y="2938463"/>
          <p14:tracePt t="131826" x="5054600" y="2946400"/>
          <p14:tracePt t="131843" x="5064125" y="2946400"/>
          <p14:tracePt t="131860" x="5072063" y="2946400"/>
          <p14:tracePt t="131881" x="5072063" y="2955925"/>
          <p14:tracePt t="131943" x="5081588" y="2965450"/>
          <p14:tracePt t="131960" x="5089525" y="2965450"/>
          <p14:tracePt t="131966" x="5099050" y="2965450"/>
          <p14:tracePt t="131976" x="5108575" y="2973388"/>
          <p14:tracePt t="131992" x="5126038" y="2982913"/>
          <p14:tracePt t="132009" x="5143500" y="2982913"/>
          <p14:tracePt t="132026" x="5153025" y="2992438"/>
          <p14:tracePt t="132043" x="5170488" y="3000375"/>
          <p14:tracePt t="132075" x="5160963" y="3000375"/>
          <p14:tracePt t="132946" x="5153025" y="2992438"/>
          <p14:tracePt t="132954" x="5143500" y="2992438"/>
          <p14:tracePt t="132968" x="5143500" y="2982913"/>
          <p14:tracePt t="133874" x="5143500" y="2973388"/>
          <p14:tracePt t="133930" x="5143500" y="2965450"/>
          <p14:tracePt t="133946" x="5143500" y="2955925"/>
          <p14:tracePt t="133955" x="5143500" y="2946400"/>
          <p14:tracePt t="133964" x="5143500" y="2928938"/>
          <p14:tracePt t="134096" x="5153025" y="2921000"/>
          <p14:tracePt t="134104" x="5160963" y="2921000"/>
          <p14:tracePt t="134113" x="5170488" y="2901950"/>
          <p14:tracePt t="134126" x="5187950" y="2894013"/>
          <p14:tracePt t="134142" x="5187950" y="2884488"/>
          <p14:tracePt t="134160" x="5207000" y="2884488"/>
          <p14:tracePt t="134176" x="5214938" y="2884488"/>
          <p14:tracePt t="134193" x="5232400" y="2894013"/>
          <p14:tracePt t="134210" x="5251450" y="2901950"/>
          <p14:tracePt t="134228" x="5259388" y="2911475"/>
          <p14:tracePt t="134245" x="5286375" y="2911475"/>
          <p14:tracePt t="134261" x="5313363" y="2928938"/>
          <p14:tracePt t="134277" x="5357813" y="2946400"/>
          <p14:tracePt t="134293" x="5411788" y="2965450"/>
          <p14:tracePt t="134310" x="5456238" y="2982913"/>
          <p14:tracePt t="134327" x="5510213" y="2992438"/>
          <p14:tracePt t="134344" x="5554663" y="3000375"/>
          <p14:tracePt t="134360" x="5581650" y="3009900"/>
          <p14:tracePt t="134379" x="5635625" y="3009900"/>
          <p14:tracePt t="134394" x="5697538" y="3009900"/>
          <p14:tracePt t="134410" x="5759450" y="3009900"/>
          <p14:tracePt t="134427" x="5822950" y="3009900"/>
          <p14:tracePt t="134443" x="5867400" y="3009900"/>
          <p14:tracePt t="134460" x="5921375" y="3017838"/>
          <p14:tracePt t="134479" x="5946775" y="3017838"/>
          <p14:tracePt t="134496" x="5965825" y="3017838"/>
          <p14:tracePt t="134511" x="5973763" y="3017838"/>
          <p14:tracePt t="135434" x="5983288" y="3017838"/>
          <p14:tracePt t="137468" x="5992813" y="3044825"/>
          <p14:tracePt t="138130" x="5992813" y="3063875"/>
          <p14:tracePt t="138140" x="6000750" y="3063875"/>
          <p14:tracePt t="138148" x="6018213" y="3063875"/>
          <p14:tracePt t="138160" x="6037263" y="3071813"/>
          <p14:tracePt t="138178" x="6064250" y="3098800"/>
          <p14:tracePt t="138195" x="6089650" y="3152775"/>
          <p14:tracePt t="138210" x="6116638" y="3224213"/>
          <p14:tracePt t="138227" x="6126163" y="3313113"/>
          <p14:tracePt t="138244" x="6135688" y="3411538"/>
          <p14:tracePt t="138261" x="6143625" y="3517900"/>
          <p14:tracePt t="138277" x="6197600" y="3643313"/>
          <p14:tracePt t="138295" x="6251575" y="3714750"/>
          <p14:tracePt t="138311" x="6313488" y="3813175"/>
          <p14:tracePt t="138328" x="6421438" y="3921125"/>
          <p14:tracePt t="138344" x="6518275" y="4027488"/>
          <p14:tracePt t="138360" x="6581775" y="4098925"/>
          <p14:tracePt t="138360" x="6626225" y="4116388"/>
          <p14:tracePt t="138380" x="6643688" y="4125913"/>
          <p14:tracePt t="138394" x="6680200" y="4143375"/>
          <p14:tracePt t="138410" x="6688138" y="4152900"/>
          <p14:tracePt t="138427" x="6688138" y="416242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Forwarding Control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28625" y="914400"/>
            <a:ext cx="8639175" cy="56388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30188" indent="-230188">
              <a:lnSpc>
                <a:spcPct val="90000"/>
              </a:lnSpc>
            </a:pPr>
            <a:r>
              <a:rPr lang="en-US" b="1" kern="0" dirty="0" smtClean="0"/>
              <a:t>EXE Hazard: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 smtClean="0"/>
              <a:t>if (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EX/</a:t>
            </a:r>
            <a:r>
              <a:rPr lang="en-US" kern="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.RegWri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te</a:t>
            </a:r>
            <a:r>
              <a:rPr lang="en-US" kern="0" dirty="0" smtClean="0"/>
              <a:t> and (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EX/</a:t>
            </a:r>
            <a:r>
              <a:rPr lang="en-US" kern="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.WriteReg</a:t>
            </a:r>
            <a:r>
              <a:rPr lang="en-US" kern="0" dirty="0" smtClean="0"/>
              <a:t> == 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ID/EX</a:t>
            </a:r>
            <a:r>
              <a:rPr lang="en-US" kern="0" dirty="0" smtClean="0">
                <a:latin typeface="Courier New" pitchFamily="49" charset="0"/>
                <a:cs typeface="Courier New" pitchFamily="49" charset="0"/>
              </a:rPr>
              <a:t>.ReadReg</a:t>
            </a:r>
            <a:r>
              <a:rPr lang="en-US" kern="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kern="0" dirty="0" smtClean="0"/>
              <a:t>)) then 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ALUSelA</a:t>
            </a:r>
            <a:r>
              <a:rPr lang="en-US" kern="0" dirty="0" smtClean="0"/>
              <a:t> = 1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 smtClean="0"/>
              <a:t>if (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EX/</a:t>
            </a:r>
            <a:r>
              <a:rPr lang="en-US" kern="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.RegWrite</a:t>
            </a:r>
            <a:r>
              <a:rPr lang="en-US" kern="0" dirty="0" smtClean="0"/>
              <a:t> and (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EX/</a:t>
            </a:r>
            <a:r>
              <a:rPr lang="en-US" kern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.WriteReg</a:t>
            </a:r>
            <a:r>
              <a:rPr lang="en-US" kern="0" dirty="0" smtClean="0"/>
              <a:t> == 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ID/EX</a:t>
            </a:r>
            <a:r>
              <a:rPr lang="en-US" kern="0" dirty="0">
                <a:latin typeface="Courier New" pitchFamily="49" charset="0"/>
                <a:cs typeface="Courier New" pitchFamily="49" charset="0"/>
              </a:rPr>
              <a:t>.ReadReg2</a:t>
            </a:r>
            <a:r>
              <a:rPr lang="en-US" kern="0" dirty="0" smtClean="0"/>
              <a:t>)) then 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ALUSelB</a:t>
            </a:r>
            <a:r>
              <a:rPr lang="en-US" kern="0" dirty="0" smtClean="0"/>
              <a:t> = 1</a:t>
            </a:r>
          </a:p>
          <a:p>
            <a:pPr marL="230188" indent="-230188">
              <a:lnSpc>
                <a:spcPct val="90000"/>
              </a:lnSpc>
              <a:spcBef>
                <a:spcPct val="60000"/>
              </a:spcBef>
            </a:pPr>
            <a:r>
              <a:rPr lang="en-US" b="1" kern="0" dirty="0" smtClean="0"/>
              <a:t>MEM Hazard: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 smtClean="0"/>
              <a:t>if (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MEM/</a:t>
            </a:r>
            <a:r>
              <a:rPr lang="en-US" kern="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WB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.RegWrite</a:t>
            </a:r>
            <a:r>
              <a:rPr lang="en-US" kern="0" dirty="0" smtClean="0"/>
              <a:t> and </a:t>
            </a:r>
            <a:r>
              <a:rPr lang="en-US" kern="0" dirty="0"/>
              <a:t>(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ALUSelA</a:t>
            </a:r>
            <a:r>
              <a:rPr lang="en-US" kern="0" dirty="0" smtClean="0"/>
              <a:t> != 1) and </a:t>
            </a:r>
          </a:p>
          <a:p>
            <a:pPr marL="569913" lvl="1" indent="-225425">
              <a:lnSpc>
                <a:spcPct val="90000"/>
              </a:lnSpc>
              <a:buFont typeface="Wingdings" pitchFamily="2" charset="2"/>
              <a:buNone/>
            </a:pPr>
            <a:r>
              <a:rPr lang="en-US" kern="0" dirty="0" smtClean="0"/>
              <a:t>      (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MEM/</a:t>
            </a:r>
            <a:r>
              <a:rPr lang="en-US" kern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WB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.WriteReg</a:t>
            </a:r>
            <a:r>
              <a:rPr lang="en-US" kern="0" dirty="0" smtClean="0"/>
              <a:t> == 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ID/EX</a:t>
            </a:r>
            <a:r>
              <a:rPr lang="en-US" kern="0" dirty="0">
                <a:latin typeface="Courier New" pitchFamily="49" charset="0"/>
                <a:cs typeface="Courier New" pitchFamily="49" charset="0"/>
              </a:rPr>
              <a:t>.ReadReg1</a:t>
            </a:r>
            <a:r>
              <a:rPr lang="en-US" kern="0" dirty="0"/>
              <a:t>)) </a:t>
            </a:r>
          </a:p>
          <a:p>
            <a:pPr marL="569913" lvl="1" indent="-225425">
              <a:lnSpc>
                <a:spcPct val="90000"/>
              </a:lnSpc>
              <a:buNone/>
            </a:pPr>
            <a:r>
              <a:rPr lang="en-US" kern="0" dirty="0"/>
              <a:t>		then 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ALUSelA</a:t>
            </a:r>
            <a:r>
              <a:rPr lang="en-US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kern="0" dirty="0"/>
              <a:t>= </a:t>
            </a:r>
            <a:r>
              <a:rPr lang="en-US" kern="0" dirty="0" smtClean="0"/>
              <a:t>2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/>
              <a:t>if (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MEM/</a:t>
            </a:r>
            <a:r>
              <a:rPr lang="en-US" kern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WB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.RegWrite</a:t>
            </a:r>
            <a:r>
              <a:rPr lang="en-US" kern="0" dirty="0"/>
              <a:t> and (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ALUSelB</a:t>
            </a:r>
            <a:r>
              <a:rPr lang="en-US" kern="0" dirty="0" smtClean="0"/>
              <a:t> </a:t>
            </a:r>
            <a:r>
              <a:rPr lang="en-US" kern="0" dirty="0"/>
              <a:t>!= 1) and </a:t>
            </a:r>
          </a:p>
          <a:p>
            <a:pPr marL="569913" lvl="1" indent="-225425">
              <a:lnSpc>
                <a:spcPct val="90000"/>
              </a:lnSpc>
              <a:buFont typeface="Wingdings" pitchFamily="2" charset="2"/>
              <a:buNone/>
            </a:pPr>
            <a:r>
              <a:rPr lang="en-US" kern="0" dirty="0"/>
              <a:t>      (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MEM/</a:t>
            </a:r>
            <a:r>
              <a:rPr lang="en-US" kern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WB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.WriteReg</a:t>
            </a:r>
            <a:r>
              <a:rPr lang="en-US" kern="0" dirty="0"/>
              <a:t> == 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ID/EX</a:t>
            </a:r>
            <a:r>
              <a:rPr lang="en-US" kern="0" dirty="0" smtClean="0">
                <a:latin typeface="Courier New" pitchFamily="49" charset="0"/>
                <a:cs typeface="Courier New" pitchFamily="49" charset="0"/>
              </a:rPr>
              <a:t>.ReadReg2</a:t>
            </a:r>
            <a:r>
              <a:rPr lang="en-US" kern="0" dirty="0" smtClean="0"/>
              <a:t>)) </a:t>
            </a:r>
            <a:endParaRPr lang="en-US" kern="0" dirty="0"/>
          </a:p>
          <a:p>
            <a:pPr marL="569913" lvl="1" indent="-225425">
              <a:lnSpc>
                <a:spcPct val="90000"/>
              </a:lnSpc>
              <a:buNone/>
            </a:pPr>
            <a:r>
              <a:rPr lang="en-US" kern="0" dirty="0"/>
              <a:t>		then 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ALUSelB</a:t>
            </a:r>
            <a:r>
              <a:rPr lang="en-US" kern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kern="0" dirty="0"/>
              <a:t>= 2</a:t>
            </a:r>
          </a:p>
          <a:p>
            <a:pPr marL="569913" lvl="1" indent="-225425">
              <a:lnSpc>
                <a:spcPct val="90000"/>
              </a:lnSpc>
              <a:buNone/>
            </a:pPr>
            <a:endParaRPr lang="en-US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4702400"/>
      </p:ext>
    </p:extLst>
  </p:cSld>
  <p:clrMapOvr>
    <a:masterClrMapping/>
  </p:clrMapOvr>
  <p:transition advTm="13775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498" x="6545263" y="4278313"/>
          <p14:tracePt t="11744" x="6330950" y="4448175"/>
          <p14:tracePt t="11752" x="6170613" y="4564063"/>
          <p14:tracePt t="11760" x="6045200" y="4635500"/>
          <p14:tracePt t="11770" x="5849938" y="4662488"/>
          <p14:tracePt t="11787" x="5670550" y="4679950"/>
          <p14:tracePt t="11804" x="5303838" y="4741863"/>
          <p14:tracePt t="11822" x="4983163" y="4822825"/>
          <p14:tracePt t="11839" x="4616450" y="4876800"/>
          <p14:tracePt t="11854" x="4224338" y="4867275"/>
          <p14:tracePt t="11871" x="3919538" y="4679950"/>
          <p14:tracePt t="11888" x="3679825" y="4492625"/>
          <p14:tracePt t="11904" x="3455988" y="4340225"/>
          <p14:tracePt t="11921" x="3322638" y="4241800"/>
          <p14:tracePt t="11937" x="3125788" y="4098925"/>
          <p14:tracePt t="11954" x="2786063" y="3805238"/>
          <p14:tracePt t="11972" x="2633663" y="3643313"/>
          <p14:tracePt t="11988" x="2490788" y="3509963"/>
          <p14:tracePt t="12004" x="2366963" y="3367088"/>
          <p14:tracePt t="12021" x="2224088" y="3179763"/>
          <p14:tracePt t="12038" x="2062163" y="2992438"/>
          <p14:tracePt t="12053" x="1901825" y="2768600"/>
          <p14:tracePt t="12070" x="1741488" y="2393950"/>
          <p14:tracePt t="12088" x="1697038" y="2125663"/>
          <p14:tracePt t="12104" x="1697038" y="1920875"/>
          <p14:tracePt t="12121" x="1741488" y="1731963"/>
          <p14:tracePt t="12137" x="1776413" y="1633538"/>
          <p14:tracePt t="12154" x="1785938" y="1581150"/>
          <p14:tracePt t="12171" x="1803400" y="1536700"/>
          <p14:tracePt t="12187" x="1830388" y="1490663"/>
          <p14:tracePt t="12204" x="1874838" y="1438275"/>
          <p14:tracePt t="12223" x="1919288" y="1419225"/>
          <p14:tracePt t="12240" x="1965325" y="1401763"/>
          <p14:tracePt t="12254" x="2017713" y="1384300"/>
          <p14:tracePt t="12271" x="2062163" y="1366838"/>
          <p14:tracePt t="12288" x="2108200" y="1347788"/>
          <p14:tracePt t="12304" x="2125663" y="1330325"/>
          <p14:tracePt t="12321" x="2160588" y="1322388"/>
          <p14:tracePt t="12338" x="2214563" y="1322388"/>
          <p14:tracePt t="12354" x="2259013" y="1312863"/>
          <p14:tracePt t="12371" x="2268538" y="1303338"/>
          <p14:tracePt t="12387" x="2276475" y="1303338"/>
          <p14:tracePt t="12421" x="2259013" y="1276350"/>
          <p14:tracePt t="12566" x="2232025" y="1250950"/>
          <p14:tracePt t="12575" x="2187575" y="1231900"/>
          <p14:tracePt t="12589" x="2160588" y="1214438"/>
          <p14:tracePt t="12605" x="2133600" y="1196975"/>
          <p14:tracePt t="12621" x="2081213" y="1179513"/>
          <p14:tracePt t="12638" x="2027238" y="1169988"/>
          <p14:tracePt t="12654" x="1965325" y="1152525"/>
          <p14:tracePt t="12671" x="1928813" y="1133475"/>
          <p14:tracePt t="12688" x="1874838" y="1133475"/>
          <p14:tracePt t="12704" x="1830388" y="1133475"/>
          <p14:tracePt t="12722" x="1795463" y="1133475"/>
          <p14:tracePt t="12740" x="1785938" y="1133475"/>
          <p14:tracePt t="12755" x="1776413" y="1133475"/>
          <p14:tracePt t="12771" x="1724025" y="1133475"/>
          <p14:tracePt t="12787" x="1679575" y="1116013"/>
          <p14:tracePt t="12804" x="1652588" y="1098550"/>
          <p14:tracePt t="12821" x="1633538" y="1098550"/>
          <p14:tracePt t="12854" x="1625600" y="1098550"/>
          <p14:tracePt t="12910" x="1625600" y="1108075"/>
          <p14:tracePt t="12926" x="1598613" y="1133475"/>
          <p14:tracePt t="12932" x="1581150" y="1160463"/>
          <p14:tracePt t="12940" x="1571625" y="1196975"/>
          <p14:tracePt t="12954" x="1536700" y="1295400"/>
          <p14:tracePt t="12973" x="1517650" y="1339850"/>
          <p14:tracePt t="12989" x="1517650" y="1384300"/>
          <p14:tracePt t="13004" x="1517650" y="1411288"/>
          <p14:tracePt t="13021" x="1517650" y="1419225"/>
          <p14:tracePt t="13038" x="1517650" y="1438275"/>
          <p14:tracePt t="13071" x="1517650" y="1446213"/>
          <p14:tracePt t="13459" x="1527175" y="1446213"/>
          <p14:tracePt t="13480" x="1527175" y="1455738"/>
          <p14:tracePt t="13488" x="1536700" y="1455738"/>
          <p14:tracePt t="13495" x="1544638" y="1465263"/>
          <p14:tracePt t="13504" x="1571625" y="1482725"/>
          <p14:tracePt t="13520" x="1589088" y="1490663"/>
          <p14:tracePt t="13539" x="1616075" y="1509713"/>
          <p14:tracePt t="13555" x="1633538" y="1517650"/>
          <p14:tracePt t="13571" x="1643063" y="1536700"/>
          <p14:tracePt t="13587" x="1660525" y="1544638"/>
          <p14:tracePt t="13604" x="1670050" y="1554163"/>
          <p14:tracePt t="13620" x="1687513" y="1571625"/>
          <p14:tracePt t="13637" x="1704975" y="1581150"/>
          <p14:tracePt t="13653" x="1724025" y="1598613"/>
          <p14:tracePt t="13670" x="1731963" y="1608138"/>
          <p14:tracePt t="13687" x="1751013" y="1616075"/>
          <p14:tracePt t="13703" x="1758950" y="1625600"/>
          <p14:tracePt t="13720" x="1776413" y="1625600"/>
          <p14:tracePt t="13739" x="1785938" y="1625600"/>
          <p14:tracePt t="13754" x="1803400" y="1633538"/>
          <p14:tracePt t="13770" x="1812925" y="1643063"/>
          <p14:tracePt t="13787" x="1822450" y="1660525"/>
          <p14:tracePt t="13803" x="1847850" y="1670050"/>
          <p14:tracePt t="13820" x="1857375" y="1687513"/>
          <p14:tracePt t="13836" x="1874838" y="1697038"/>
          <p14:tracePt t="13854" x="1893888" y="1704975"/>
          <p14:tracePt t="13871" x="1901825" y="1704975"/>
          <p14:tracePt t="13887" x="1901825" y="1714500"/>
          <p14:tracePt t="13920" x="1919288" y="1714500"/>
          <p14:tracePt t="13987" x="1928813" y="1714500"/>
          <p14:tracePt t="14003" x="1938338" y="1714500"/>
          <p14:tracePt t="14011" x="1946275" y="1724025"/>
          <p14:tracePt t="14027" x="1955800" y="1724025"/>
          <p14:tracePt t="14036" x="1965325" y="1724025"/>
          <p14:tracePt t="14053" x="1982788" y="1724025"/>
          <p14:tracePt t="14086" x="1990725" y="1724025"/>
          <p14:tracePt t="18516" x="2000250" y="1724025"/>
          <p14:tracePt t="18540" x="2009775" y="1724025"/>
          <p14:tracePt t="18548" x="2017713" y="1724025"/>
          <p14:tracePt t="18564" x="2027238" y="1724025"/>
          <p14:tracePt t="18573" x="2036763" y="1724025"/>
          <p14:tracePt t="18589" x="2054225" y="1731963"/>
          <p14:tracePt t="18605" x="2062163" y="1741488"/>
          <p14:tracePt t="18620" x="2081213" y="1751013"/>
          <p14:tracePt t="18637" x="2098675" y="1758950"/>
          <p14:tracePt t="18654" x="2133600" y="1758950"/>
          <p14:tracePt t="18670" x="2170113" y="1768475"/>
          <p14:tracePt t="18687" x="2205038" y="1795463"/>
          <p14:tracePt t="18705" x="2224088" y="1803400"/>
          <p14:tracePt t="18721" x="2224088" y="1812925"/>
          <p14:tracePt t="18740" x="2232025" y="1812925"/>
          <p14:tracePt t="18782" x="2224088" y="1812925"/>
          <p14:tracePt t="19182" x="2214563" y="1812925"/>
          <p14:tracePt t="19199" x="2224088" y="1812925"/>
          <p14:tracePt t="19526" x="2232025" y="1812925"/>
          <p14:tracePt t="19543" x="2241550" y="1812925"/>
          <p14:tracePt t="19550" x="2251075" y="1812925"/>
          <p14:tracePt t="19558" x="2259013" y="1812925"/>
          <p14:tracePt t="19573" x="2268538" y="1812925"/>
          <p14:tracePt t="19586" x="2295525" y="1803400"/>
          <p14:tracePt t="19604" x="2330450" y="1795463"/>
          <p14:tracePt t="19620" x="2374900" y="1795463"/>
          <p14:tracePt t="19636" x="2428875" y="1795463"/>
          <p14:tracePt t="19653" x="2473325" y="1795463"/>
          <p14:tracePt t="19670" x="2527300" y="1803400"/>
          <p14:tracePt t="19686" x="2562225" y="1822450"/>
          <p14:tracePt t="19703" x="2608263" y="1822450"/>
          <p14:tracePt t="19720" x="2679700" y="1822450"/>
          <p14:tracePt t="19720" x="2714625" y="1822450"/>
          <p14:tracePt t="19738" x="2768600" y="1812925"/>
          <p14:tracePt t="19753" x="2840038" y="1803400"/>
          <p14:tracePt t="19770" x="2901950" y="1803400"/>
          <p14:tracePt t="19787" x="2973388" y="1785938"/>
          <p14:tracePt t="19803" x="3062288" y="1758950"/>
          <p14:tracePt t="19820" x="3160713" y="1724025"/>
          <p14:tracePt t="19837" x="3313113" y="1643063"/>
          <p14:tracePt t="19854" x="3375025" y="1616075"/>
          <p14:tracePt t="19870" x="3402013" y="1608138"/>
          <p14:tracePt t="19903" x="3411538" y="1608138"/>
          <p14:tracePt t="19964" x="3419475" y="1608138"/>
          <p14:tracePt t="19997" x="3402013" y="1598613"/>
          <p14:tracePt t="20199" x="3402013" y="1589088"/>
          <p14:tracePt t="20207" x="3394075" y="1589088"/>
          <p14:tracePt t="20221" x="3375025" y="1571625"/>
          <p14:tracePt t="20241" x="3357563" y="1562100"/>
          <p14:tracePt t="20255" x="3348038" y="1554163"/>
          <p14:tracePt t="20271" x="3340100" y="1544638"/>
          <p14:tracePt t="20288" x="3322638" y="1536700"/>
          <p14:tracePt t="20304" x="3313113" y="1527175"/>
          <p14:tracePt t="20321" x="3295650" y="1517650"/>
          <p14:tracePt t="20337" x="3232150" y="1490663"/>
          <p14:tracePt t="20355" x="3187700" y="1473200"/>
          <p14:tracePt t="20371" x="3125788" y="1455738"/>
          <p14:tracePt t="20388" x="3081338" y="1438275"/>
          <p14:tracePt t="20404" x="3044825" y="1419225"/>
          <p14:tracePt t="20421" x="3036888" y="1411288"/>
          <p14:tracePt t="20437" x="3017838" y="1401763"/>
          <p14:tracePt t="20454" x="3009900" y="1393825"/>
          <p14:tracePt t="20471" x="2982913" y="1384300"/>
          <p14:tracePt t="20489" x="2973388" y="1384300"/>
          <p14:tracePt t="20521" x="2965450" y="1384300"/>
          <p14:tracePt t="20559" x="2955925" y="1384300"/>
          <p14:tracePt t="20566" x="2946400" y="1384300"/>
          <p14:tracePt t="20575" x="2938463" y="1384300"/>
          <p14:tracePt t="20587" x="2919413" y="1384300"/>
          <p14:tracePt t="20604" x="2884488" y="1384300"/>
          <p14:tracePt t="20621" x="2840038" y="1401763"/>
          <p14:tracePt t="20637" x="2795588" y="1411288"/>
          <p14:tracePt t="20654" x="2751138" y="1419225"/>
          <p14:tracePt t="20671" x="2679700" y="1438275"/>
          <p14:tracePt t="20687" x="2598738" y="1455738"/>
          <p14:tracePt t="20704" x="2482850" y="1473200"/>
          <p14:tracePt t="20721" x="2347913" y="1500188"/>
          <p14:tracePt t="20740" x="2295525" y="1500188"/>
          <p14:tracePt t="20755" x="2241550" y="1500188"/>
          <p14:tracePt t="20771" x="2187575" y="1500188"/>
          <p14:tracePt t="20788" x="2143125" y="1500188"/>
          <p14:tracePt t="20804" x="2089150" y="1500188"/>
          <p14:tracePt t="20821" x="2044700" y="1500188"/>
          <p14:tracePt t="20838" x="2009775" y="1500188"/>
          <p14:tracePt t="20854" x="1955800" y="1500188"/>
          <p14:tracePt t="20871" x="1938338" y="1500188"/>
          <p14:tracePt t="20888" x="1919288" y="1500188"/>
          <p14:tracePt t="20904" x="1911350" y="1490663"/>
          <p14:tracePt t="20921" x="1893888" y="1482725"/>
          <p14:tracePt t="20938" x="1874838" y="1473200"/>
          <p14:tracePt t="20954" x="1857375" y="1455738"/>
          <p14:tracePt t="20971" x="1839913" y="1446213"/>
          <p14:tracePt t="20988" x="1830388" y="1438275"/>
          <p14:tracePt t="21021" x="1839913" y="1446213"/>
          <p14:tracePt t="21137" x="1847850" y="1455738"/>
          <p14:tracePt t="21145" x="1857375" y="1465263"/>
          <p14:tracePt t="21154" x="1874838" y="1473200"/>
          <p14:tracePt t="21171" x="1901825" y="1490663"/>
          <p14:tracePt t="21187" x="1938338" y="1500188"/>
          <p14:tracePt t="21205" x="1990725" y="1500188"/>
          <p14:tracePt t="21221" x="2081213" y="1500188"/>
          <p14:tracePt t="21241" x="2205038" y="1473200"/>
          <p14:tracePt t="21255" x="2330450" y="1465263"/>
          <p14:tracePt t="21271" x="2438400" y="1465263"/>
          <p14:tracePt t="21288" x="2562225" y="1465263"/>
          <p14:tracePt t="21304" x="2670175" y="1465263"/>
          <p14:tracePt t="21321" x="2751138" y="1482725"/>
          <p14:tracePt t="21338" x="2822575" y="1500188"/>
          <p14:tracePt t="21354" x="2874963" y="1517650"/>
          <p14:tracePt t="21371" x="2965450" y="1536700"/>
          <p14:tracePt t="21387" x="2982913" y="1536700"/>
          <p14:tracePt t="21404" x="3000375" y="1536700"/>
          <p14:tracePt t="21421" x="3009900" y="1536700"/>
          <p14:tracePt t="21437" x="3017838" y="1536700"/>
          <p14:tracePt t="21471" x="3017838" y="1554163"/>
          <p14:tracePt t="21583" x="3017838" y="1562100"/>
          <p14:tracePt t="21591" x="3017838" y="1571625"/>
          <p14:tracePt t="21604" x="3017838" y="1581150"/>
          <p14:tracePt t="21621" x="3017838" y="1598613"/>
          <p14:tracePt t="21639" x="3017838" y="1616075"/>
          <p14:tracePt t="21671" x="3009900" y="1608138"/>
          <p14:tracePt t="21746" x="3000375" y="1598613"/>
          <p14:tracePt t="21763" x="2982913" y="1589088"/>
          <p14:tracePt t="21771" x="2973388" y="1581150"/>
          <p14:tracePt t="21779" x="2946400" y="1571625"/>
          <p14:tracePt t="21788" x="2894013" y="1562100"/>
          <p14:tracePt t="21804" x="2830513" y="1554163"/>
          <p14:tracePt t="21821" x="2768600" y="1554163"/>
          <p14:tracePt t="21838" x="2714625" y="1544638"/>
          <p14:tracePt t="21854" x="2660650" y="1536700"/>
          <p14:tracePt t="21871" x="2581275" y="1500188"/>
          <p14:tracePt t="21889" x="2536825" y="1482725"/>
          <p14:tracePt t="21905" x="2490788" y="1465263"/>
          <p14:tracePt t="21921" x="2482850" y="1455738"/>
          <p14:tracePt t="21938" x="2473325" y="1455738"/>
          <p14:tracePt t="21971" x="2465388" y="1455738"/>
          <p14:tracePt t="21997" x="2473325" y="1455738"/>
          <p14:tracePt t="22077" x="2490788" y="1465263"/>
          <p14:tracePt t="22091" x="2509838" y="1473200"/>
          <p14:tracePt t="22099" x="2536825" y="1482725"/>
          <p14:tracePt t="22107" x="2562225" y="1490663"/>
          <p14:tracePt t="22121" x="2652713" y="1517650"/>
          <p14:tracePt t="22139" x="2705100" y="1536700"/>
          <p14:tracePt t="22155" x="2759075" y="1544638"/>
          <p14:tracePt t="22171" x="2813050" y="1562100"/>
          <p14:tracePt t="22188" x="2874963" y="1562100"/>
          <p14:tracePt t="22204" x="2928938" y="1571625"/>
          <p14:tracePt t="22221" x="2990850" y="1571625"/>
          <p14:tracePt t="22221" x="3009900" y="1571625"/>
          <p14:tracePt t="22241" x="3054350" y="1581150"/>
          <p14:tracePt t="22255" x="3098800" y="1581150"/>
          <p14:tracePt t="22271" x="3116263" y="1589088"/>
          <p14:tracePt t="22288" x="3133725" y="1598613"/>
          <p14:tracePt t="22304" x="3143250" y="1608138"/>
          <p14:tracePt t="22321" x="3152775" y="1608138"/>
          <p14:tracePt t="22338" x="3160713" y="1616075"/>
          <p14:tracePt t="22354" x="3170238" y="1625600"/>
          <p14:tracePt t="22373" x="3179763" y="1625600"/>
          <p14:tracePt t="22389" x="3187700" y="1633538"/>
          <p14:tracePt t="22405" x="3205163" y="1633538"/>
          <p14:tracePt t="22421" x="3232150" y="1633538"/>
          <p14:tracePt t="22438" x="3259138" y="1633538"/>
          <p14:tracePt t="22454" x="3276600" y="1633538"/>
          <p14:tracePt t="22471" x="3295650" y="1633538"/>
          <p14:tracePt t="22488" x="3313113" y="1633538"/>
          <p14:tracePt t="22521" x="3322638" y="1633538"/>
          <p14:tracePt t="22538" x="3340100" y="1633538"/>
          <p14:tracePt t="22571" x="3367088" y="1633538"/>
          <p14:tracePt t="22717" x="3384550" y="1633538"/>
          <p14:tracePt t="22725" x="3411538" y="1633538"/>
          <p14:tracePt t="22738" x="3465513" y="1616075"/>
          <p14:tracePt t="22755" x="3527425" y="1616075"/>
          <p14:tracePt t="22771" x="3562350" y="1616075"/>
          <p14:tracePt t="22788" x="3589338" y="1616075"/>
          <p14:tracePt t="22804" x="3608388" y="1616075"/>
          <p14:tracePt t="22821" x="3625850" y="1616075"/>
          <p14:tracePt t="22838" x="3633788" y="1616075"/>
          <p14:tracePt t="22854" x="3643313" y="1616075"/>
          <p14:tracePt t="22871" x="3652838" y="1616075"/>
          <p14:tracePt t="22889" x="3670300" y="1616075"/>
          <p14:tracePt t="22904" x="3679825" y="1616075"/>
          <p14:tracePt t="22922" x="3687763" y="1616075"/>
          <p14:tracePt t="22938" x="3697288" y="1616075"/>
          <p14:tracePt t="22954" x="3714750" y="1616075"/>
          <p14:tracePt t="22971" x="3732213" y="1616075"/>
          <p14:tracePt t="22988" x="3741738" y="1625600"/>
          <p14:tracePt t="23004" x="3776663" y="1625600"/>
          <p14:tracePt t="23021" x="3803650" y="1625600"/>
          <p14:tracePt t="23038" x="3813175" y="1633538"/>
          <p14:tracePt t="23054" x="3822700" y="1633538"/>
          <p14:tracePt t="23071" x="3840163" y="1633538"/>
          <p14:tracePt t="23088" x="3848100" y="1633538"/>
          <p14:tracePt t="23104" x="3867150" y="1633538"/>
          <p14:tracePt t="23121" x="3867150" y="1643063"/>
          <p14:tracePt t="23154" x="3884613" y="1652588"/>
          <p14:tracePt t="23172" x="3894138" y="1652588"/>
          <p14:tracePt t="23188" x="3911600" y="1652588"/>
          <p14:tracePt t="23205" x="3919538" y="1652588"/>
          <p14:tracePt t="23222" x="3929063" y="1652588"/>
          <p14:tracePt t="23239" x="3938588" y="1652588"/>
          <p14:tracePt t="23254" x="3946525" y="1652588"/>
          <p14:tracePt t="23271" x="3965575" y="1633538"/>
          <p14:tracePt t="23289" x="3983038" y="1589088"/>
          <p14:tracePt t="23304" x="3990975" y="1544638"/>
          <p14:tracePt t="23321" x="4000500" y="1500188"/>
          <p14:tracePt t="23338" x="4010025" y="1446213"/>
          <p14:tracePt t="23354" x="4010025" y="1411288"/>
          <p14:tracePt t="23371" x="4010025" y="1393825"/>
          <p14:tracePt t="23389" x="3990975" y="1374775"/>
          <p14:tracePt t="23405" x="3956050" y="1366838"/>
          <p14:tracePt t="23422" x="3911600" y="1357313"/>
          <p14:tracePt t="23438" x="3875088" y="1347788"/>
          <p14:tracePt t="23454" x="3822700" y="1339850"/>
          <p14:tracePt t="23471" x="3776663" y="1330325"/>
          <p14:tracePt t="23488" x="3724275" y="1312863"/>
          <p14:tracePt t="23504" x="3679825" y="1303338"/>
          <p14:tracePt t="23521" x="3562350" y="1295400"/>
          <p14:tracePt t="23539" x="3500438" y="1295400"/>
          <p14:tracePt t="23554" x="3446463" y="1295400"/>
          <p14:tracePt t="23571" x="3394075" y="1303338"/>
          <p14:tracePt t="23588" x="3340100" y="1322388"/>
          <p14:tracePt t="23604" x="3295650" y="1330325"/>
          <p14:tracePt t="23621" x="3241675" y="1347788"/>
          <p14:tracePt t="23638" x="3170238" y="1357313"/>
          <p14:tracePt t="23655" x="3125788" y="1374775"/>
          <p14:tracePt t="23672" x="3071813" y="1393825"/>
          <p14:tracePt t="23688" x="3027363" y="1411288"/>
          <p14:tracePt t="23705" x="2982913" y="1428750"/>
          <p14:tracePt t="23721" x="2946400" y="1438275"/>
          <p14:tracePt t="23721" x="2938463" y="1438275"/>
          <p14:tracePt t="23741" x="2928938" y="1446213"/>
          <p14:tracePt t="23754" x="2901950" y="1455738"/>
          <p14:tracePt t="23771" x="2874963" y="1465263"/>
          <p14:tracePt t="23789" x="2840038" y="1465263"/>
          <p14:tracePt t="23805" x="2822575" y="1465263"/>
          <p14:tracePt t="23821" x="2795588" y="1465263"/>
          <p14:tracePt t="23838" x="2776538" y="1446213"/>
          <p14:tracePt t="23854" x="2751138" y="1446213"/>
          <p14:tracePt t="23871" x="2724150" y="1438275"/>
          <p14:tracePt t="23888" x="2697163" y="1438275"/>
          <p14:tracePt t="23905" x="2679700" y="1438275"/>
          <p14:tracePt t="23922" x="2660650" y="1438275"/>
          <p14:tracePt t="23954" x="2660650" y="1446213"/>
          <p14:tracePt t="24015" x="2660650" y="1455738"/>
          <p14:tracePt t="24023" x="2660650" y="1465263"/>
          <p14:tracePt t="24039" x="2660650" y="1473200"/>
          <p14:tracePt t="24054" x="2670175" y="1473200"/>
          <p14:tracePt t="24070" x="2670175" y="1482725"/>
          <p14:tracePt t="24087" x="2679700" y="1482725"/>
          <p14:tracePt t="24104" x="2687638" y="1482725"/>
          <p14:tracePt t="24120" x="2697163" y="1490663"/>
          <p14:tracePt t="24138" x="2705100" y="1500188"/>
          <p14:tracePt t="24156" x="2724150" y="1500188"/>
          <p14:tracePt t="24172" x="2751138" y="1517650"/>
          <p14:tracePt t="24188" x="2768600" y="1536700"/>
          <p14:tracePt t="24205" x="2786063" y="1544638"/>
          <p14:tracePt t="24221" x="2822575" y="1562100"/>
          <p14:tracePt t="24240" x="2840038" y="1571625"/>
          <p14:tracePt t="24254" x="2867025" y="1589088"/>
          <p14:tracePt t="24271" x="2884488" y="1598613"/>
          <p14:tracePt t="24289" x="2911475" y="1598613"/>
          <p14:tracePt t="24306" x="2919413" y="1598613"/>
          <p14:tracePt t="24322" x="2928938" y="1598613"/>
          <p14:tracePt t="24354" x="2928938" y="1608138"/>
          <p14:tracePt t="24375" x="2938463" y="1608138"/>
          <p14:tracePt t="24407" x="2938463" y="1616075"/>
          <p14:tracePt t="24415" x="2946400" y="1616075"/>
          <p14:tracePt t="24423" x="2955925" y="1616075"/>
          <p14:tracePt t="24438" x="2965450" y="1625600"/>
          <p14:tracePt t="24461" x="2973388" y="1625600"/>
          <p14:tracePt t="24471" x="2982913" y="1625600"/>
          <p14:tracePt t="24488" x="3000375" y="1625600"/>
          <p14:tracePt t="24505" x="3009900" y="1633538"/>
          <p14:tracePt t="24522" x="3027363" y="1643063"/>
          <p14:tracePt t="24540" x="3044825" y="1643063"/>
          <p14:tracePt t="24571" x="3054350" y="1652588"/>
          <p14:tracePt t="24588" x="3044825" y="1643063"/>
          <p14:tracePt t="24727" x="3036888" y="1633538"/>
          <p14:tracePt t="24736" x="3017838" y="1625600"/>
          <p14:tracePt t="24751" x="3000375" y="1616075"/>
          <p14:tracePt t="24759" x="3000375" y="1608138"/>
          <p14:tracePt t="24771" x="2973388" y="1598613"/>
          <p14:tracePt t="24788" x="2919413" y="1581150"/>
          <p14:tracePt t="24805" x="2874963" y="1581150"/>
          <p14:tracePt t="24821" x="2840038" y="1581150"/>
          <p14:tracePt t="24838" x="2786063" y="1589088"/>
          <p14:tracePt t="24855" x="2741613" y="1589088"/>
          <p14:tracePt t="24871" x="2705100" y="1589088"/>
          <p14:tracePt t="24888" x="2679700" y="1589088"/>
          <p14:tracePt t="24905" x="2652713" y="1589088"/>
          <p14:tracePt t="24922" x="2608263" y="1589088"/>
          <p14:tracePt t="24938" x="2571750" y="1589088"/>
          <p14:tracePt t="24955" x="2562225" y="1589088"/>
          <p14:tracePt t="24971" x="2544763" y="1589088"/>
          <p14:tracePt t="24989" x="2517775" y="1589088"/>
          <p14:tracePt t="25005" x="2482850" y="1589088"/>
          <p14:tracePt t="25022" x="2411413" y="1598613"/>
          <p14:tracePt t="25040" x="2366963" y="1608138"/>
          <p14:tracePt t="25056" x="2312988" y="1616075"/>
          <p14:tracePt t="25072" x="2286000" y="1616075"/>
          <p14:tracePt t="25088" x="2276475" y="1625600"/>
          <p14:tracePt t="25104" x="2259013" y="1625600"/>
          <p14:tracePt t="25121" x="2251075" y="1625600"/>
          <p14:tracePt t="25138" x="2232025" y="1625600"/>
          <p14:tracePt t="25155" x="2224088" y="1625600"/>
          <p14:tracePt t="25173" x="2214563" y="1625600"/>
          <p14:tracePt t="25189" x="2205038" y="1625600"/>
          <p14:tracePt t="25205" x="2187575" y="1625600"/>
          <p14:tracePt t="25221" x="2179638" y="1625600"/>
          <p14:tracePt t="25240" x="2170113" y="1625600"/>
          <p14:tracePt t="25255" x="2133600" y="1625600"/>
          <p14:tracePt t="25271" x="2125663" y="1625600"/>
          <p14:tracePt t="25289" x="2098675" y="1625600"/>
          <p14:tracePt t="25306" x="2089150" y="1625600"/>
          <p14:tracePt t="25322" x="2081213" y="1625600"/>
          <p14:tracePt t="25338" x="2071688" y="1625600"/>
          <p14:tracePt t="25355" x="2054225" y="1625600"/>
          <p14:tracePt t="25371" x="2036763" y="1625600"/>
          <p14:tracePt t="25388" x="1990725" y="1616075"/>
          <p14:tracePt t="25405" x="1955800" y="1598613"/>
          <p14:tracePt t="25422" x="1901825" y="1581150"/>
          <p14:tracePt t="25438" x="1830388" y="1544638"/>
          <p14:tracePt t="25455" x="1795463" y="1536700"/>
          <p14:tracePt t="25472" x="1758950" y="1517650"/>
          <p14:tracePt t="25488" x="1724025" y="1500188"/>
          <p14:tracePt t="25505" x="1697038" y="1490663"/>
          <p14:tracePt t="25522" x="1670050" y="1473200"/>
          <p14:tracePt t="25538" x="1643063" y="1465263"/>
          <p14:tracePt t="25556" x="1643063" y="1455738"/>
          <p14:tracePt t="25588" x="1652588" y="1465263"/>
          <p14:tracePt t="25705" x="1652588" y="1473200"/>
          <p14:tracePt t="25720" x="1660525" y="1473200"/>
          <p14:tracePt t="25728" x="1670050" y="1473200"/>
          <p14:tracePt t="25760" x="1679575" y="1482725"/>
          <p14:tracePt t="25862" x="1679575" y="1490663"/>
          <p14:tracePt t="25886" x="1687513" y="1490663"/>
          <p14:tracePt t="25908" x="1697038" y="1500188"/>
          <p14:tracePt t="25986" x="1697038" y="1509713"/>
          <p14:tracePt t="25994" x="1697038" y="1517650"/>
          <p14:tracePt t="26005" x="1697038" y="1544638"/>
          <p14:tracePt t="26022" x="1704975" y="1554163"/>
          <p14:tracePt t="26038" x="1704975" y="1562100"/>
          <p14:tracePt t="26071" x="1714500" y="1571625"/>
          <p14:tracePt t="26236" x="1724025" y="1571625"/>
          <p14:tracePt t="26754" x="1731963" y="1571625"/>
          <p14:tracePt t="26776" x="1741488" y="1581150"/>
          <p14:tracePt t="26784" x="1758950" y="1581150"/>
          <p14:tracePt t="26808" x="1776413" y="1571625"/>
          <p14:tracePt t="26816" x="1785938" y="1562100"/>
          <p14:tracePt t="26832" x="1803400" y="1554163"/>
          <p14:tracePt t="26840" x="1812925" y="1544638"/>
          <p14:tracePt t="26856" x="1830388" y="1544638"/>
          <p14:tracePt t="26888" x="1839913" y="1544638"/>
          <p14:tracePt t="26932" x="1847850" y="1544638"/>
          <p14:tracePt t="26940" x="1857375" y="1544638"/>
          <p14:tracePt t="26956" x="1866900" y="1544638"/>
          <p14:tracePt t="26964" x="1874838" y="1544638"/>
          <p14:tracePt t="26980" x="1893888" y="1544638"/>
          <p14:tracePt t="26996" x="1911350" y="1544638"/>
          <p14:tracePt t="27012" x="1928813" y="1544638"/>
          <p14:tracePt t="27023" x="1973263" y="1544638"/>
          <p14:tracePt t="27039" x="2017713" y="1544638"/>
          <p14:tracePt t="27055" x="2062163" y="1544638"/>
          <p14:tracePt t="27072" x="2089150" y="1544638"/>
          <p14:tracePt t="27088" x="2133600" y="1562100"/>
          <p14:tracePt t="27106" x="2143125" y="1562100"/>
          <p14:tracePt t="27122" x="2160588" y="1562100"/>
          <p14:tracePt t="27139" x="2170113" y="1571625"/>
          <p14:tracePt t="27155" x="2179638" y="1581150"/>
          <p14:tracePt t="27172" x="2187575" y="1581150"/>
          <p14:tracePt t="27188" x="2197100" y="1581150"/>
          <p14:tracePt t="27221" x="2205038" y="1581150"/>
          <p14:tracePt t="27239" x="2214563" y="1581150"/>
          <p14:tracePt t="27278" x="2224088" y="1581150"/>
          <p14:tracePt t="27284" x="2232025" y="1581150"/>
          <p14:tracePt t="27292" x="2241550" y="1581150"/>
          <p14:tracePt t="27308" x="2251075" y="1581150"/>
          <p14:tracePt t="27480" x="2259013" y="1581150"/>
          <p14:tracePt t="27504" x="2268538" y="1581150"/>
          <p14:tracePt t="27512" x="2276475" y="1589088"/>
          <p14:tracePt t="27574" x="2276475" y="1598613"/>
          <p14:tracePt t="27670" x="2286000" y="1598613"/>
          <p14:tracePt t="27700" x="2295525" y="1598613"/>
          <p14:tracePt t="27716" x="2312988" y="1598613"/>
          <p14:tracePt t="27730" x="2322513" y="1598613"/>
          <p14:tracePt t="27738" x="2357438" y="1598613"/>
          <p14:tracePt t="27755" x="2401888" y="1598613"/>
          <p14:tracePt t="27772" x="2473325" y="1598613"/>
          <p14:tracePt t="27788" x="2536825" y="1598613"/>
          <p14:tracePt t="27805" x="2633663" y="1581150"/>
          <p14:tracePt t="27822" x="2732088" y="1562100"/>
          <p14:tracePt t="27838" x="2847975" y="1554163"/>
          <p14:tracePt t="27857" x="2911475" y="1544638"/>
          <p14:tracePt t="27873" x="2990850" y="1544638"/>
          <p14:tracePt t="27888" x="3062288" y="1544638"/>
          <p14:tracePt t="27905" x="3125788" y="1554163"/>
          <p14:tracePt t="27922" x="3179763" y="1562100"/>
          <p14:tracePt t="27938" x="3224213" y="1571625"/>
          <p14:tracePt t="27955" x="3295650" y="1589088"/>
          <p14:tracePt t="27972" x="3348038" y="1598613"/>
          <p14:tracePt t="27988" x="3394075" y="1608138"/>
          <p14:tracePt t="28005" x="3446463" y="1608138"/>
          <p14:tracePt t="28022" x="3490913" y="1625600"/>
          <p14:tracePt t="28040" x="3544888" y="1643063"/>
          <p14:tracePt t="28055" x="3581400" y="1660525"/>
          <p14:tracePt t="28072" x="3633788" y="1679575"/>
          <p14:tracePt t="28088" x="3687763" y="1697038"/>
          <p14:tracePt t="28107" x="3697288" y="1714500"/>
          <p14:tracePt t="28123" x="3705225" y="1714500"/>
          <p14:tracePt t="28155" x="3697288" y="1704975"/>
          <p14:tracePt t="28388" x="3679825" y="1704975"/>
          <p14:tracePt t="28396" x="3643313" y="1697038"/>
          <p14:tracePt t="28405" x="3589338" y="1687513"/>
          <p14:tracePt t="28422" x="3517900" y="1670050"/>
          <p14:tracePt t="28438" x="3465513" y="1660525"/>
          <p14:tracePt t="28455" x="3394075" y="1660525"/>
          <p14:tracePt t="28472" x="3330575" y="1660525"/>
          <p14:tracePt t="28489" x="3241675" y="1687513"/>
          <p14:tracePt t="28505" x="3197225" y="1741488"/>
          <p14:tracePt t="28522" x="3160713" y="1785938"/>
          <p14:tracePt t="28538" x="3160713" y="1795463"/>
          <p14:tracePt t="28555" x="3152775" y="1812925"/>
          <p14:tracePt t="28588" x="3143250" y="1812925"/>
          <p14:tracePt t="28654" x="3133725" y="1812925"/>
          <p14:tracePt t="28662" x="3108325" y="1812925"/>
          <p14:tracePt t="28673" x="3081338" y="1795463"/>
          <p14:tracePt t="28689" x="3036888" y="1776413"/>
          <p14:tracePt t="28705" x="3009900" y="1768475"/>
          <p14:tracePt t="28722" x="2973388" y="1751013"/>
          <p14:tracePt t="28722" x="2946400" y="1741488"/>
          <p14:tracePt t="28740" x="2884488" y="1724025"/>
          <p14:tracePt t="28756" x="2822575" y="1714500"/>
          <p14:tracePt t="28772" x="2751138" y="1697038"/>
          <p14:tracePt t="28788" x="2679700" y="1670050"/>
          <p14:tracePt t="28804" x="2608263" y="1643063"/>
          <p14:tracePt t="28821" x="2536825" y="1625600"/>
          <p14:tracePt t="28838" x="2490788" y="1608138"/>
          <p14:tracePt t="28855" x="2428875" y="1589088"/>
          <p14:tracePt t="28872" x="2401888" y="1581150"/>
          <p14:tracePt t="28888" x="2401888" y="1571625"/>
          <p14:tracePt t="28921" x="2401888" y="1581150"/>
          <p14:tracePt t="28974" x="2419350" y="1581150"/>
          <p14:tracePt t="28982" x="2428875" y="1581150"/>
          <p14:tracePt t="28990" x="2490788" y="1581150"/>
          <p14:tracePt t="29007" x="2589213" y="1544638"/>
          <p14:tracePt t="29023" x="2697163" y="1527175"/>
          <p14:tracePt t="29039" x="2813050" y="1509713"/>
          <p14:tracePt t="29056" x="2919413" y="1490663"/>
          <p14:tracePt t="29071" x="3017838" y="1490663"/>
          <p14:tracePt t="29088" x="3152775" y="1482725"/>
          <p14:tracePt t="29106" x="3214688" y="1482725"/>
          <p14:tracePt t="29122" x="3295650" y="1473200"/>
          <p14:tracePt t="29139" x="3375025" y="1473200"/>
          <p14:tracePt t="29155" x="3446463" y="1482725"/>
          <p14:tracePt t="29172" x="3554413" y="1482725"/>
          <p14:tracePt t="29188" x="3687763" y="1482725"/>
          <p14:tracePt t="29205" x="3813175" y="1465263"/>
          <p14:tracePt t="29222" x="3938588" y="1446213"/>
          <p14:tracePt t="29222" x="3983038" y="1438275"/>
          <p14:tracePt t="29241" x="4054475" y="1419225"/>
          <p14:tracePt t="29256" x="4116388" y="1411288"/>
          <p14:tracePt t="29273" x="4133850" y="1411288"/>
          <p14:tracePt t="29288" x="4143375" y="1411288"/>
          <p14:tracePt t="29322" x="4133850" y="1411288"/>
          <p14:tracePt t="29388" x="4108450" y="1411288"/>
          <p14:tracePt t="29396" x="4089400" y="1419225"/>
          <p14:tracePt t="29405" x="3990975" y="1438275"/>
          <p14:tracePt t="29423" x="3840163" y="1473200"/>
          <p14:tracePt t="29438" x="3679825" y="1527175"/>
          <p14:tracePt t="29455" x="3554413" y="1571625"/>
          <p14:tracePt t="29472" x="3419475" y="1608138"/>
          <p14:tracePt t="29488" x="3295650" y="1616075"/>
          <p14:tracePt t="29507" x="3232150" y="1616075"/>
          <p14:tracePt t="29523" x="3133725" y="1616075"/>
          <p14:tracePt t="29539" x="3027363" y="1625600"/>
          <p14:tracePt t="29556" x="2901950" y="1643063"/>
          <p14:tracePt t="29572" x="2786063" y="1660525"/>
          <p14:tracePt t="29589" x="2732088" y="1670050"/>
          <p14:tracePt t="29606" x="2679700" y="1660525"/>
          <p14:tracePt t="29623" x="2652713" y="1643063"/>
          <p14:tracePt t="29638" x="2643188" y="1643063"/>
          <p14:tracePt t="29655" x="2633663" y="1643063"/>
          <p14:tracePt t="29688" x="2652713" y="1643063"/>
          <p14:tracePt t="29772" x="2679700" y="1643063"/>
          <p14:tracePt t="29779" x="2714625" y="1643063"/>
          <p14:tracePt t="29789" x="2813050" y="1660525"/>
          <p14:tracePt t="29805" x="2919413" y="1660525"/>
          <p14:tracePt t="29822" x="3009900" y="1670050"/>
          <p14:tracePt t="29838" x="3108325" y="1687513"/>
          <p14:tracePt t="29855" x="3179763" y="1704975"/>
          <p14:tracePt t="29872" x="3313113" y="1731963"/>
          <p14:tracePt t="29888" x="3402013" y="1731963"/>
          <p14:tracePt t="29904" x="3509963" y="1731963"/>
          <p14:tracePt t="29921" x="3616325" y="1724025"/>
          <p14:tracePt t="29938" x="3697288" y="1704975"/>
          <p14:tracePt t="29954" x="3751263" y="1697038"/>
          <p14:tracePt t="29971" x="3768725" y="1697038"/>
          <p14:tracePt t="29988" x="3795713" y="1697038"/>
          <p14:tracePt t="30004" x="3813175" y="1697038"/>
          <p14:tracePt t="30038" x="3813175" y="1687513"/>
          <p14:tracePt t="30101" x="3795713" y="1670050"/>
          <p14:tracePt t="30116" x="3768725" y="1670050"/>
          <p14:tracePt t="30124" x="3751263" y="1660525"/>
          <p14:tracePt t="30138" x="3643313" y="1652588"/>
          <p14:tracePt t="30155" x="3536950" y="1625600"/>
          <p14:tracePt t="30172" x="3384550" y="1616075"/>
          <p14:tracePt t="30190" x="3214688" y="1616075"/>
          <p14:tracePt t="30205" x="3071813" y="1616075"/>
          <p14:tracePt t="30222" x="2946400" y="1616075"/>
          <p14:tracePt t="30222" x="2884488" y="1616075"/>
          <p14:tracePt t="30241" x="2822575" y="1608138"/>
          <p14:tracePt t="30256" x="2759075" y="1589088"/>
          <p14:tracePt t="30273" x="2724150" y="1581150"/>
          <p14:tracePt t="30289" x="2697163" y="1571625"/>
          <p14:tracePt t="30305" x="2697163" y="1562100"/>
          <p14:tracePt t="30338" x="2714625" y="1571625"/>
          <p14:tracePt t="30374" x="2732088" y="1571625"/>
          <p14:tracePt t="30382" x="2751138" y="1581150"/>
          <p14:tracePt t="30391" x="2822575" y="1589088"/>
          <p14:tracePt t="30405" x="2894013" y="1608138"/>
          <p14:tracePt t="30422" x="2990850" y="1625600"/>
          <p14:tracePt t="30439" x="3081338" y="1643063"/>
          <p14:tracePt t="30455" x="3197225" y="1660525"/>
          <p14:tracePt t="30472" x="3303588" y="1670050"/>
          <p14:tracePt t="30489" x="3419475" y="1660525"/>
          <p14:tracePt t="30507" x="3473450" y="1643063"/>
          <p14:tracePt t="30523" x="3517900" y="1625600"/>
          <p14:tracePt t="30540" x="3527425" y="1625600"/>
          <p14:tracePt t="37583" x="3589338" y="1625600"/>
          <p14:tracePt t="38425" x="3687763" y="1633538"/>
          <p14:tracePt t="38432" x="3776663" y="1643063"/>
          <p14:tracePt t="38441" x="3884613" y="1652588"/>
          <p14:tracePt t="38456" x="3938588" y="1670050"/>
          <p14:tracePt t="38473" x="3965575" y="1679575"/>
          <p14:tracePt t="38490" x="3973513" y="1687513"/>
          <p14:tracePt t="38523" x="3990975" y="1697038"/>
          <p14:tracePt t="38634" x="4000500" y="1704975"/>
          <p14:tracePt t="38642" x="4010025" y="1714500"/>
          <p14:tracePt t="38666" x="4017963" y="1714500"/>
          <p14:tracePt t="38675" x="4037013" y="1731963"/>
          <p14:tracePt t="38690" x="4044950" y="1731963"/>
          <p14:tracePt t="38707" x="4089400" y="1731963"/>
          <p14:tracePt t="38723" x="4152900" y="1724025"/>
          <p14:tracePt t="38742" x="4259263" y="1660525"/>
          <p14:tracePt t="38756" x="4375150" y="1589088"/>
          <p14:tracePt t="38773" x="4438650" y="1562100"/>
          <p14:tracePt t="38790" x="4465638" y="1562100"/>
          <p14:tracePt t="38806" x="4491038" y="1562100"/>
          <p14:tracePt t="38840" x="4510088" y="1562100"/>
          <p14:tracePt t="38856" x="4518025" y="1571625"/>
          <p14:tracePt t="38873" x="4527550" y="1571625"/>
          <p14:tracePt t="38906" x="4545013" y="1589088"/>
          <p14:tracePt t="38925" x="4581525" y="1598613"/>
          <p14:tracePt t="38941" x="4616450" y="1608138"/>
          <p14:tracePt t="38956" x="4643438" y="1625600"/>
          <p14:tracePt t="38973" x="4679950" y="1643063"/>
          <p14:tracePt t="38990" x="4714875" y="1643063"/>
          <p14:tracePt t="39006" x="4724400" y="1660525"/>
          <p14:tracePt t="39023" x="4741863" y="1670050"/>
          <p14:tracePt t="39040" x="4751388" y="1687513"/>
          <p14:tracePt t="39056" x="4768850" y="1697038"/>
          <p14:tracePt t="39073" x="4786313" y="1697038"/>
          <p14:tracePt t="39090" x="4803775" y="1714500"/>
          <p14:tracePt t="39106" x="4857750" y="1724025"/>
          <p14:tracePt t="39124" x="4911725" y="1731963"/>
          <p14:tracePt t="39140" x="4929188" y="1741488"/>
          <p14:tracePt t="39157" x="4956175" y="1758950"/>
          <p14:tracePt t="39175" x="4965700" y="1758950"/>
          <p14:tracePt t="39190" x="4973638" y="1768475"/>
          <p14:tracePt t="39207" x="5000625" y="1785938"/>
          <p14:tracePt t="39223" x="5045075" y="1795463"/>
          <p14:tracePt t="39241" x="5072063" y="1812925"/>
          <p14:tracePt t="39256" x="5089525" y="1830388"/>
          <p14:tracePt t="39274" x="5099050" y="1830388"/>
          <p14:tracePt t="39290" x="5116513" y="1830388"/>
          <p14:tracePt t="39306" x="5187950" y="1839913"/>
          <p14:tracePt t="39323" x="5241925" y="1857375"/>
          <p14:tracePt t="39340" x="5295900" y="1874838"/>
          <p14:tracePt t="39356" x="5357813" y="1884363"/>
          <p14:tracePt t="39373" x="5456238" y="1874838"/>
          <p14:tracePt t="39390" x="5599113" y="1803400"/>
          <p14:tracePt t="39407" x="5803900" y="1714500"/>
          <p14:tracePt t="39425" x="5884863" y="1687513"/>
          <p14:tracePt t="39440" x="5902325" y="1679575"/>
          <p14:tracePt t="39456" x="5911850" y="1679575"/>
          <p14:tracePt t="39473" x="5929313" y="1670050"/>
          <p14:tracePt t="39490" x="5956300" y="1625600"/>
          <p14:tracePt t="39506" x="6018213" y="1571625"/>
          <p14:tracePt t="39523" x="6116638" y="1509713"/>
          <p14:tracePt t="39540" x="6251575" y="1455738"/>
          <p14:tracePt t="39558" x="6340475" y="1438275"/>
          <p14:tracePt t="39573" x="6394450" y="1446213"/>
          <p14:tracePt t="39589" x="6421438" y="1465263"/>
          <p14:tracePt t="39606" x="6465888" y="1465263"/>
          <p14:tracePt t="39623" x="6527800" y="1455738"/>
          <p14:tracePt t="39640" x="6608763" y="1419225"/>
          <p14:tracePt t="39656" x="6653213" y="1401763"/>
          <p14:tracePt t="39689" x="6653213" y="1411288"/>
          <p14:tracePt t="39910" x="6643688" y="1428750"/>
          <p14:tracePt t="39918" x="6635750" y="1455738"/>
          <p14:tracePt t="39926" x="6626225" y="1465263"/>
          <p14:tracePt t="39941" x="6626225" y="1482725"/>
          <p14:tracePt t="39957" x="6626225" y="1490663"/>
          <p14:tracePt t="39973" x="6616700" y="1500188"/>
          <p14:tracePt t="39990" x="6616700" y="1517650"/>
          <p14:tracePt t="40023" x="6599238" y="1517650"/>
          <p14:tracePt t="40348" x="6599238" y="1509713"/>
          <p14:tracePt t="40356" x="6589713" y="1509713"/>
          <p14:tracePt t="40365" x="6581775" y="1509713"/>
          <p14:tracePt t="40373" x="6564313" y="1500188"/>
          <p14:tracePt t="40390" x="6545263" y="1490663"/>
          <p14:tracePt t="40406" x="6537325" y="1482725"/>
          <p14:tracePt t="40424" x="6518275" y="1473200"/>
          <p14:tracePt t="40440" x="6465888" y="1438275"/>
          <p14:tracePt t="40457" x="6456363" y="1419225"/>
          <p14:tracePt t="40473" x="6446838" y="1411288"/>
          <p14:tracePt t="40490" x="6446838" y="1401763"/>
          <p14:tracePt t="40523" x="6446838" y="1393825"/>
          <p14:tracePt t="40660" x="6438900" y="1393825"/>
          <p14:tracePt t="40676" x="6429375" y="1384300"/>
          <p14:tracePt t="40684" x="6421438" y="1374775"/>
          <p14:tracePt t="40692" x="6411913" y="1366838"/>
          <p14:tracePt t="40707" x="6394450" y="1366838"/>
          <p14:tracePt t="40741" x="6384925" y="1366838"/>
          <p14:tracePt t="40824" x="6375400" y="1366838"/>
          <p14:tracePt t="40832" x="6367463" y="1366838"/>
          <p14:tracePt t="40849" x="6357938" y="1366838"/>
          <p14:tracePt t="40857" x="6330950" y="1357313"/>
          <p14:tracePt t="40873" x="6303963" y="1347788"/>
          <p14:tracePt t="40890" x="6251575" y="1330325"/>
          <p14:tracePt t="40907" x="6207125" y="1312863"/>
          <p14:tracePt t="40924" x="6135688" y="1295400"/>
          <p14:tracePt t="40940" x="5983288" y="1276350"/>
          <p14:tracePt t="40957" x="5483225" y="1268413"/>
          <p14:tracePt t="40973" x="5108575" y="1312863"/>
          <p14:tracePt t="40990" x="4732338" y="1384300"/>
          <p14:tracePt t="41006" x="4286250" y="1411288"/>
          <p14:tracePt t="41024" x="3867150" y="1455738"/>
          <p14:tracePt t="41040" x="3143250" y="1643063"/>
          <p14:tracePt t="41057" x="1758950" y="2017713"/>
          <p14:tracePt t="41075" x="785813" y="2187575"/>
          <p14:tracePt t="41091" x="0" y="2366963"/>
          <p14:tracePt t="41107" x="0" y="2670175"/>
          <p14:tracePt t="41124" x="0" y="2982913"/>
          <p14:tracePt t="41140" x="0" y="3152775"/>
          <p14:tracePt t="41157" x="0" y="3179763"/>
          <p14:tracePt t="41173" x="0" y="3206750"/>
          <p14:tracePt t="41191" x="0" y="3251200"/>
          <p14:tracePt t="41207" x="0" y="3313113"/>
          <p14:tracePt t="41225" x="0" y="3375025"/>
          <p14:tracePt t="41242" x="0" y="3446463"/>
          <p14:tracePt t="41257" x="0" y="3509963"/>
          <p14:tracePt t="41273" x="0" y="3563938"/>
          <p14:tracePt t="41290" x="0" y="3608388"/>
          <p14:tracePt t="41307" x="0" y="3616325"/>
          <p14:tracePt t="41340" x="17463" y="3625850"/>
          <p14:tracePt t="41396" x="44450" y="3635375"/>
          <p14:tracePt t="41404" x="61913" y="3643313"/>
          <p14:tracePt t="41410" x="88900" y="3652838"/>
          <p14:tracePt t="41423" x="152400" y="3662363"/>
          <p14:tracePt t="41440" x="295275" y="3635375"/>
          <p14:tracePt t="41457" x="598488" y="3527425"/>
          <p14:tracePt t="41475" x="822325" y="3455988"/>
          <p14:tracePt t="41490" x="1098550" y="3384550"/>
          <p14:tracePt t="41507" x="1357313" y="3322638"/>
          <p14:tracePt t="41523" x="1581150" y="3251200"/>
          <p14:tracePt t="41540" x="1795463" y="3187700"/>
          <p14:tracePt t="41557" x="2036763" y="3054350"/>
          <p14:tracePt t="41573" x="2490788" y="2714625"/>
          <p14:tracePt t="41591" x="2813050" y="2554288"/>
          <p14:tracePt t="41607" x="3081338" y="2401888"/>
          <p14:tracePt t="41623" x="3348038" y="2251075"/>
          <p14:tracePt t="41640" x="3581400" y="2152650"/>
          <p14:tracePt t="41656" x="3732213" y="2081213"/>
          <p14:tracePt t="41674" x="3813175" y="2063750"/>
          <p14:tracePt t="41707" x="3822700" y="2063750"/>
          <p14:tracePt t="41723" x="3830638" y="2063750"/>
          <p14:tracePt t="41779" x="3822700" y="2054225"/>
          <p14:tracePt t="41842" x="3803650" y="2044700"/>
          <p14:tracePt t="41848" x="3776663" y="2036763"/>
          <p14:tracePt t="41857" x="3732213" y="2000250"/>
          <p14:tracePt t="41873" x="3679825" y="1982788"/>
          <p14:tracePt t="41890" x="3608388" y="1920875"/>
          <p14:tracePt t="41908" x="3527425" y="1874838"/>
          <p14:tracePt t="41924" x="3455988" y="1839913"/>
          <p14:tracePt t="41940" x="3402013" y="1812925"/>
          <p14:tracePt t="41957" x="3357563" y="1795463"/>
          <p14:tracePt t="41975" x="3348038" y="1795463"/>
          <p14:tracePt t="41991" x="3340100" y="1785938"/>
          <p14:tracePt t="42007" x="3330575" y="1785938"/>
          <p14:tracePt t="42040" x="3330575" y="1776413"/>
          <p14:tracePt t="42163" x="3303588" y="1758950"/>
          <p14:tracePt t="42171" x="3286125" y="1758950"/>
          <p14:tracePt t="42178" x="3276600" y="1751013"/>
          <p14:tracePt t="42190" x="3251200" y="1731963"/>
          <p14:tracePt t="42208" x="3232150" y="1714500"/>
          <p14:tracePt t="42225" x="3224213" y="1704975"/>
          <p14:tracePt t="42242" x="3232150" y="1714500"/>
          <p14:tracePt t="42625" x="3241675" y="1714500"/>
          <p14:tracePt t="42631" x="3251200" y="1724025"/>
          <p14:tracePt t="42647" x="3259138" y="1731963"/>
          <p14:tracePt t="42657" x="3268663" y="1741488"/>
          <p14:tracePt t="42674" x="3276600" y="1758950"/>
          <p14:tracePt t="42690" x="3295650" y="1768475"/>
          <p14:tracePt t="42707" x="3322638" y="1785938"/>
          <p14:tracePt t="42725" x="3340100" y="1803400"/>
          <p14:tracePt t="42743" x="3348038" y="1812925"/>
          <p14:tracePt t="42757" x="3357563" y="1812925"/>
          <p14:tracePt t="42790" x="3367088" y="1830388"/>
          <p14:tracePt t="42807" x="3367088" y="1839913"/>
          <p14:tracePt t="42840" x="3357563" y="1830388"/>
          <p14:tracePt t="43162" x="3348038" y="1830388"/>
          <p14:tracePt t="43171" x="3367088" y="1839913"/>
          <p14:tracePt t="43327" x="3375025" y="1849438"/>
          <p14:tracePt t="43343" x="3394075" y="1857375"/>
          <p14:tracePt t="43351" x="3411538" y="1866900"/>
          <p14:tracePt t="43367" x="3419475" y="1874838"/>
          <p14:tracePt t="43375" x="3446463" y="1893888"/>
          <p14:tracePt t="43391" x="3500438" y="1901825"/>
          <p14:tracePt t="43407" x="3554413" y="1920875"/>
          <p14:tracePt t="43424" x="3598863" y="1938338"/>
          <p14:tracePt t="43440" x="3652838" y="1955800"/>
          <p14:tracePt t="43457" x="3697288" y="1973263"/>
          <p14:tracePt t="43473" x="3751263" y="1982788"/>
          <p14:tracePt t="43490" x="3795713" y="2000250"/>
          <p14:tracePt t="43507" x="3803650" y="2009775"/>
          <p14:tracePt t="43525" x="3813175" y="2009775"/>
          <p14:tracePt t="43556" x="3822700" y="2017713"/>
          <p14:tracePt t="43711" x="3830638" y="2027238"/>
          <p14:tracePt t="43727" x="3840163" y="2027238"/>
          <p14:tracePt t="43735" x="3857625" y="2027238"/>
          <p14:tracePt t="43743" x="3894138" y="2027238"/>
          <p14:tracePt t="43757" x="3956050" y="2017713"/>
          <p14:tracePt t="43774" x="4037013" y="1973263"/>
          <p14:tracePt t="43790" x="4108450" y="1938338"/>
          <p14:tracePt t="43807" x="4187825" y="1920875"/>
          <p14:tracePt t="43823" x="4241800" y="1901825"/>
          <p14:tracePt t="43840" x="4259263" y="1893888"/>
          <p14:tracePt t="43857" x="4276725" y="1893888"/>
          <p14:tracePt t="43875" x="4295775" y="1893888"/>
          <p14:tracePt t="43907" x="4303713" y="1893888"/>
          <p14:tracePt t="44001" x="4313238" y="1901825"/>
          <p14:tracePt t="44015" x="4322763" y="1911350"/>
          <p14:tracePt t="44031" x="4330700" y="1911350"/>
          <p14:tracePt t="44039" x="4340225" y="1920875"/>
          <p14:tracePt t="44047" x="4340225" y="1928813"/>
          <p14:tracePt t="44057" x="4357688" y="1938338"/>
          <p14:tracePt t="44074" x="4367213" y="1955800"/>
          <p14:tracePt t="44090" x="4375150" y="1955800"/>
          <p14:tracePt t="44107" x="4375150" y="1965325"/>
          <p14:tracePt t="44125" x="4394200" y="1973263"/>
          <p14:tracePt t="44142" x="4402138" y="1982788"/>
          <p14:tracePt t="44157" x="4429125" y="2000250"/>
          <p14:tracePt t="44174" x="4465638" y="2017713"/>
          <p14:tracePt t="44191" x="4483100" y="2027238"/>
          <p14:tracePt t="44207" x="4500563" y="2036763"/>
          <p14:tracePt t="44224" x="4510088" y="2036763"/>
          <p14:tracePt t="44224" x="4518025" y="2036763"/>
          <p14:tracePt t="44244" x="4527550" y="2036763"/>
          <p14:tracePt t="44257" x="4545013" y="2036763"/>
          <p14:tracePt t="44290" x="4554538" y="2036763"/>
          <p14:tracePt t="44307" x="4562475" y="2036763"/>
          <p14:tracePt t="44329" x="4572000" y="2036763"/>
          <p14:tracePt t="44340" x="4581525" y="2044700"/>
          <p14:tracePt t="44415" x="4589463" y="2044700"/>
          <p14:tracePt t="44431" x="4589463" y="2054225"/>
          <p14:tracePt t="44453" x="4598988" y="2054225"/>
          <p14:tracePt t="44539" x="4608513" y="2054225"/>
          <p14:tracePt t="44547" x="4616450" y="2063750"/>
          <p14:tracePt t="44557" x="4625975" y="2063750"/>
          <p14:tracePt t="44573" x="4633913" y="2071688"/>
          <p14:tracePt t="44590" x="4643438" y="2081213"/>
          <p14:tracePt t="44665" x="4652963" y="2081213"/>
          <p14:tracePt t="44673" x="4660900" y="2089150"/>
          <p14:tracePt t="44681" x="4679950" y="2098675"/>
          <p14:tracePt t="44690" x="4697413" y="2116138"/>
          <p14:tracePt t="44707" x="4705350" y="2116138"/>
          <p14:tracePt t="44724" x="4714875" y="2116138"/>
          <p14:tracePt t="44743" x="4732338" y="2125663"/>
          <p14:tracePt t="44773" x="4741863" y="2125663"/>
          <p14:tracePt t="44829" x="4751388" y="2135188"/>
          <p14:tracePt t="44837" x="4759325" y="2135188"/>
          <p14:tracePt t="44845" x="4768850" y="2135188"/>
          <p14:tracePt t="44869" x="4776788" y="2135188"/>
          <p14:tracePt t="44877" x="4786313" y="2116138"/>
          <p14:tracePt t="45079" x="4786313" y="2098675"/>
          <p14:tracePt t="45087" x="4786313" y="2071688"/>
          <p14:tracePt t="45095" x="4786313" y="2044700"/>
          <p14:tracePt t="45108" x="4786313" y="2017713"/>
          <p14:tracePt t="45125" x="4795838" y="2000250"/>
          <p14:tracePt t="45142" x="4795838" y="1992313"/>
          <p14:tracePt t="45174" x="4795838" y="1982788"/>
          <p14:tracePt t="48770" x="4795838" y="1992313"/>
          <p14:tracePt t="48842" x="4840288" y="2017713"/>
          <p14:tracePt t="48850" x="4894263" y="2044700"/>
          <p14:tracePt t="48859" x="4983163" y="2108200"/>
          <p14:tracePt t="48875" x="5054600" y="2152650"/>
          <p14:tracePt t="48891" x="5126038" y="2179638"/>
          <p14:tracePt t="48907" x="5197475" y="2197100"/>
          <p14:tracePt t="48925" x="5268913" y="2214563"/>
          <p14:tracePt t="48941" x="5322888" y="2224088"/>
          <p14:tracePt t="48958" x="5367338" y="2232025"/>
          <p14:tracePt t="48975" x="5375275" y="2241550"/>
          <p14:tracePt t="48991" x="5384800" y="2241550"/>
          <p14:tracePt t="49024" x="5411788" y="2241550"/>
          <p14:tracePt t="49054" x="5438775" y="2241550"/>
          <p14:tracePt t="49062" x="5446713" y="2241550"/>
          <p14:tracePt t="49074" x="5492750" y="2259013"/>
          <p14:tracePt t="49092" x="5510213" y="2278063"/>
          <p14:tracePt t="49108" x="5537200" y="2286000"/>
          <p14:tracePt t="49124" x="5545138" y="2295525"/>
          <p14:tracePt t="49141" x="5564188" y="2295525"/>
          <p14:tracePt t="49157" x="5608638" y="2278063"/>
          <p14:tracePt t="49174" x="5626100" y="2259013"/>
          <p14:tracePt t="49191" x="5643563" y="2232025"/>
          <p14:tracePt t="49224" x="5661025" y="2224088"/>
          <p14:tracePt t="49382" x="5680075" y="2206625"/>
          <p14:tracePt t="49390" x="5688013" y="2187575"/>
          <p14:tracePt t="49397" x="5688013" y="2179638"/>
          <p14:tracePt t="49407" x="5707063" y="2170113"/>
          <p14:tracePt t="49425" x="5707063" y="2160588"/>
          <p14:tracePt t="49441" x="5715000" y="2152650"/>
          <p14:tracePt t="49530" x="5724525" y="2143125"/>
          <p14:tracePt t="49546" x="5732463" y="2135188"/>
          <p14:tracePt t="49554" x="5732463" y="2125663"/>
          <p14:tracePt t="49561" x="5732463" y="2116138"/>
          <p14:tracePt t="49574" x="5751513" y="2098675"/>
          <p14:tracePt t="49592" x="5759450" y="2071688"/>
          <p14:tracePt t="49608" x="5759450" y="2044700"/>
          <p14:tracePt t="49624" x="5768975" y="2009775"/>
          <p14:tracePt t="49641" x="5778500" y="1973263"/>
          <p14:tracePt t="49657" x="5778500" y="1928813"/>
          <p14:tracePt t="49675" x="5795963" y="1884363"/>
          <p14:tracePt t="49691" x="5813425" y="1849438"/>
          <p14:tracePt t="49707" x="5822950" y="1839913"/>
          <p14:tracePt t="49724" x="5822950" y="1830388"/>
          <p14:tracePt t="49742" x="5830888" y="1803400"/>
          <p14:tracePt t="49774" x="5830888" y="1812925"/>
          <p14:tracePt t="50415" x="5830888" y="1822450"/>
          <p14:tracePt t="50422" x="5822950" y="1822450"/>
          <p14:tracePt t="50430" x="5813425" y="1830388"/>
          <p14:tracePt t="50441" x="5803900" y="1849438"/>
          <p14:tracePt t="50458" x="5786438" y="1849438"/>
          <p14:tracePt t="50474" x="5778500" y="1857375"/>
          <p14:tracePt t="50492" x="5759450" y="1857375"/>
          <p14:tracePt t="50508" x="5741988" y="1857375"/>
          <p14:tracePt t="50525" x="5724525" y="1849438"/>
          <p14:tracePt t="50542" x="5707063" y="1839913"/>
          <p14:tracePt t="50558" x="5661025" y="1830388"/>
          <p14:tracePt t="50574" x="5608638" y="1830388"/>
          <p14:tracePt t="50591" x="5537200" y="1839913"/>
          <p14:tracePt t="50608" x="5429250" y="1866900"/>
          <p14:tracePt t="50626" x="5232400" y="1955800"/>
          <p14:tracePt t="50642" x="5081588" y="2027238"/>
          <p14:tracePt t="50658" x="4965700" y="2089150"/>
          <p14:tracePt t="50674" x="4894263" y="2125663"/>
          <p14:tracePt t="50691" x="4857750" y="2143125"/>
          <p14:tracePt t="50708" x="4848225" y="2143125"/>
          <p14:tracePt t="50742" x="4857750" y="2143125"/>
          <p14:tracePt t="50922" x="4875213" y="2152650"/>
          <p14:tracePt t="50930" x="4894263" y="2152650"/>
          <p14:tracePt t="50941" x="4911725" y="2152650"/>
          <p14:tracePt t="50958" x="4929188" y="2152650"/>
          <p14:tracePt t="50975" x="4956175" y="2152650"/>
          <p14:tracePt t="51008" x="4938713" y="2152650"/>
          <p14:tracePt t="51158" x="4929188" y="2152650"/>
          <p14:tracePt t="51164" x="4921250" y="2143125"/>
          <p14:tracePt t="51175" x="4884738" y="2125663"/>
          <p14:tracePt t="51191" x="4840288" y="2108200"/>
          <p14:tracePt t="51208" x="4768850" y="2089150"/>
          <p14:tracePt t="51224" x="4660900" y="2081213"/>
          <p14:tracePt t="51224" x="4581525" y="2071688"/>
          <p14:tracePt t="51244" x="4402138" y="2071688"/>
          <p14:tracePt t="51258" x="4125913" y="2179638"/>
          <p14:tracePt t="51275" x="3679825" y="2366963"/>
          <p14:tracePt t="51291" x="3241675" y="2598738"/>
          <p14:tracePt t="51308" x="2946400" y="2751138"/>
          <p14:tracePt t="51325" x="2697163" y="2894013"/>
          <p14:tracePt t="51341" x="2517775" y="2973388"/>
          <p14:tracePt t="51358" x="2401888" y="3027363"/>
          <p14:tracePt t="51374" x="2286000" y="3063875"/>
          <p14:tracePt t="51392" x="2170113" y="3081338"/>
          <p14:tracePt t="51409" x="2062163" y="3116263"/>
          <p14:tracePt t="51424" x="1990725" y="3135313"/>
          <p14:tracePt t="51441" x="1919288" y="3160713"/>
          <p14:tracePt t="51458" x="1847850" y="3179763"/>
          <p14:tracePt t="51475" x="1803400" y="3197225"/>
          <p14:tracePt t="51492" x="1741488" y="3214688"/>
          <p14:tracePt t="51509" x="1704975" y="3232150"/>
          <p14:tracePt t="51526" x="1670050" y="3251200"/>
          <p14:tracePt t="51541" x="1652588" y="3259138"/>
          <p14:tracePt t="51573" x="1643063" y="3259138"/>
          <p14:tracePt t="51642" x="1633538" y="3259138"/>
          <p14:tracePt t="51650" x="1616075" y="3259138"/>
          <p14:tracePt t="51666" x="1608138" y="3251200"/>
          <p14:tracePt t="51675" x="1598613" y="3241675"/>
          <p14:tracePt t="51691" x="1589088" y="3206750"/>
          <p14:tracePt t="51708" x="1581150" y="3187700"/>
          <p14:tracePt t="51724" x="1571625" y="3152775"/>
          <p14:tracePt t="51724" x="1562100" y="3143250"/>
          <p14:tracePt t="51744" x="1554163" y="3135313"/>
          <p14:tracePt t="51758" x="1544638" y="3108325"/>
          <p14:tracePt t="51775" x="1527175" y="3098800"/>
          <p14:tracePt t="51791" x="1527175" y="3071813"/>
          <p14:tracePt t="51808" x="1517650" y="3044825"/>
          <p14:tracePt t="51825" x="1517650" y="3009900"/>
          <p14:tracePt t="51842" x="1517650" y="2992438"/>
          <p14:tracePt t="51858" x="1509713" y="2973388"/>
          <p14:tracePt t="51876" x="1500188" y="2921000"/>
          <p14:tracePt t="51893" x="1500188" y="2884488"/>
          <p14:tracePt t="51909" x="1500188" y="2849563"/>
          <p14:tracePt t="51926" x="1500188" y="2803525"/>
          <p14:tracePt t="51941" x="1500188" y="2778125"/>
          <p14:tracePt t="51958" x="1500188" y="2751138"/>
          <p14:tracePt t="51975" x="1500188" y="2732088"/>
          <p14:tracePt t="51991" x="1500188" y="2714625"/>
          <p14:tracePt t="52008" x="1500188" y="2697163"/>
          <p14:tracePt t="52025" x="1500188" y="2687638"/>
          <p14:tracePt t="52042" x="1500188" y="2660650"/>
          <p14:tracePt t="52058" x="1500188" y="2643188"/>
          <p14:tracePt t="52075" x="1500188" y="2635250"/>
          <p14:tracePt t="52091" x="1500188" y="2625725"/>
          <p14:tracePt t="52124" x="1517650" y="2625725"/>
          <p14:tracePt t="52143" x="1562100" y="2652713"/>
          <p14:tracePt t="52159" x="1608138" y="2660650"/>
          <p14:tracePt t="52175" x="1633538" y="2679700"/>
          <p14:tracePt t="52191" x="1660525" y="2697163"/>
          <p14:tracePt t="52208" x="1687513" y="2706688"/>
          <p14:tracePt t="52224" x="1697038" y="2714625"/>
          <p14:tracePt t="52243" x="1724025" y="2714625"/>
          <p14:tracePt t="52258" x="1776413" y="2714625"/>
          <p14:tracePt t="52275" x="1893888" y="2679700"/>
          <p14:tracePt t="52291" x="1973263" y="2625725"/>
          <p14:tracePt t="52308" x="2036763" y="2571750"/>
          <p14:tracePt t="52325" x="2054225" y="2563813"/>
          <p14:tracePt t="52358" x="2062163" y="2563813"/>
          <p14:tracePt t="52494" x="2071688" y="2563813"/>
          <p14:tracePt t="52502" x="2081213" y="2563813"/>
          <p14:tracePt t="52510" x="2098675" y="2563813"/>
          <p14:tracePt t="52526" x="2160588" y="2563813"/>
          <p14:tracePt t="52542" x="2197100" y="2581275"/>
          <p14:tracePt t="52557" x="2232025" y="2598738"/>
          <p14:tracePt t="52574" x="2259013" y="2608263"/>
          <p14:tracePt t="52591" x="2312988" y="2625725"/>
          <p14:tracePt t="52608" x="2357438" y="2643188"/>
          <p14:tracePt t="52625" x="2438400" y="2643188"/>
          <p14:tracePt t="52643" x="2500313" y="2635250"/>
          <p14:tracePt t="52659" x="2562225" y="2616200"/>
          <p14:tracePt t="52675" x="2581275" y="2616200"/>
          <p14:tracePt t="52691" x="2589213" y="2616200"/>
          <p14:tracePt t="52724" x="2598738" y="2616200"/>
          <p14:tracePt t="52978" x="2608263" y="2616200"/>
          <p14:tracePt t="52987" x="2616200" y="2625725"/>
          <p14:tracePt t="52995" x="2616200" y="2635250"/>
          <p14:tracePt t="53011" x="2625725" y="2643188"/>
          <p14:tracePt t="53025" x="2633663" y="2652713"/>
          <p14:tracePt t="53043" x="2643188" y="2670175"/>
          <p14:tracePt t="53074" x="2652713" y="2679700"/>
          <p14:tracePt t="53136" x="2652713" y="2687638"/>
          <p14:tracePt t="53145" x="2670175" y="2687638"/>
          <p14:tracePt t="53159" x="2679700" y="2697163"/>
          <p14:tracePt t="53175" x="2687638" y="2706688"/>
          <p14:tracePt t="53192" x="2697163" y="2714625"/>
          <p14:tracePt t="53224" x="2714625" y="2724150"/>
          <p14:tracePt t="53371" x="2724150" y="2732088"/>
          <p14:tracePt t="53379" x="2724150" y="2741613"/>
          <p14:tracePt t="53391" x="2732088" y="2741613"/>
          <p14:tracePt t="53408" x="2751138" y="2741613"/>
          <p14:tracePt t="53426" x="2768600" y="2741613"/>
          <p14:tracePt t="53441" x="2776538" y="2741613"/>
          <p14:tracePt t="53475" x="2803525" y="2751138"/>
          <p14:tracePt t="53661" x="2813050" y="2751138"/>
          <p14:tracePt t="53667" x="2822575" y="2751138"/>
          <p14:tracePt t="53676" x="2830513" y="2751138"/>
          <p14:tracePt t="63730" x="2830513" y="2768600"/>
          <p14:tracePt t="64005" x="2840038" y="2822575"/>
          <p14:tracePt t="64012" x="2847975" y="2857500"/>
          <p14:tracePt t="64028" x="2847975" y="2867025"/>
          <p14:tracePt t="64060" x="2847975" y="2894013"/>
          <p14:tracePt t="64130" x="2830513" y="2921000"/>
          <p14:tracePt t="64138" x="2813050" y="2938463"/>
          <p14:tracePt t="64146" x="2776538" y="2973388"/>
          <p14:tracePt t="64161" x="2751138" y="3000375"/>
          <p14:tracePt t="64178" x="2705100" y="3044825"/>
          <p14:tracePt t="64193" x="2652713" y="3098800"/>
          <p14:tracePt t="64210" x="2581275" y="3179763"/>
          <p14:tracePt t="64227" x="2509838" y="3286125"/>
          <p14:tracePt t="64245" x="2411413" y="3402013"/>
          <p14:tracePt t="64260" x="2251075" y="3608388"/>
          <p14:tracePt t="64278" x="2187575" y="3697288"/>
          <p14:tracePt t="64294" x="2133600" y="3778250"/>
          <p14:tracePt t="64310" x="2054225" y="3857625"/>
          <p14:tracePt t="64327" x="1938338" y="3956050"/>
          <p14:tracePt t="64344" x="1857375" y="4037013"/>
          <p14:tracePt t="64360" x="1785938" y="4098925"/>
          <p14:tracePt t="64377" x="1724025" y="4135438"/>
          <p14:tracePt t="64394" x="1660525" y="4152900"/>
          <p14:tracePt t="64412" x="1652588" y="4170363"/>
          <p14:tracePt t="64428" x="1633538" y="4179888"/>
          <p14:tracePt t="64444" x="1598613" y="4187825"/>
          <p14:tracePt t="64460" x="1544638" y="4197350"/>
          <p14:tracePt t="64478" x="1527175" y="4206875"/>
          <p14:tracePt t="64494" x="1517650" y="4214813"/>
          <p14:tracePt t="64510" x="1500188" y="4214813"/>
          <p14:tracePt t="64527" x="1490663" y="4214813"/>
          <p14:tracePt t="64544" x="1509713" y="4214813"/>
          <p14:tracePt t="64748" x="1509713" y="4206875"/>
          <p14:tracePt t="64780" x="1509713" y="4197350"/>
          <p14:tracePt t="64788" x="1517650" y="4197350"/>
          <p14:tracePt t="64795" x="1527175" y="4170363"/>
          <p14:tracePt t="64811" x="1544638" y="4143375"/>
          <p14:tracePt t="64827" x="1554163" y="4098925"/>
          <p14:tracePt t="64844" x="1571625" y="4044950"/>
          <p14:tracePt t="64860" x="1571625" y="4000500"/>
          <p14:tracePt t="64877" x="1562100" y="3948113"/>
          <p14:tracePt t="64894" x="1554163" y="3876675"/>
          <p14:tracePt t="64912" x="1554163" y="3822700"/>
          <p14:tracePt t="64928" x="1554163" y="3751263"/>
          <p14:tracePt t="64944" x="1571625" y="3706813"/>
          <p14:tracePt t="64960" x="1589088" y="3652838"/>
          <p14:tracePt t="64977" x="1608138" y="3616325"/>
          <p14:tracePt t="64995" x="1616075" y="3598863"/>
          <p14:tracePt t="65011" x="1625600" y="3589338"/>
          <p14:tracePt t="65027" x="1633538" y="3581400"/>
          <p14:tracePt t="65044" x="1643063" y="3554413"/>
          <p14:tracePt t="65077" x="1625600" y="3554413"/>
          <p14:tracePt t="65358" x="1589088" y="3571875"/>
          <p14:tracePt t="65367" x="1562100" y="3589338"/>
          <p14:tracePt t="65377" x="1517650" y="3608388"/>
          <p14:tracePt t="65394" x="1509713" y="3616325"/>
          <p14:tracePt t="65427" x="1527175" y="3616325"/>
          <p14:tracePt t="66156" x="1544638" y="3608388"/>
          <p14:tracePt t="66164" x="1571625" y="3598863"/>
          <p14:tracePt t="66178" x="1633538" y="3571875"/>
          <p14:tracePt t="66194" x="1679575" y="3563938"/>
          <p14:tracePt t="66211" x="1731963" y="3544888"/>
          <p14:tracePt t="66227" x="1751013" y="3536950"/>
          <p14:tracePt t="66246" x="1776413" y="3517900"/>
          <p14:tracePt t="66261" x="1830388" y="3500438"/>
          <p14:tracePt t="66277" x="1874838" y="3492500"/>
          <p14:tracePt t="66294" x="1938338" y="3482975"/>
          <p14:tracePt t="66312" x="1990725" y="3465513"/>
          <p14:tracePt t="66328" x="2036763" y="3455988"/>
          <p14:tracePt t="66344" x="2089150" y="3438525"/>
          <p14:tracePt t="66361" x="2133600" y="3429000"/>
          <p14:tracePt t="66377" x="2187575" y="3421063"/>
          <p14:tracePt t="66394" x="2241550" y="3421063"/>
          <p14:tracePt t="66411" x="2312988" y="3421063"/>
          <p14:tracePt t="66427" x="2366963" y="3421063"/>
          <p14:tracePt t="66444" x="2482850" y="3429000"/>
          <p14:tracePt t="66461" x="2544763" y="3438525"/>
          <p14:tracePt t="66477" x="2616200" y="3446463"/>
          <p14:tracePt t="66495" x="2670175" y="3455988"/>
          <p14:tracePt t="66511" x="2724150" y="3465513"/>
          <p14:tracePt t="66527" x="2768600" y="3482975"/>
          <p14:tracePt t="66545" x="2840038" y="3500438"/>
          <p14:tracePt t="66563" x="2884488" y="3500438"/>
          <p14:tracePt t="66578" x="2911475" y="3509963"/>
          <p14:tracePt t="66594" x="2938463" y="3517900"/>
          <p14:tracePt t="66611" x="2955925" y="3527425"/>
          <p14:tracePt t="66627" x="2973388" y="3536950"/>
          <p14:tracePt t="66644" x="2990850" y="3544888"/>
          <p14:tracePt t="66661" x="3000375" y="3554413"/>
          <p14:tracePt t="66678" x="3009900" y="3554413"/>
          <p14:tracePt t="66694" x="3036888" y="3571875"/>
          <p14:tracePt t="66711" x="3044825" y="3571875"/>
          <p14:tracePt t="66728" x="3054350" y="3581400"/>
          <p14:tracePt t="66746" x="3062288" y="3581400"/>
          <p14:tracePt t="66761" x="3071813" y="3581400"/>
          <p14:tracePt t="66788" x="3054350" y="3581400"/>
          <p14:tracePt t="66938" x="3027363" y="3581400"/>
          <p14:tracePt t="66946" x="2965450" y="3563938"/>
          <p14:tracePt t="66962" x="2894013" y="3544888"/>
          <p14:tracePt t="66977" x="2822575" y="3527425"/>
          <p14:tracePt t="66994" x="2751138" y="3482975"/>
          <p14:tracePt t="67011" x="2660650" y="3429000"/>
          <p14:tracePt t="67027" x="2598738" y="3384550"/>
          <p14:tracePt t="67044" x="2517775" y="3349625"/>
          <p14:tracePt t="67062" x="2509838" y="3340100"/>
          <p14:tracePt t="67094" x="2473325" y="3313113"/>
          <p14:tracePt t="67234" x="2428875" y="3278188"/>
          <p14:tracePt t="67243" x="2357438" y="3251200"/>
          <p14:tracePt t="67250" x="2303463" y="3214688"/>
          <p14:tracePt t="67260" x="2232025" y="3179763"/>
          <p14:tracePt t="67277" x="2160588" y="3143250"/>
          <p14:tracePt t="67294" x="2054225" y="3116263"/>
          <p14:tracePt t="67312" x="2017713" y="3108325"/>
          <p14:tracePt t="67328" x="1990725" y="3108325"/>
          <p14:tracePt t="67344" x="1965325" y="3108325"/>
          <p14:tracePt t="67361" x="1955800" y="3108325"/>
          <p14:tracePt t="67394" x="1946275" y="3108325"/>
          <p14:tracePt t="67422" x="1938338" y="3135313"/>
          <p14:tracePt t="67431" x="1928813" y="3160713"/>
          <p14:tracePt t="67444" x="1928813" y="3206750"/>
          <p14:tracePt t="67462" x="1919288" y="3268663"/>
          <p14:tracePt t="67478" x="1911350" y="3278188"/>
          <p14:tracePt t="67495" x="1911350" y="3286125"/>
          <p14:tracePt t="67511" x="1911350" y="3340100"/>
          <p14:tracePt t="67528" x="1901825" y="3394075"/>
          <p14:tracePt t="67545" x="1884363" y="3465513"/>
          <p14:tracePt t="67560" x="1857375" y="3517900"/>
          <p14:tracePt t="67577" x="1785938" y="3625850"/>
          <p14:tracePt t="67594" x="1751013" y="3652838"/>
          <p14:tracePt t="67610" x="1751013" y="3662363"/>
          <p14:tracePt t="71150" x="1785938" y="3616325"/>
          <p14:tracePt t="71155" x="1866900" y="3563938"/>
          <p14:tracePt t="71162" x="2062163" y="3421063"/>
          <p14:tracePt t="71178" x="2259013" y="3295650"/>
          <p14:tracePt t="71196" x="2339975" y="3251200"/>
          <p14:tracePt t="71228" x="2428875" y="3268663"/>
          <p14:tracePt t="71693" x="2562225" y="3303588"/>
          <p14:tracePt t="71701" x="2714625" y="3313113"/>
          <p14:tracePt t="71711" x="3081338" y="3313113"/>
          <p14:tracePt t="71728" x="3500438" y="3224213"/>
          <p14:tracePt t="71747" x="3822700" y="3152775"/>
          <p14:tracePt t="71761" x="4054475" y="3143250"/>
          <p14:tracePt t="71779" x="4098925" y="3152775"/>
          <p14:tracePt t="71795" x="4125913" y="3160713"/>
          <p14:tracePt t="71812" x="4133850" y="3160713"/>
          <p14:tracePt t="71844" x="4152900" y="3170238"/>
          <p14:tracePt t="71921" x="4187825" y="3179763"/>
          <p14:tracePt t="71927" x="4251325" y="3206750"/>
          <p14:tracePt t="71935" x="4330700" y="3224213"/>
          <p14:tracePt t="71945" x="4491038" y="3251200"/>
          <p14:tracePt t="71961" x="4679950" y="3259138"/>
          <p14:tracePt t="71978" x="4884738" y="3286125"/>
          <p14:tracePt t="71995" x="5045075" y="3303588"/>
          <p14:tracePt t="72011" x="5135563" y="3330575"/>
          <p14:tracePt t="72029" x="5153025" y="3340100"/>
          <p14:tracePt t="72061" x="5153025" y="3349625"/>
          <p14:tracePt t="72241" x="5116513" y="3384550"/>
          <p14:tracePt t="72257" x="5072063" y="3429000"/>
          <p14:tracePt t="72265" x="5010150" y="3492500"/>
          <p14:tracePt t="72279" x="4956175" y="3544888"/>
          <p14:tracePt t="72296" x="4902200" y="3608388"/>
          <p14:tracePt t="72312" x="4867275" y="3662363"/>
          <p14:tracePt t="72328" x="4857750" y="3679825"/>
          <p14:tracePt t="72345" x="4840288" y="3697288"/>
          <p14:tracePt t="72361" x="4830763" y="3706813"/>
          <p14:tracePt t="72378" x="4830763" y="3714750"/>
          <p14:tracePt t="72395" x="4813300" y="3724275"/>
          <p14:tracePt t="72412" x="4803775" y="3751263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77787"/>
            <a:ext cx="8610600" cy="8366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Forwarding Hardware Example: </a:t>
            </a:r>
            <a:br>
              <a:rPr lang="en-US" sz="3200" dirty="0" smtClean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b</a:t>
            </a:r>
            <a:r>
              <a:rPr lang="en-US" sz="2400" dirty="0" smtClean="0">
                <a:solidFill>
                  <a:srgbClr val="0070C0"/>
                </a:solidFill>
              </a:rPr>
              <a:t>ypassing from EXE to Src1 and from WB to Src2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4" name="Rectangle 183"/>
          <p:cNvSpPr>
            <a:spLocks noChangeArrowheads="1"/>
          </p:cNvSpPr>
          <p:nvPr/>
        </p:nvSpPr>
        <p:spPr bwMode="auto">
          <a:xfrm>
            <a:off x="114301" y="5394325"/>
            <a:ext cx="2157412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R11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,9(R1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152"/>
          <p:cNvSpPr>
            <a:spLocks noChangeArrowheads="1"/>
          </p:cNvSpPr>
          <p:nvPr/>
        </p:nvSpPr>
        <p:spPr bwMode="auto">
          <a:xfrm>
            <a:off x="439738" y="3244850"/>
            <a:ext cx="280987" cy="609600"/>
          </a:xfrm>
          <a:prstGeom prst="rect">
            <a:avLst/>
          </a:prstGeom>
          <a:solidFill>
            <a:srgbClr val="FFE6CD"/>
          </a:solidFill>
          <a:ln w="1905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7" name="AutoShape 128"/>
          <p:cNvSpPr>
            <a:spLocks noChangeArrowheads="1"/>
          </p:cNvSpPr>
          <p:nvPr/>
        </p:nvSpPr>
        <p:spPr bwMode="auto">
          <a:xfrm rot="5400000">
            <a:off x="7588250" y="3633788"/>
            <a:ext cx="646113" cy="184150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8" name="AutoShape 133"/>
          <p:cNvSpPr>
            <a:spLocks noChangeArrowheads="1"/>
          </p:cNvSpPr>
          <p:nvPr/>
        </p:nvSpPr>
        <p:spPr bwMode="auto">
          <a:xfrm rot="5400000">
            <a:off x="4540250" y="4884738"/>
            <a:ext cx="646113" cy="185737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9" name="AutoShape 138"/>
          <p:cNvSpPr>
            <a:spLocks noChangeArrowheads="1"/>
          </p:cNvSpPr>
          <p:nvPr/>
        </p:nvSpPr>
        <p:spPr bwMode="auto">
          <a:xfrm rot="5400000">
            <a:off x="4543425" y="3883025"/>
            <a:ext cx="646113" cy="184150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10" name="AutoShape 144"/>
          <p:cNvSpPr>
            <a:spLocks noChangeArrowheads="1"/>
          </p:cNvSpPr>
          <p:nvPr/>
        </p:nvSpPr>
        <p:spPr bwMode="auto">
          <a:xfrm rot="5400000">
            <a:off x="4543425" y="2947988"/>
            <a:ext cx="646113" cy="184150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3163888" y="1889125"/>
            <a:ext cx="744537" cy="3175"/>
          </a:xfrm>
          <a:prstGeom prst="line">
            <a:avLst/>
          </a:prstGeom>
          <a:noFill/>
          <a:ln w="15875">
            <a:solidFill>
              <a:srgbClr val="EB75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4837112" y="4306888"/>
            <a:ext cx="46037" cy="57150"/>
          </a:xfrm>
          <a:custGeom>
            <a:avLst/>
            <a:gdLst>
              <a:gd name="T0" fmla="*/ 0 w 25"/>
              <a:gd name="T1" fmla="*/ 36 h 23"/>
              <a:gd name="T2" fmla="*/ 29 w 25"/>
              <a:gd name="T3" fmla="*/ 36 h 23"/>
              <a:gd name="T4" fmla="*/ 16 w 25"/>
              <a:gd name="T5" fmla="*/ 0 h 23"/>
              <a:gd name="T6" fmla="*/ 2 w 25"/>
              <a:gd name="T7" fmla="*/ 36 h 23"/>
              <a:gd name="T8" fmla="*/ 2 w 25"/>
              <a:gd name="T9" fmla="*/ 36 h 23"/>
              <a:gd name="T10" fmla="*/ 0 w 25"/>
              <a:gd name="T11" fmla="*/ 36 h 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3"/>
              <a:gd name="T20" fmla="*/ 25 w 25"/>
              <a:gd name="T21" fmla="*/ 23 h 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3">
                <a:moveTo>
                  <a:pt x="0" y="23"/>
                </a:moveTo>
                <a:lnTo>
                  <a:pt x="25" y="23"/>
                </a:lnTo>
                <a:lnTo>
                  <a:pt x="14" y="0"/>
                </a:lnTo>
                <a:lnTo>
                  <a:pt x="2" y="23"/>
                </a:lnTo>
                <a:lnTo>
                  <a:pt x="0" y="23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4837112" y="3379788"/>
            <a:ext cx="46037" cy="60325"/>
          </a:xfrm>
          <a:custGeom>
            <a:avLst/>
            <a:gdLst>
              <a:gd name="T0" fmla="*/ 0 w 25"/>
              <a:gd name="T1" fmla="*/ 38 h 25"/>
              <a:gd name="T2" fmla="*/ 29 w 25"/>
              <a:gd name="T3" fmla="*/ 38 h 25"/>
              <a:gd name="T4" fmla="*/ 16 w 25"/>
              <a:gd name="T5" fmla="*/ 0 h 25"/>
              <a:gd name="T6" fmla="*/ 2 w 25"/>
              <a:gd name="T7" fmla="*/ 38 h 25"/>
              <a:gd name="T8" fmla="*/ 2 w 25"/>
              <a:gd name="T9" fmla="*/ 38 h 25"/>
              <a:gd name="T10" fmla="*/ 0 w 25"/>
              <a:gd name="T11" fmla="*/ 38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25"/>
                </a:moveTo>
                <a:lnTo>
                  <a:pt x="25" y="25"/>
                </a:lnTo>
                <a:lnTo>
                  <a:pt x="14" y="0"/>
                </a:lnTo>
                <a:lnTo>
                  <a:pt x="2" y="25"/>
                </a:lnTo>
                <a:lnTo>
                  <a:pt x="0" y="25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5772150" y="5540375"/>
            <a:ext cx="46037" cy="60325"/>
          </a:xfrm>
          <a:custGeom>
            <a:avLst/>
            <a:gdLst>
              <a:gd name="T0" fmla="*/ 29 w 25"/>
              <a:gd name="T1" fmla="*/ 0 h 25"/>
              <a:gd name="T2" fmla="*/ 29 w 25"/>
              <a:gd name="T3" fmla="*/ 38 h 25"/>
              <a:gd name="T4" fmla="*/ 0 w 25"/>
              <a:gd name="T5" fmla="*/ 20 h 25"/>
              <a:gd name="T6" fmla="*/ 29 w 25"/>
              <a:gd name="T7" fmla="*/ 0 h 25"/>
              <a:gd name="T8" fmla="*/ 29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25" y="0"/>
                </a:moveTo>
                <a:lnTo>
                  <a:pt x="25" y="25"/>
                </a:lnTo>
                <a:lnTo>
                  <a:pt x="0" y="13"/>
                </a:lnTo>
                <a:lnTo>
                  <a:pt x="25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auto">
          <a:xfrm>
            <a:off x="5815012" y="2284413"/>
            <a:ext cx="1773237" cy="3287713"/>
          </a:xfrm>
          <a:custGeom>
            <a:avLst/>
            <a:gdLst>
              <a:gd name="T0" fmla="*/ 1117 w 947"/>
              <a:gd name="T1" fmla="*/ 0 h 1357"/>
              <a:gd name="T2" fmla="*/ 1117 w 947"/>
              <a:gd name="T3" fmla="*/ 2071 h 1357"/>
              <a:gd name="T4" fmla="*/ 0 w 947"/>
              <a:gd name="T5" fmla="*/ 2071 h 1357"/>
              <a:gd name="T6" fmla="*/ 0 60000 65536"/>
              <a:gd name="T7" fmla="*/ 0 60000 65536"/>
              <a:gd name="T8" fmla="*/ 0 60000 65536"/>
              <a:gd name="T9" fmla="*/ 0 w 947"/>
              <a:gd name="T10" fmla="*/ 0 h 1357"/>
              <a:gd name="T11" fmla="*/ 947 w 947"/>
              <a:gd name="T12" fmla="*/ 1357 h 13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47" h="1357">
                <a:moveTo>
                  <a:pt x="947" y="0"/>
                </a:moveTo>
                <a:lnTo>
                  <a:pt x="947" y="1357"/>
                </a:lnTo>
                <a:lnTo>
                  <a:pt x="0" y="1357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7381875" y="2284413"/>
            <a:ext cx="203200" cy="4763"/>
          </a:xfrm>
          <a:prstGeom prst="line">
            <a:avLst/>
          </a:prstGeom>
          <a:noFill/>
          <a:ln w="9525">
            <a:solidFill>
              <a:srgbClr val="EB75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5826125" y="1889125"/>
            <a:ext cx="400050" cy="3506788"/>
          </a:xfrm>
          <a:custGeom>
            <a:avLst/>
            <a:gdLst>
              <a:gd name="T0" fmla="*/ 250 w 214"/>
              <a:gd name="T1" fmla="*/ 0 h 1447"/>
              <a:gd name="T2" fmla="*/ 252 w 214"/>
              <a:gd name="T3" fmla="*/ 2209 h 1447"/>
              <a:gd name="T4" fmla="*/ 0 w 214"/>
              <a:gd name="T5" fmla="*/ 2209 h 1447"/>
              <a:gd name="T6" fmla="*/ 0 60000 65536"/>
              <a:gd name="T7" fmla="*/ 0 60000 65536"/>
              <a:gd name="T8" fmla="*/ 0 60000 65536"/>
              <a:gd name="T9" fmla="*/ 0 w 214"/>
              <a:gd name="T10" fmla="*/ 0 h 1447"/>
              <a:gd name="T11" fmla="*/ 214 w 214"/>
              <a:gd name="T12" fmla="*/ 1447 h 14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" h="1447">
                <a:moveTo>
                  <a:pt x="212" y="0"/>
                </a:moveTo>
                <a:lnTo>
                  <a:pt x="214" y="1447"/>
                </a:lnTo>
                <a:lnTo>
                  <a:pt x="0" y="1447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>
            <a:off x="4859337" y="4348163"/>
            <a:ext cx="247650" cy="914400"/>
          </a:xfrm>
          <a:custGeom>
            <a:avLst/>
            <a:gdLst>
              <a:gd name="T0" fmla="*/ 0 w 132"/>
              <a:gd name="T1" fmla="*/ 0 h 377"/>
              <a:gd name="T2" fmla="*/ 2 w 132"/>
              <a:gd name="T3" fmla="*/ 79 h 377"/>
              <a:gd name="T4" fmla="*/ 84 w 132"/>
              <a:gd name="T5" fmla="*/ 79 h 377"/>
              <a:gd name="T6" fmla="*/ 84 w 132"/>
              <a:gd name="T7" fmla="*/ 576 h 377"/>
              <a:gd name="T8" fmla="*/ 156 w 132"/>
              <a:gd name="T9" fmla="*/ 576 h 3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2"/>
              <a:gd name="T16" fmla="*/ 0 h 377"/>
              <a:gd name="T17" fmla="*/ 132 w 132"/>
              <a:gd name="T18" fmla="*/ 377 h 3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2" h="377">
                <a:moveTo>
                  <a:pt x="0" y="0"/>
                </a:moveTo>
                <a:lnTo>
                  <a:pt x="2" y="52"/>
                </a:lnTo>
                <a:lnTo>
                  <a:pt x="71" y="52"/>
                </a:lnTo>
                <a:lnTo>
                  <a:pt x="71" y="377"/>
                </a:lnTo>
                <a:lnTo>
                  <a:pt x="132" y="377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9" name="Freeform 12"/>
          <p:cNvSpPr>
            <a:spLocks/>
          </p:cNvSpPr>
          <p:nvPr/>
        </p:nvSpPr>
        <p:spPr bwMode="auto">
          <a:xfrm>
            <a:off x="4859337" y="3421063"/>
            <a:ext cx="290512" cy="1754188"/>
          </a:xfrm>
          <a:custGeom>
            <a:avLst/>
            <a:gdLst>
              <a:gd name="T0" fmla="*/ 0 w 155"/>
              <a:gd name="T1" fmla="*/ 0 h 724"/>
              <a:gd name="T2" fmla="*/ 2 w 155"/>
              <a:gd name="T3" fmla="*/ 79 h 724"/>
              <a:gd name="T4" fmla="*/ 119 w 155"/>
              <a:gd name="T5" fmla="*/ 79 h 724"/>
              <a:gd name="T6" fmla="*/ 119 w 155"/>
              <a:gd name="T7" fmla="*/ 1105 h 724"/>
              <a:gd name="T8" fmla="*/ 183 w 155"/>
              <a:gd name="T9" fmla="*/ 1105 h 7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"/>
              <a:gd name="T16" fmla="*/ 0 h 724"/>
              <a:gd name="T17" fmla="*/ 155 w 155"/>
              <a:gd name="T18" fmla="*/ 724 h 7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" h="724">
                <a:moveTo>
                  <a:pt x="0" y="0"/>
                </a:moveTo>
                <a:lnTo>
                  <a:pt x="2" y="52"/>
                </a:lnTo>
                <a:lnTo>
                  <a:pt x="101" y="52"/>
                </a:lnTo>
                <a:lnTo>
                  <a:pt x="101" y="724"/>
                </a:lnTo>
                <a:lnTo>
                  <a:pt x="155" y="724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3946525" y="2090738"/>
            <a:ext cx="184150" cy="392113"/>
          </a:xfrm>
          <a:custGeom>
            <a:avLst/>
            <a:gdLst>
              <a:gd name="T0" fmla="*/ 114 w 98"/>
              <a:gd name="T1" fmla="*/ 247 h 162"/>
              <a:gd name="T2" fmla="*/ 116 w 98"/>
              <a:gd name="T3" fmla="*/ 0 h 162"/>
              <a:gd name="T4" fmla="*/ 0 w 98"/>
              <a:gd name="T5" fmla="*/ 0 h 162"/>
              <a:gd name="T6" fmla="*/ 0 w 98"/>
              <a:gd name="T7" fmla="*/ 247 h 162"/>
              <a:gd name="T8" fmla="*/ 116 w 98"/>
              <a:gd name="T9" fmla="*/ 247 h 162"/>
              <a:gd name="T10" fmla="*/ 116 w 98"/>
              <a:gd name="T11" fmla="*/ 247 h 1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2"/>
              <a:gd name="T20" fmla="*/ 98 w 98"/>
              <a:gd name="T21" fmla="*/ 162 h 1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2">
                <a:moveTo>
                  <a:pt x="96" y="162"/>
                </a:moveTo>
                <a:lnTo>
                  <a:pt x="98" y="0"/>
                </a:lnTo>
                <a:lnTo>
                  <a:pt x="0" y="0"/>
                </a:lnTo>
                <a:lnTo>
                  <a:pt x="0" y="162"/>
                </a:lnTo>
                <a:lnTo>
                  <a:pt x="98" y="162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1" name="Freeform 14"/>
          <p:cNvSpPr>
            <a:spLocks/>
          </p:cNvSpPr>
          <p:nvPr/>
        </p:nvSpPr>
        <p:spPr bwMode="auto">
          <a:xfrm>
            <a:off x="2836863" y="3495675"/>
            <a:ext cx="44450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8 w 25"/>
              <a:gd name="T5" fmla="*/ 20 h 24"/>
              <a:gd name="T6" fmla="*/ 0 w 25"/>
              <a:gd name="T7" fmla="*/ 2 h 24"/>
              <a:gd name="T8" fmla="*/ 0 w 25"/>
              <a:gd name="T9" fmla="*/ 2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2" name="Freeform 15"/>
          <p:cNvSpPr>
            <a:spLocks/>
          </p:cNvSpPr>
          <p:nvPr/>
        </p:nvSpPr>
        <p:spPr bwMode="auto">
          <a:xfrm>
            <a:off x="871538" y="2849563"/>
            <a:ext cx="577850" cy="1377950"/>
          </a:xfrm>
          <a:custGeom>
            <a:avLst/>
            <a:gdLst>
              <a:gd name="T0" fmla="*/ 364 w 308"/>
              <a:gd name="T1" fmla="*/ 868 h 569"/>
              <a:gd name="T2" fmla="*/ 364 w 308"/>
              <a:gd name="T3" fmla="*/ 0 h 569"/>
              <a:gd name="T4" fmla="*/ 0 w 308"/>
              <a:gd name="T5" fmla="*/ 0 h 569"/>
              <a:gd name="T6" fmla="*/ 0 w 308"/>
              <a:gd name="T7" fmla="*/ 868 h 569"/>
              <a:gd name="T8" fmla="*/ 364 w 308"/>
              <a:gd name="T9" fmla="*/ 868 h 569"/>
              <a:gd name="T10" fmla="*/ 364 w 308"/>
              <a:gd name="T11" fmla="*/ 868 h 5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8"/>
              <a:gd name="T19" fmla="*/ 0 h 569"/>
              <a:gd name="T20" fmla="*/ 308 w 308"/>
              <a:gd name="T21" fmla="*/ 569 h 56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8" h="569">
                <a:moveTo>
                  <a:pt x="308" y="569"/>
                </a:moveTo>
                <a:lnTo>
                  <a:pt x="308" y="0"/>
                </a:lnTo>
                <a:lnTo>
                  <a:pt x="0" y="0"/>
                </a:lnTo>
                <a:lnTo>
                  <a:pt x="0" y="569"/>
                </a:lnTo>
                <a:lnTo>
                  <a:pt x="308" y="569"/>
                </a:lnTo>
              </a:path>
            </a:pathLst>
          </a:cu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23" name="Freeform 16"/>
          <p:cNvSpPr>
            <a:spLocks/>
          </p:cNvSpPr>
          <p:nvPr/>
        </p:nvSpPr>
        <p:spPr bwMode="auto">
          <a:xfrm>
            <a:off x="6464300" y="2813050"/>
            <a:ext cx="579437" cy="1382713"/>
          </a:xfrm>
          <a:custGeom>
            <a:avLst/>
            <a:gdLst>
              <a:gd name="T0" fmla="*/ 365 w 309"/>
              <a:gd name="T1" fmla="*/ 868 h 571"/>
              <a:gd name="T2" fmla="*/ 365 w 309"/>
              <a:gd name="T3" fmla="*/ 0 h 571"/>
              <a:gd name="T4" fmla="*/ 0 w 309"/>
              <a:gd name="T5" fmla="*/ 0 h 571"/>
              <a:gd name="T6" fmla="*/ 0 w 309"/>
              <a:gd name="T7" fmla="*/ 871 h 571"/>
              <a:gd name="T8" fmla="*/ 365 w 309"/>
              <a:gd name="T9" fmla="*/ 871 h 571"/>
              <a:gd name="T10" fmla="*/ 365 w 309"/>
              <a:gd name="T11" fmla="*/ 871 h 57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9"/>
              <a:gd name="T19" fmla="*/ 0 h 571"/>
              <a:gd name="T20" fmla="*/ 309 w 309"/>
              <a:gd name="T21" fmla="*/ 571 h 57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9" h="571">
                <a:moveTo>
                  <a:pt x="309" y="569"/>
                </a:moveTo>
                <a:lnTo>
                  <a:pt x="309" y="0"/>
                </a:lnTo>
                <a:lnTo>
                  <a:pt x="0" y="0"/>
                </a:lnTo>
                <a:lnTo>
                  <a:pt x="0" y="571"/>
                </a:lnTo>
                <a:lnTo>
                  <a:pt x="309" y="571"/>
                </a:lnTo>
              </a:path>
            </a:pathLst>
          </a:cu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24" name="Freeform 17"/>
          <p:cNvSpPr>
            <a:spLocks/>
          </p:cNvSpPr>
          <p:nvPr/>
        </p:nvSpPr>
        <p:spPr bwMode="auto">
          <a:xfrm>
            <a:off x="2836863" y="2790825"/>
            <a:ext cx="44450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8 w 25"/>
              <a:gd name="T5" fmla="*/ 20 h 24"/>
              <a:gd name="T6" fmla="*/ 0 w 25"/>
              <a:gd name="T7" fmla="*/ 3 h 24"/>
              <a:gd name="T8" fmla="*/ 0 w 25"/>
              <a:gd name="T9" fmla="*/ 3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" name="Freeform 18"/>
          <p:cNvSpPr>
            <a:spLocks/>
          </p:cNvSpPr>
          <p:nvPr/>
        </p:nvSpPr>
        <p:spPr bwMode="auto">
          <a:xfrm>
            <a:off x="2836863" y="3846513"/>
            <a:ext cx="44450" cy="61913"/>
          </a:xfrm>
          <a:custGeom>
            <a:avLst/>
            <a:gdLst>
              <a:gd name="T0" fmla="*/ 0 w 25"/>
              <a:gd name="T1" fmla="*/ 0 h 25"/>
              <a:gd name="T2" fmla="*/ 0 w 25"/>
              <a:gd name="T3" fmla="*/ 39 h 25"/>
              <a:gd name="T4" fmla="*/ 28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6" name="Freeform 19"/>
          <p:cNvSpPr>
            <a:spLocks/>
          </p:cNvSpPr>
          <p:nvPr/>
        </p:nvSpPr>
        <p:spPr bwMode="auto">
          <a:xfrm>
            <a:off x="4722813" y="3716338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18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7" name="Freeform 20"/>
          <p:cNvSpPr>
            <a:spLocks/>
          </p:cNvSpPr>
          <p:nvPr/>
        </p:nvSpPr>
        <p:spPr bwMode="auto">
          <a:xfrm>
            <a:off x="4722813" y="3933825"/>
            <a:ext cx="46037" cy="61913"/>
          </a:xfrm>
          <a:custGeom>
            <a:avLst/>
            <a:gdLst>
              <a:gd name="T0" fmla="*/ 0 w 25"/>
              <a:gd name="T1" fmla="*/ 0 h 25"/>
              <a:gd name="T2" fmla="*/ 0 w 25"/>
              <a:gd name="T3" fmla="*/ 39 h 25"/>
              <a:gd name="T4" fmla="*/ 29 w 25"/>
              <a:gd name="T5" fmla="*/ 22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8" name="Freeform 21"/>
          <p:cNvSpPr>
            <a:spLocks/>
          </p:cNvSpPr>
          <p:nvPr/>
        </p:nvSpPr>
        <p:spPr bwMode="auto">
          <a:xfrm>
            <a:off x="5200650" y="3933825"/>
            <a:ext cx="49212" cy="61913"/>
          </a:xfrm>
          <a:custGeom>
            <a:avLst/>
            <a:gdLst>
              <a:gd name="T0" fmla="*/ 0 w 27"/>
              <a:gd name="T1" fmla="*/ 0 h 25"/>
              <a:gd name="T2" fmla="*/ 2 w 27"/>
              <a:gd name="T3" fmla="*/ 39 h 25"/>
              <a:gd name="T4" fmla="*/ 31 w 27"/>
              <a:gd name="T5" fmla="*/ 22 h 25"/>
              <a:gd name="T6" fmla="*/ 2 w 27"/>
              <a:gd name="T7" fmla="*/ 0 h 25"/>
              <a:gd name="T8" fmla="*/ 2 w 27"/>
              <a:gd name="T9" fmla="*/ 0 h 25"/>
              <a:gd name="T10" fmla="*/ 0 w 27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5"/>
              <a:gd name="T20" fmla="*/ 27 w 27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5">
                <a:moveTo>
                  <a:pt x="0" y="0"/>
                </a:moveTo>
                <a:lnTo>
                  <a:pt x="2" y="25"/>
                </a:lnTo>
                <a:lnTo>
                  <a:pt x="27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4948237" y="3963988"/>
            <a:ext cx="269875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0" name="Freeform 23"/>
          <p:cNvSpPr>
            <a:spLocks/>
          </p:cNvSpPr>
          <p:nvPr/>
        </p:nvSpPr>
        <p:spPr bwMode="auto">
          <a:xfrm>
            <a:off x="7769225" y="3471863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1" name="Freeform 24"/>
          <p:cNvSpPr>
            <a:spLocks/>
          </p:cNvSpPr>
          <p:nvPr/>
        </p:nvSpPr>
        <p:spPr bwMode="auto">
          <a:xfrm>
            <a:off x="7769225" y="3913188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17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>
            <a:off x="731838" y="3546475"/>
            <a:ext cx="101600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3" name="Freeform 26"/>
          <p:cNvSpPr>
            <a:spLocks/>
          </p:cNvSpPr>
          <p:nvPr/>
        </p:nvSpPr>
        <p:spPr bwMode="auto">
          <a:xfrm>
            <a:off x="817563" y="351790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2736850" y="1857375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2836863" y="3141663"/>
            <a:ext cx="44450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8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6" name="Freeform 29"/>
          <p:cNvSpPr>
            <a:spLocks/>
          </p:cNvSpPr>
          <p:nvPr/>
        </p:nvSpPr>
        <p:spPr bwMode="auto">
          <a:xfrm>
            <a:off x="2884488" y="2659063"/>
            <a:ext cx="681037" cy="1382713"/>
          </a:xfrm>
          <a:custGeom>
            <a:avLst/>
            <a:gdLst>
              <a:gd name="T0" fmla="*/ 429 w 364"/>
              <a:gd name="T1" fmla="*/ 871 h 570"/>
              <a:gd name="T2" fmla="*/ 429 w 364"/>
              <a:gd name="T3" fmla="*/ 0 h 570"/>
              <a:gd name="T4" fmla="*/ 0 w 364"/>
              <a:gd name="T5" fmla="*/ 0 h 570"/>
              <a:gd name="T6" fmla="*/ 0 w 364"/>
              <a:gd name="T7" fmla="*/ 871 h 570"/>
              <a:gd name="T8" fmla="*/ 429 w 364"/>
              <a:gd name="T9" fmla="*/ 871 h 570"/>
              <a:gd name="T10" fmla="*/ 429 w 364"/>
              <a:gd name="T11" fmla="*/ 871 h 57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64"/>
              <a:gd name="T19" fmla="*/ 0 h 570"/>
              <a:gd name="T20" fmla="*/ 364 w 364"/>
              <a:gd name="T21" fmla="*/ 570 h 57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64" h="570">
                <a:moveTo>
                  <a:pt x="364" y="570"/>
                </a:moveTo>
                <a:lnTo>
                  <a:pt x="364" y="0"/>
                </a:lnTo>
                <a:lnTo>
                  <a:pt x="0" y="0"/>
                </a:lnTo>
                <a:lnTo>
                  <a:pt x="0" y="570"/>
                </a:lnTo>
                <a:lnTo>
                  <a:pt x="364" y="570"/>
                </a:lnTo>
              </a:path>
            </a:pathLst>
          </a:custGeom>
          <a:solidFill>
            <a:srgbClr val="CCFFFF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7" name="Freeform 30"/>
          <p:cNvSpPr>
            <a:spLocks/>
          </p:cNvSpPr>
          <p:nvPr/>
        </p:nvSpPr>
        <p:spPr bwMode="auto">
          <a:xfrm>
            <a:off x="2384107" y="3723640"/>
            <a:ext cx="5714999" cy="2205038"/>
          </a:xfrm>
          <a:custGeom>
            <a:avLst/>
            <a:gdLst>
              <a:gd name="T0" fmla="*/ 299 w 3050"/>
              <a:gd name="T1" fmla="*/ 99 h 910"/>
              <a:gd name="T2" fmla="*/ 0 w 3050"/>
              <a:gd name="T3" fmla="*/ 99 h 910"/>
              <a:gd name="T4" fmla="*/ 0 w 3050"/>
              <a:gd name="T5" fmla="*/ 1389 h 910"/>
              <a:gd name="T6" fmla="*/ 3600 w 3050"/>
              <a:gd name="T7" fmla="*/ 1389 h 910"/>
              <a:gd name="T8" fmla="*/ 3600 w 3050"/>
              <a:gd name="T9" fmla="*/ 0 h 910"/>
              <a:gd name="T10" fmla="*/ 3537 w 3050"/>
              <a:gd name="T11" fmla="*/ 0 h 9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50"/>
              <a:gd name="T19" fmla="*/ 0 h 910"/>
              <a:gd name="T20" fmla="*/ 3050 w 3050"/>
              <a:gd name="T21" fmla="*/ 910 h 9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50" h="910">
                <a:moveTo>
                  <a:pt x="253" y="65"/>
                </a:moveTo>
                <a:lnTo>
                  <a:pt x="0" y="65"/>
                </a:lnTo>
                <a:lnTo>
                  <a:pt x="0" y="910"/>
                </a:lnTo>
                <a:lnTo>
                  <a:pt x="3050" y="910"/>
                </a:lnTo>
                <a:lnTo>
                  <a:pt x="3050" y="0"/>
                </a:lnTo>
                <a:lnTo>
                  <a:pt x="2997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8" name="Line 31"/>
          <p:cNvSpPr>
            <a:spLocks noChangeShapeType="1"/>
          </p:cNvSpPr>
          <p:nvPr/>
        </p:nvSpPr>
        <p:spPr bwMode="auto">
          <a:xfrm flipH="1">
            <a:off x="1974850" y="2822575"/>
            <a:ext cx="87630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9" name="Line 32"/>
          <p:cNvSpPr>
            <a:spLocks noChangeShapeType="1"/>
          </p:cNvSpPr>
          <p:nvPr/>
        </p:nvSpPr>
        <p:spPr bwMode="auto">
          <a:xfrm flipH="1">
            <a:off x="4638675" y="3963988"/>
            <a:ext cx="104775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0" name="Line 33"/>
          <p:cNvSpPr>
            <a:spLocks noChangeShapeType="1"/>
          </p:cNvSpPr>
          <p:nvPr/>
        </p:nvSpPr>
        <p:spPr bwMode="auto">
          <a:xfrm>
            <a:off x="1974850" y="3173413"/>
            <a:ext cx="87947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2" name="Line 35"/>
          <p:cNvSpPr>
            <a:spLocks noChangeShapeType="1"/>
          </p:cNvSpPr>
          <p:nvPr/>
        </p:nvSpPr>
        <p:spPr bwMode="auto">
          <a:xfrm flipH="1">
            <a:off x="4130675" y="3744913"/>
            <a:ext cx="61277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3" name="Line 36"/>
          <p:cNvSpPr>
            <a:spLocks noChangeShapeType="1"/>
          </p:cNvSpPr>
          <p:nvPr/>
        </p:nvSpPr>
        <p:spPr bwMode="auto">
          <a:xfrm flipH="1">
            <a:off x="3567113" y="3744913"/>
            <a:ext cx="336550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5" name="Freeform 38"/>
          <p:cNvSpPr>
            <a:spLocks/>
          </p:cNvSpPr>
          <p:nvPr/>
        </p:nvSpPr>
        <p:spPr bwMode="auto">
          <a:xfrm>
            <a:off x="2789238" y="1376363"/>
            <a:ext cx="374650" cy="1028700"/>
          </a:xfrm>
          <a:custGeom>
            <a:avLst/>
            <a:gdLst>
              <a:gd name="T0" fmla="*/ 118 w 200"/>
              <a:gd name="T1" fmla="*/ 648 h 425"/>
              <a:gd name="T2" fmla="*/ 136 w 200"/>
              <a:gd name="T3" fmla="*/ 645 h 425"/>
              <a:gd name="T4" fmla="*/ 155 w 200"/>
              <a:gd name="T5" fmla="*/ 633 h 425"/>
              <a:gd name="T6" fmla="*/ 172 w 200"/>
              <a:gd name="T7" fmla="*/ 613 h 425"/>
              <a:gd name="T8" fmla="*/ 189 w 200"/>
              <a:gd name="T9" fmla="*/ 585 h 425"/>
              <a:gd name="T10" fmla="*/ 202 w 200"/>
              <a:gd name="T11" fmla="*/ 553 h 425"/>
              <a:gd name="T12" fmla="*/ 214 w 200"/>
              <a:gd name="T13" fmla="*/ 517 h 425"/>
              <a:gd name="T14" fmla="*/ 222 w 200"/>
              <a:gd name="T15" fmla="*/ 473 h 425"/>
              <a:gd name="T16" fmla="*/ 231 w 200"/>
              <a:gd name="T17" fmla="*/ 425 h 425"/>
              <a:gd name="T18" fmla="*/ 236 w 200"/>
              <a:gd name="T19" fmla="*/ 377 h 425"/>
              <a:gd name="T20" fmla="*/ 236 w 200"/>
              <a:gd name="T21" fmla="*/ 323 h 425"/>
              <a:gd name="T22" fmla="*/ 236 w 200"/>
              <a:gd name="T23" fmla="*/ 271 h 425"/>
              <a:gd name="T24" fmla="*/ 231 w 200"/>
              <a:gd name="T25" fmla="*/ 221 h 425"/>
              <a:gd name="T26" fmla="*/ 222 w 200"/>
              <a:gd name="T27" fmla="*/ 175 h 425"/>
              <a:gd name="T28" fmla="*/ 214 w 200"/>
              <a:gd name="T29" fmla="*/ 134 h 425"/>
              <a:gd name="T30" fmla="*/ 202 w 200"/>
              <a:gd name="T31" fmla="*/ 96 h 425"/>
              <a:gd name="T32" fmla="*/ 189 w 200"/>
              <a:gd name="T33" fmla="*/ 64 h 425"/>
              <a:gd name="T34" fmla="*/ 172 w 200"/>
              <a:gd name="T35" fmla="*/ 38 h 425"/>
              <a:gd name="T36" fmla="*/ 155 w 200"/>
              <a:gd name="T37" fmla="*/ 17 h 425"/>
              <a:gd name="T38" fmla="*/ 136 w 200"/>
              <a:gd name="T39" fmla="*/ 6 h 425"/>
              <a:gd name="T40" fmla="*/ 118 w 200"/>
              <a:gd name="T41" fmla="*/ 0 h 425"/>
              <a:gd name="T42" fmla="*/ 98 w 200"/>
              <a:gd name="T43" fmla="*/ 6 h 425"/>
              <a:gd name="T44" fmla="*/ 80 w 200"/>
              <a:gd name="T45" fmla="*/ 17 h 425"/>
              <a:gd name="T46" fmla="*/ 64 w 200"/>
              <a:gd name="T47" fmla="*/ 38 h 425"/>
              <a:gd name="T48" fmla="*/ 48 w 200"/>
              <a:gd name="T49" fmla="*/ 64 h 425"/>
              <a:gd name="T50" fmla="*/ 34 w 200"/>
              <a:gd name="T51" fmla="*/ 96 h 425"/>
              <a:gd name="T52" fmla="*/ 24 w 200"/>
              <a:gd name="T53" fmla="*/ 134 h 425"/>
              <a:gd name="T54" fmla="*/ 14 w 200"/>
              <a:gd name="T55" fmla="*/ 175 h 425"/>
              <a:gd name="T56" fmla="*/ 5 w 200"/>
              <a:gd name="T57" fmla="*/ 221 h 425"/>
              <a:gd name="T58" fmla="*/ 0 w 200"/>
              <a:gd name="T59" fmla="*/ 271 h 425"/>
              <a:gd name="T60" fmla="*/ 0 w 200"/>
              <a:gd name="T61" fmla="*/ 323 h 425"/>
              <a:gd name="T62" fmla="*/ 0 w 200"/>
              <a:gd name="T63" fmla="*/ 377 h 425"/>
              <a:gd name="T64" fmla="*/ 5 w 200"/>
              <a:gd name="T65" fmla="*/ 425 h 425"/>
              <a:gd name="T66" fmla="*/ 14 w 200"/>
              <a:gd name="T67" fmla="*/ 473 h 425"/>
              <a:gd name="T68" fmla="*/ 24 w 200"/>
              <a:gd name="T69" fmla="*/ 517 h 425"/>
              <a:gd name="T70" fmla="*/ 34 w 200"/>
              <a:gd name="T71" fmla="*/ 553 h 425"/>
              <a:gd name="T72" fmla="*/ 48 w 200"/>
              <a:gd name="T73" fmla="*/ 585 h 425"/>
              <a:gd name="T74" fmla="*/ 64 w 200"/>
              <a:gd name="T75" fmla="*/ 613 h 425"/>
              <a:gd name="T76" fmla="*/ 80 w 200"/>
              <a:gd name="T77" fmla="*/ 633 h 425"/>
              <a:gd name="T78" fmla="*/ 98 w 200"/>
              <a:gd name="T79" fmla="*/ 645 h 425"/>
              <a:gd name="T80" fmla="*/ 118 w 200"/>
              <a:gd name="T81" fmla="*/ 648 h 425"/>
              <a:gd name="T82" fmla="*/ 118 w 200"/>
              <a:gd name="T83" fmla="*/ 648 h 42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00"/>
              <a:gd name="T127" fmla="*/ 0 h 425"/>
              <a:gd name="T128" fmla="*/ 200 w 200"/>
              <a:gd name="T129" fmla="*/ 425 h 425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00" h="425">
                <a:moveTo>
                  <a:pt x="100" y="425"/>
                </a:moveTo>
                <a:lnTo>
                  <a:pt x="115" y="423"/>
                </a:lnTo>
                <a:lnTo>
                  <a:pt x="131" y="415"/>
                </a:lnTo>
                <a:lnTo>
                  <a:pt x="146" y="402"/>
                </a:lnTo>
                <a:lnTo>
                  <a:pt x="160" y="384"/>
                </a:lnTo>
                <a:lnTo>
                  <a:pt x="171" y="363"/>
                </a:lnTo>
                <a:lnTo>
                  <a:pt x="181" y="339"/>
                </a:lnTo>
                <a:lnTo>
                  <a:pt x="188" y="310"/>
                </a:lnTo>
                <a:lnTo>
                  <a:pt x="196" y="279"/>
                </a:lnTo>
                <a:lnTo>
                  <a:pt x="200" y="247"/>
                </a:lnTo>
                <a:lnTo>
                  <a:pt x="200" y="212"/>
                </a:lnTo>
                <a:lnTo>
                  <a:pt x="200" y="178"/>
                </a:lnTo>
                <a:lnTo>
                  <a:pt x="196" y="145"/>
                </a:lnTo>
                <a:lnTo>
                  <a:pt x="188" y="115"/>
                </a:lnTo>
                <a:lnTo>
                  <a:pt x="181" y="88"/>
                </a:lnTo>
                <a:lnTo>
                  <a:pt x="171" y="63"/>
                </a:lnTo>
                <a:lnTo>
                  <a:pt x="160" y="42"/>
                </a:lnTo>
                <a:lnTo>
                  <a:pt x="146" y="25"/>
                </a:lnTo>
                <a:lnTo>
                  <a:pt x="131" y="11"/>
                </a:lnTo>
                <a:lnTo>
                  <a:pt x="115" y="4"/>
                </a:lnTo>
                <a:lnTo>
                  <a:pt x="100" y="0"/>
                </a:lnTo>
                <a:lnTo>
                  <a:pt x="83" y="4"/>
                </a:lnTo>
                <a:lnTo>
                  <a:pt x="68" y="11"/>
                </a:lnTo>
                <a:lnTo>
                  <a:pt x="54" y="25"/>
                </a:lnTo>
                <a:lnTo>
                  <a:pt x="41" y="42"/>
                </a:lnTo>
                <a:lnTo>
                  <a:pt x="29" y="63"/>
                </a:lnTo>
                <a:lnTo>
                  <a:pt x="20" y="88"/>
                </a:lnTo>
                <a:lnTo>
                  <a:pt x="12" y="115"/>
                </a:lnTo>
                <a:lnTo>
                  <a:pt x="4" y="145"/>
                </a:lnTo>
                <a:lnTo>
                  <a:pt x="0" y="178"/>
                </a:lnTo>
                <a:lnTo>
                  <a:pt x="0" y="212"/>
                </a:lnTo>
                <a:lnTo>
                  <a:pt x="0" y="247"/>
                </a:lnTo>
                <a:lnTo>
                  <a:pt x="4" y="279"/>
                </a:lnTo>
                <a:lnTo>
                  <a:pt x="12" y="310"/>
                </a:lnTo>
                <a:lnTo>
                  <a:pt x="20" y="339"/>
                </a:lnTo>
                <a:lnTo>
                  <a:pt x="29" y="363"/>
                </a:lnTo>
                <a:lnTo>
                  <a:pt x="41" y="384"/>
                </a:lnTo>
                <a:lnTo>
                  <a:pt x="54" y="402"/>
                </a:lnTo>
                <a:lnTo>
                  <a:pt x="68" y="415"/>
                </a:lnTo>
                <a:lnTo>
                  <a:pt x="83" y="423"/>
                </a:lnTo>
                <a:lnTo>
                  <a:pt x="100" y="425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 rot="16200000" flipH="1">
            <a:off x="2693988" y="1798638"/>
            <a:ext cx="54768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EB7500"/>
                </a:solidFill>
                <a:latin typeface="Neo Sans Intel"/>
              </a:rPr>
              <a:t>Control</a:t>
            </a:r>
            <a:endParaRPr lang="en-US" sz="1200" b="1">
              <a:latin typeface="Neo Sans Intel"/>
            </a:endParaRPr>
          </a:p>
        </p:txBody>
      </p:sp>
      <p:sp>
        <p:nvSpPr>
          <p:cNvPr id="47" name="Freeform 40"/>
          <p:cNvSpPr>
            <a:spLocks/>
          </p:cNvSpPr>
          <p:nvPr/>
        </p:nvSpPr>
        <p:spPr bwMode="auto">
          <a:xfrm>
            <a:off x="1585913" y="2482850"/>
            <a:ext cx="182562" cy="2738438"/>
          </a:xfrm>
          <a:custGeom>
            <a:avLst/>
            <a:gdLst>
              <a:gd name="T0" fmla="*/ 113 w 98"/>
              <a:gd name="T1" fmla="*/ 1722 h 1130"/>
              <a:gd name="T2" fmla="*/ 115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5 w 98"/>
              <a:gd name="T9" fmla="*/ 1725 h 1130"/>
              <a:gd name="T10" fmla="*/ 115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6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8" name="Freeform 41"/>
          <p:cNvSpPr>
            <a:spLocks/>
          </p:cNvSpPr>
          <p:nvPr/>
        </p:nvSpPr>
        <p:spPr bwMode="auto">
          <a:xfrm>
            <a:off x="4616450" y="3933825"/>
            <a:ext cx="47625" cy="61913"/>
          </a:xfrm>
          <a:custGeom>
            <a:avLst/>
            <a:gdLst>
              <a:gd name="T0" fmla="*/ 14 w 25"/>
              <a:gd name="T1" fmla="*/ 39 h 25"/>
              <a:gd name="T2" fmla="*/ 17 w 25"/>
              <a:gd name="T3" fmla="*/ 39 h 25"/>
              <a:gd name="T4" fmla="*/ 19 w 25"/>
              <a:gd name="T5" fmla="*/ 39 h 25"/>
              <a:gd name="T6" fmla="*/ 22 w 25"/>
              <a:gd name="T7" fmla="*/ 36 h 25"/>
              <a:gd name="T8" fmla="*/ 24 w 25"/>
              <a:gd name="T9" fmla="*/ 36 h 25"/>
              <a:gd name="T10" fmla="*/ 25 w 25"/>
              <a:gd name="T11" fmla="*/ 34 h 25"/>
              <a:gd name="T12" fmla="*/ 25 w 25"/>
              <a:gd name="T13" fmla="*/ 31 h 25"/>
              <a:gd name="T14" fmla="*/ 28 w 25"/>
              <a:gd name="T15" fmla="*/ 31 h 25"/>
              <a:gd name="T16" fmla="*/ 28 w 25"/>
              <a:gd name="T17" fmla="*/ 28 h 25"/>
              <a:gd name="T18" fmla="*/ 30 w 25"/>
              <a:gd name="T19" fmla="*/ 25 h 25"/>
              <a:gd name="T20" fmla="*/ 30 w 25"/>
              <a:gd name="T21" fmla="*/ 22 h 25"/>
              <a:gd name="T22" fmla="*/ 30 w 25"/>
              <a:gd name="T23" fmla="*/ 19 h 25"/>
              <a:gd name="T24" fmla="*/ 28 w 25"/>
              <a:gd name="T25" fmla="*/ 16 h 25"/>
              <a:gd name="T26" fmla="*/ 28 w 25"/>
              <a:gd name="T27" fmla="*/ 12 h 25"/>
              <a:gd name="T28" fmla="*/ 25 w 25"/>
              <a:gd name="T29" fmla="*/ 9 h 25"/>
              <a:gd name="T30" fmla="*/ 25 w 25"/>
              <a:gd name="T31" fmla="*/ 6 h 25"/>
              <a:gd name="T32" fmla="*/ 24 w 25"/>
              <a:gd name="T33" fmla="*/ 6 h 25"/>
              <a:gd name="T34" fmla="*/ 22 w 25"/>
              <a:gd name="T35" fmla="*/ 3 h 25"/>
              <a:gd name="T36" fmla="*/ 19 w 25"/>
              <a:gd name="T37" fmla="*/ 3 h 25"/>
              <a:gd name="T38" fmla="*/ 17 w 25"/>
              <a:gd name="T39" fmla="*/ 0 h 25"/>
              <a:gd name="T40" fmla="*/ 14 w 25"/>
              <a:gd name="T41" fmla="*/ 0 h 25"/>
              <a:gd name="T42" fmla="*/ 12 w 25"/>
              <a:gd name="T43" fmla="*/ 0 h 25"/>
              <a:gd name="T44" fmla="*/ 10 w 25"/>
              <a:gd name="T45" fmla="*/ 3 h 25"/>
              <a:gd name="T46" fmla="*/ 7 w 25"/>
              <a:gd name="T47" fmla="*/ 3 h 25"/>
              <a:gd name="T48" fmla="*/ 7 w 25"/>
              <a:gd name="T49" fmla="*/ 6 h 25"/>
              <a:gd name="T50" fmla="*/ 5 w 25"/>
              <a:gd name="T51" fmla="*/ 6 h 25"/>
              <a:gd name="T52" fmla="*/ 2 w 25"/>
              <a:gd name="T53" fmla="*/ 9 h 25"/>
              <a:gd name="T54" fmla="*/ 2 w 25"/>
              <a:gd name="T55" fmla="*/ 12 h 25"/>
              <a:gd name="T56" fmla="*/ 0 w 25"/>
              <a:gd name="T57" fmla="*/ 16 h 25"/>
              <a:gd name="T58" fmla="*/ 0 w 25"/>
              <a:gd name="T59" fmla="*/ 19 h 25"/>
              <a:gd name="T60" fmla="*/ 0 w 25"/>
              <a:gd name="T61" fmla="*/ 22 h 25"/>
              <a:gd name="T62" fmla="*/ 0 w 25"/>
              <a:gd name="T63" fmla="*/ 25 h 25"/>
              <a:gd name="T64" fmla="*/ 0 w 25"/>
              <a:gd name="T65" fmla="*/ 28 h 25"/>
              <a:gd name="T66" fmla="*/ 2 w 25"/>
              <a:gd name="T67" fmla="*/ 31 h 25"/>
              <a:gd name="T68" fmla="*/ 2 w 25"/>
              <a:gd name="T69" fmla="*/ 31 h 25"/>
              <a:gd name="T70" fmla="*/ 5 w 25"/>
              <a:gd name="T71" fmla="*/ 34 h 25"/>
              <a:gd name="T72" fmla="*/ 7 w 25"/>
              <a:gd name="T73" fmla="*/ 36 h 25"/>
              <a:gd name="T74" fmla="*/ 7 w 25"/>
              <a:gd name="T75" fmla="*/ 36 h 25"/>
              <a:gd name="T76" fmla="*/ 10 w 25"/>
              <a:gd name="T77" fmla="*/ 39 h 25"/>
              <a:gd name="T78" fmla="*/ 12 w 25"/>
              <a:gd name="T79" fmla="*/ 39 h 25"/>
              <a:gd name="T80" fmla="*/ 14 w 25"/>
              <a:gd name="T81" fmla="*/ 39 h 25"/>
              <a:gd name="T82" fmla="*/ 14 w 25"/>
              <a:gd name="T83" fmla="*/ 39 h 2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5"/>
              <a:gd name="T127" fmla="*/ 0 h 25"/>
              <a:gd name="T128" fmla="*/ 25 w 25"/>
              <a:gd name="T129" fmla="*/ 25 h 25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5" h="25">
                <a:moveTo>
                  <a:pt x="12" y="25"/>
                </a:moveTo>
                <a:lnTo>
                  <a:pt x="14" y="25"/>
                </a:lnTo>
                <a:lnTo>
                  <a:pt x="16" y="25"/>
                </a:lnTo>
                <a:lnTo>
                  <a:pt x="18" y="23"/>
                </a:lnTo>
                <a:lnTo>
                  <a:pt x="20" y="23"/>
                </a:lnTo>
                <a:lnTo>
                  <a:pt x="21" y="22"/>
                </a:lnTo>
                <a:lnTo>
                  <a:pt x="21" y="20"/>
                </a:lnTo>
                <a:lnTo>
                  <a:pt x="23" y="20"/>
                </a:lnTo>
                <a:lnTo>
                  <a:pt x="23" y="18"/>
                </a:lnTo>
                <a:lnTo>
                  <a:pt x="25" y="16"/>
                </a:lnTo>
                <a:lnTo>
                  <a:pt x="25" y="14"/>
                </a:lnTo>
                <a:lnTo>
                  <a:pt x="25" y="12"/>
                </a:lnTo>
                <a:lnTo>
                  <a:pt x="23" y="10"/>
                </a:lnTo>
                <a:lnTo>
                  <a:pt x="23" y="8"/>
                </a:lnTo>
                <a:lnTo>
                  <a:pt x="21" y="6"/>
                </a:lnTo>
                <a:lnTo>
                  <a:pt x="21" y="4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2"/>
                </a:lnTo>
                <a:lnTo>
                  <a:pt x="6" y="2"/>
                </a:lnTo>
                <a:lnTo>
                  <a:pt x="6" y="4"/>
                </a:lnTo>
                <a:lnTo>
                  <a:pt x="4" y="4"/>
                </a:lnTo>
                <a:lnTo>
                  <a:pt x="2" y="6"/>
                </a:lnTo>
                <a:lnTo>
                  <a:pt x="2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2" y="20"/>
                </a:lnTo>
                <a:lnTo>
                  <a:pt x="4" y="22"/>
                </a:lnTo>
                <a:lnTo>
                  <a:pt x="6" y="23"/>
                </a:lnTo>
                <a:lnTo>
                  <a:pt x="8" y="25"/>
                </a:lnTo>
                <a:lnTo>
                  <a:pt x="10" y="25"/>
                </a:lnTo>
                <a:lnTo>
                  <a:pt x="12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9" name="Freeform 42"/>
          <p:cNvSpPr>
            <a:spLocks/>
          </p:cNvSpPr>
          <p:nvPr/>
        </p:nvSpPr>
        <p:spPr bwMode="auto">
          <a:xfrm>
            <a:off x="3940175" y="2482850"/>
            <a:ext cx="182562" cy="2738438"/>
          </a:xfrm>
          <a:custGeom>
            <a:avLst/>
            <a:gdLst>
              <a:gd name="T0" fmla="*/ 113 w 98"/>
              <a:gd name="T1" fmla="*/ 1722 h 1130"/>
              <a:gd name="T2" fmla="*/ 115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5 w 98"/>
              <a:gd name="T9" fmla="*/ 1725 h 1130"/>
              <a:gd name="T10" fmla="*/ 115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6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0" name="Freeform 43"/>
          <p:cNvSpPr>
            <a:spLocks/>
          </p:cNvSpPr>
          <p:nvPr/>
        </p:nvSpPr>
        <p:spPr bwMode="auto">
          <a:xfrm>
            <a:off x="1531938" y="3517900"/>
            <a:ext cx="46037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29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1" name="Line 44"/>
          <p:cNvSpPr>
            <a:spLocks noChangeShapeType="1"/>
          </p:cNvSpPr>
          <p:nvPr/>
        </p:nvSpPr>
        <p:spPr bwMode="auto">
          <a:xfrm>
            <a:off x="1449388" y="3546475"/>
            <a:ext cx="9683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3" name="Line 46"/>
          <p:cNvSpPr>
            <a:spLocks noChangeShapeType="1"/>
          </p:cNvSpPr>
          <p:nvPr/>
        </p:nvSpPr>
        <p:spPr bwMode="auto">
          <a:xfrm flipH="1">
            <a:off x="3571875" y="2817813"/>
            <a:ext cx="33178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5" name="Freeform 48"/>
          <p:cNvSpPr>
            <a:spLocks/>
          </p:cNvSpPr>
          <p:nvPr/>
        </p:nvSpPr>
        <p:spPr bwMode="auto">
          <a:xfrm>
            <a:off x="2074863" y="2822575"/>
            <a:ext cx="1833562" cy="1633538"/>
          </a:xfrm>
          <a:custGeom>
            <a:avLst/>
            <a:gdLst>
              <a:gd name="T0" fmla="*/ 1155 w 978"/>
              <a:gd name="T1" fmla="*/ 1026 h 674"/>
              <a:gd name="T2" fmla="*/ 0 w 978"/>
              <a:gd name="T3" fmla="*/ 1029 h 674"/>
              <a:gd name="T4" fmla="*/ 0 w 978"/>
              <a:gd name="T5" fmla="*/ 0 h 674"/>
              <a:gd name="T6" fmla="*/ 0 60000 65536"/>
              <a:gd name="T7" fmla="*/ 0 60000 65536"/>
              <a:gd name="T8" fmla="*/ 0 60000 65536"/>
              <a:gd name="T9" fmla="*/ 0 w 978"/>
              <a:gd name="T10" fmla="*/ 0 h 674"/>
              <a:gd name="T11" fmla="*/ 978 w 978"/>
              <a:gd name="T12" fmla="*/ 674 h 6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8" h="674">
                <a:moveTo>
                  <a:pt x="978" y="672"/>
                </a:moveTo>
                <a:lnTo>
                  <a:pt x="0" y="674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6" name="Rectangle 49"/>
          <p:cNvSpPr>
            <a:spLocks noChangeArrowheads="1"/>
          </p:cNvSpPr>
          <p:nvPr/>
        </p:nvSpPr>
        <p:spPr bwMode="auto">
          <a:xfrm>
            <a:off x="3971925" y="2219325"/>
            <a:ext cx="13652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EX</a:t>
            </a:r>
            <a:endParaRPr lang="en-US" sz="800" b="1">
              <a:latin typeface="Neo Sans Intel"/>
            </a:endParaRPr>
          </a:p>
        </p:txBody>
      </p:sp>
      <p:sp>
        <p:nvSpPr>
          <p:cNvPr id="57" name="Freeform 50"/>
          <p:cNvSpPr>
            <a:spLocks/>
          </p:cNvSpPr>
          <p:nvPr/>
        </p:nvSpPr>
        <p:spPr bwMode="auto">
          <a:xfrm>
            <a:off x="3946525" y="1690688"/>
            <a:ext cx="184150" cy="400050"/>
          </a:xfrm>
          <a:custGeom>
            <a:avLst/>
            <a:gdLst>
              <a:gd name="T0" fmla="*/ 114 w 98"/>
              <a:gd name="T1" fmla="*/ 249 h 165"/>
              <a:gd name="T2" fmla="*/ 116 w 98"/>
              <a:gd name="T3" fmla="*/ 0 h 165"/>
              <a:gd name="T4" fmla="*/ 0 w 98"/>
              <a:gd name="T5" fmla="*/ 0 h 165"/>
              <a:gd name="T6" fmla="*/ 0 w 98"/>
              <a:gd name="T7" fmla="*/ 252 h 165"/>
              <a:gd name="T8" fmla="*/ 116 w 98"/>
              <a:gd name="T9" fmla="*/ 252 h 165"/>
              <a:gd name="T10" fmla="*/ 116 w 98"/>
              <a:gd name="T11" fmla="*/ 252 h 1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5"/>
              <a:gd name="T20" fmla="*/ 98 w 98"/>
              <a:gd name="T21" fmla="*/ 165 h 1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5">
                <a:moveTo>
                  <a:pt x="96" y="163"/>
                </a:moveTo>
                <a:lnTo>
                  <a:pt x="98" y="0"/>
                </a:lnTo>
                <a:lnTo>
                  <a:pt x="0" y="0"/>
                </a:lnTo>
                <a:lnTo>
                  <a:pt x="0" y="165"/>
                </a:lnTo>
                <a:lnTo>
                  <a:pt x="98" y="165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8" name="Rectangle 51"/>
          <p:cNvSpPr>
            <a:spLocks noChangeArrowheads="1"/>
          </p:cNvSpPr>
          <p:nvPr/>
        </p:nvSpPr>
        <p:spPr bwMode="auto">
          <a:xfrm>
            <a:off x="4002088" y="1820863"/>
            <a:ext cx="857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M</a:t>
            </a:r>
            <a:endParaRPr lang="en-US" sz="1200" b="1">
              <a:latin typeface="Neo Sans Intel"/>
            </a:endParaRPr>
          </a:p>
        </p:txBody>
      </p:sp>
      <p:sp>
        <p:nvSpPr>
          <p:cNvPr id="59" name="Freeform 52"/>
          <p:cNvSpPr>
            <a:spLocks/>
          </p:cNvSpPr>
          <p:nvPr/>
        </p:nvSpPr>
        <p:spPr bwMode="auto">
          <a:xfrm>
            <a:off x="3946525" y="1295400"/>
            <a:ext cx="184150" cy="395288"/>
          </a:xfrm>
          <a:custGeom>
            <a:avLst/>
            <a:gdLst>
              <a:gd name="T0" fmla="*/ 114 w 98"/>
              <a:gd name="T1" fmla="*/ 249 h 163"/>
              <a:gd name="T2" fmla="*/ 116 w 98"/>
              <a:gd name="T3" fmla="*/ 0 h 163"/>
              <a:gd name="T4" fmla="*/ 0 w 98"/>
              <a:gd name="T5" fmla="*/ 0 h 163"/>
              <a:gd name="T6" fmla="*/ 0 w 98"/>
              <a:gd name="T7" fmla="*/ 249 h 163"/>
              <a:gd name="T8" fmla="*/ 116 w 98"/>
              <a:gd name="T9" fmla="*/ 249 h 163"/>
              <a:gd name="T10" fmla="*/ 116 w 98"/>
              <a:gd name="T11" fmla="*/ 249 h 1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3"/>
              <a:gd name="T20" fmla="*/ 98 w 98"/>
              <a:gd name="T21" fmla="*/ 163 h 16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3">
                <a:moveTo>
                  <a:pt x="96" y="163"/>
                </a:moveTo>
                <a:lnTo>
                  <a:pt x="98" y="0"/>
                </a:lnTo>
                <a:lnTo>
                  <a:pt x="0" y="0"/>
                </a:lnTo>
                <a:lnTo>
                  <a:pt x="0" y="163"/>
                </a:lnTo>
                <a:lnTo>
                  <a:pt x="98" y="163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0" name="Rectangle 53"/>
          <p:cNvSpPr>
            <a:spLocks noChangeArrowheads="1"/>
          </p:cNvSpPr>
          <p:nvPr/>
        </p:nvSpPr>
        <p:spPr bwMode="auto">
          <a:xfrm>
            <a:off x="3962400" y="1427163"/>
            <a:ext cx="1651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WB</a:t>
            </a:r>
            <a:endParaRPr lang="en-US" sz="1200" b="1">
              <a:latin typeface="Neo Sans Intel"/>
            </a:endParaRPr>
          </a:p>
        </p:txBody>
      </p:sp>
      <p:sp>
        <p:nvSpPr>
          <p:cNvPr id="61" name="Freeform 54"/>
          <p:cNvSpPr>
            <a:spLocks/>
          </p:cNvSpPr>
          <p:nvPr/>
        </p:nvSpPr>
        <p:spPr bwMode="auto">
          <a:xfrm>
            <a:off x="3890963" y="2255838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2" name="Freeform 55"/>
          <p:cNvSpPr>
            <a:spLocks/>
          </p:cNvSpPr>
          <p:nvPr/>
        </p:nvSpPr>
        <p:spPr bwMode="auto">
          <a:xfrm>
            <a:off x="3890963" y="1462088"/>
            <a:ext cx="47625" cy="61913"/>
          </a:xfrm>
          <a:custGeom>
            <a:avLst/>
            <a:gdLst>
              <a:gd name="T0" fmla="*/ 0 w 25"/>
              <a:gd name="T1" fmla="*/ 0 h 25"/>
              <a:gd name="T2" fmla="*/ 2 w 25"/>
              <a:gd name="T3" fmla="*/ 39 h 25"/>
              <a:gd name="T4" fmla="*/ 30 w 25"/>
              <a:gd name="T5" fmla="*/ 20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3" name="Freeform 56"/>
          <p:cNvSpPr>
            <a:spLocks/>
          </p:cNvSpPr>
          <p:nvPr/>
        </p:nvSpPr>
        <p:spPr bwMode="auto">
          <a:xfrm>
            <a:off x="3810000" y="1492250"/>
            <a:ext cx="98425" cy="796925"/>
          </a:xfrm>
          <a:custGeom>
            <a:avLst/>
            <a:gdLst>
              <a:gd name="T0" fmla="*/ 62 w 52"/>
              <a:gd name="T1" fmla="*/ 0 h 329"/>
              <a:gd name="T2" fmla="*/ 0 w 52"/>
              <a:gd name="T3" fmla="*/ 2 h 329"/>
              <a:gd name="T4" fmla="*/ 0 w 52"/>
              <a:gd name="T5" fmla="*/ 502 h 329"/>
              <a:gd name="T6" fmla="*/ 62 w 52"/>
              <a:gd name="T7" fmla="*/ 502 h 329"/>
              <a:gd name="T8" fmla="*/ 0 60000 65536"/>
              <a:gd name="T9" fmla="*/ 0 60000 65536"/>
              <a:gd name="T10" fmla="*/ 0 60000 65536"/>
              <a:gd name="T11" fmla="*/ 0 60000 65536"/>
              <a:gd name="T12" fmla="*/ 0 w 52"/>
              <a:gd name="T13" fmla="*/ 0 h 329"/>
              <a:gd name="T14" fmla="*/ 52 w 52"/>
              <a:gd name="T15" fmla="*/ 329 h 3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" h="329">
                <a:moveTo>
                  <a:pt x="52" y="0"/>
                </a:moveTo>
                <a:lnTo>
                  <a:pt x="0" y="1"/>
                </a:lnTo>
                <a:lnTo>
                  <a:pt x="0" y="329"/>
                </a:lnTo>
                <a:lnTo>
                  <a:pt x="52" y="329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4" name="Freeform 57"/>
          <p:cNvSpPr>
            <a:spLocks/>
          </p:cNvSpPr>
          <p:nvPr/>
        </p:nvSpPr>
        <p:spPr bwMode="auto">
          <a:xfrm>
            <a:off x="5838825" y="2090738"/>
            <a:ext cx="184150" cy="392113"/>
          </a:xfrm>
          <a:custGeom>
            <a:avLst/>
            <a:gdLst>
              <a:gd name="T0" fmla="*/ 114 w 98"/>
              <a:gd name="T1" fmla="*/ 247 h 162"/>
              <a:gd name="T2" fmla="*/ 116 w 98"/>
              <a:gd name="T3" fmla="*/ 0 h 162"/>
              <a:gd name="T4" fmla="*/ 0 w 98"/>
              <a:gd name="T5" fmla="*/ 0 h 162"/>
              <a:gd name="T6" fmla="*/ 0 w 98"/>
              <a:gd name="T7" fmla="*/ 247 h 162"/>
              <a:gd name="T8" fmla="*/ 116 w 98"/>
              <a:gd name="T9" fmla="*/ 247 h 162"/>
              <a:gd name="T10" fmla="*/ 116 w 98"/>
              <a:gd name="T11" fmla="*/ 247 h 1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2"/>
              <a:gd name="T20" fmla="*/ 98 w 98"/>
              <a:gd name="T21" fmla="*/ 162 h 1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2">
                <a:moveTo>
                  <a:pt x="96" y="162"/>
                </a:moveTo>
                <a:lnTo>
                  <a:pt x="98" y="0"/>
                </a:lnTo>
                <a:lnTo>
                  <a:pt x="0" y="0"/>
                </a:lnTo>
                <a:lnTo>
                  <a:pt x="0" y="162"/>
                </a:lnTo>
                <a:lnTo>
                  <a:pt x="98" y="162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5" name="Freeform 58"/>
          <p:cNvSpPr>
            <a:spLocks/>
          </p:cNvSpPr>
          <p:nvPr/>
        </p:nvSpPr>
        <p:spPr bwMode="auto">
          <a:xfrm>
            <a:off x="5838825" y="2482850"/>
            <a:ext cx="184150" cy="2738438"/>
          </a:xfrm>
          <a:custGeom>
            <a:avLst/>
            <a:gdLst>
              <a:gd name="T0" fmla="*/ 114 w 98"/>
              <a:gd name="T1" fmla="*/ 1722 h 1130"/>
              <a:gd name="T2" fmla="*/ 116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6 w 98"/>
              <a:gd name="T9" fmla="*/ 1725 h 1130"/>
              <a:gd name="T10" fmla="*/ 116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6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6" name="Freeform 59"/>
          <p:cNvSpPr>
            <a:spLocks/>
          </p:cNvSpPr>
          <p:nvPr/>
        </p:nvSpPr>
        <p:spPr bwMode="auto">
          <a:xfrm>
            <a:off x="5838825" y="1690688"/>
            <a:ext cx="184150" cy="400050"/>
          </a:xfrm>
          <a:custGeom>
            <a:avLst/>
            <a:gdLst>
              <a:gd name="T0" fmla="*/ 114 w 98"/>
              <a:gd name="T1" fmla="*/ 249 h 165"/>
              <a:gd name="T2" fmla="*/ 116 w 98"/>
              <a:gd name="T3" fmla="*/ 0 h 165"/>
              <a:gd name="T4" fmla="*/ 0 w 98"/>
              <a:gd name="T5" fmla="*/ 0 h 165"/>
              <a:gd name="T6" fmla="*/ 0 w 98"/>
              <a:gd name="T7" fmla="*/ 252 h 165"/>
              <a:gd name="T8" fmla="*/ 116 w 98"/>
              <a:gd name="T9" fmla="*/ 252 h 165"/>
              <a:gd name="T10" fmla="*/ 116 w 98"/>
              <a:gd name="T11" fmla="*/ 252 h 1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5"/>
              <a:gd name="T20" fmla="*/ 98 w 98"/>
              <a:gd name="T21" fmla="*/ 165 h 1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5">
                <a:moveTo>
                  <a:pt x="96" y="163"/>
                </a:moveTo>
                <a:lnTo>
                  <a:pt x="98" y="0"/>
                </a:lnTo>
                <a:lnTo>
                  <a:pt x="0" y="0"/>
                </a:lnTo>
                <a:lnTo>
                  <a:pt x="0" y="165"/>
                </a:lnTo>
                <a:lnTo>
                  <a:pt x="98" y="165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7" name="Freeform 60"/>
          <p:cNvSpPr>
            <a:spLocks/>
          </p:cNvSpPr>
          <p:nvPr/>
        </p:nvSpPr>
        <p:spPr bwMode="auto">
          <a:xfrm>
            <a:off x="5783262" y="222885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8" name="Freeform 61"/>
          <p:cNvSpPr>
            <a:spLocks/>
          </p:cNvSpPr>
          <p:nvPr/>
        </p:nvSpPr>
        <p:spPr bwMode="auto">
          <a:xfrm>
            <a:off x="4130675" y="1889125"/>
            <a:ext cx="1670050" cy="371475"/>
          </a:xfrm>
          <a:custGeom>
            <a:avLst/>
            <a:gdLst>
              <a:gd name="T0" fmla="*/ 1052 w 891"/>
              <a:gd name="T1" fmla="*/ 231 h 153"/>
              <a:gd name="T2" fmla="*/ 948 w 891"/>
              <a:gd name="T3" fmla="*/ 234 h 153"/>
              <a:gd name="T4" fmla="*/ 948 w 891"/>
              <a:gd name="T5" fmla="*/ 0 h 153"/>
              <a:gd name="T6" fmla="*/ 0 w 891"/>
              <a:gd name="T7" fmla="*/ 0 h 153"/>
              <a:gd name="T8" fmla="*/ 0 60000 65536"/>
              <a:gd name="T9" fmla="*/ 0 60000 65536"/>
              <a:gd name="T10" fmla="*/ 0 60000 65536"/>
              <a:gd name="T11" fmla="*/ 0 60000 65536"/>
              <a:gd name="T12" fmla="*/ 0 w 891"/>
              <a:gd name="T13" fmla="*/ 0 h 153"/>
              <a:gd name="T14" fmla="*/ 891 w 891"/>
              <a:gd name="T15" fmla="*/ 153 h 1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1" h="153">
                <a:moveTo>
                  <a:pt x="891" y="151"/>
                </a:moveTo>
                <a:lnTo>
                  <a:pt x="803" y="153"/>
                </a:lnTo>
                <a:lnTo>
                  <a:pt x="803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9" name="Freeform 62"/>
          <p:cNvSpPr>
            <a:spLocks/>
          </p:cNvSpPr>
          <p:nvPr/>
        </p:nvSpPr>
        <p:spPr bwMode="auto">
          <a:xfrm>
            <a:off x="5783262" y="1857375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0" name="Freeform 63"/>
          <p:cNvSpPr>
            <a:spLocks/>
          </p:cNvSpPr>
          <p:nvPr/>
        </p:nvSpPr>
        <p:spPr bwMode="auto">
          <a:xfrm>
            <a:off x="4125913" y="1492250"/>
            <a:ext cx="1674812" cy="396875"/>
          </a:xfrm>
          <a:custGeom>
            <a:avLst/>
            <a:gdLst>
              <a:gd name="T0" fmla="*/ 0 w 893"/>
              <a:gd name="T1" fmla="*/ 0 h 164"/>
              <a:gd name="T2" fmla="*/ 994 w 893"/>
              <a:gd name="T3" fmla="*/ 2 h 164"/>
              <a:gd name="T4" fmla="*/ 994 w 893"/>
              <a:gd name="T5" fmla="*/ 250 h 164"/>
              <a:gd name="T6" fmla="*/ 1055 w 893"/>
              <a:gd name="T7" fmla="*/ 250 h 164"/>
              <a:gd name="T8" fmla="*/ 0 60000 65536"/>
              <a:gd name="T9" fmla="*/ 0 60000 65536"/>
              <a:gd name="T10" fmla="*/ 0 60000 65536"/>
              <a:gd name="T11" fmla="*/ 0 60000 65536"/>
              <a:gd name="T12" fmla="*/ 0 w 893"/>
              <a:gd name="T13" fmla="*/ 0 h 164"/>
              <a:gd name="T14" fmla="*/ 893 w 893"/>
              <a:gd name="T15" fmla="*/ 164 h 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3" h="164">
                <a:moveTo>
                  <a:pt x="0" y="0"/>
                </a:moveTo>
                <a:lnTo>
                  <a:pt x="841" y="1"/>
                </a:lnTo>
                <a:lnTo>
                  <a:pt x="841" y="164"/>
                </a:lnTo>
                <a:lnTo>
                  <a:pt x="893" y="164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1" name="Freeform 64"/>
          <p:cNvSpPr>
            <a:spLocks/>
          </p:cNvSpPr>
          <p:nvPr/>
        </p:nvSpPr>
        <p:spPr bwMode="auto">
          <a:xfrm>
            <a:off x="7196137" y="2090738"/>
            <a:ext cx="185737" cy="392113"/>
          </a:xfrm>
          <a:custGeom>
            <a:avLst/>
            <a:gdLst>
              <a:gd name="T0" fmla="*/ 117 w 98"/>
              <a:gd name="T1" fmla="*/ 247 h 162"/>
              <a:gd name="T2" fmla="*/ 117 w 98"/>
              <a:gd name="T3" fmla="*/ 0 h 162"/>
              <a:gd name="T4" fmla="*/ 0 w 98"/>
              <a:gd name="T5" fmla="*/ 0 h 162"/>
              <a:gd name="T6" fmla="*/ 0 w 98"/>
              <a:gd name="T7" fmla="*/ 247 h 162"/>
              <a:gd name="T8" fmla="*/ 117 w 98"/>
              <a:gd name="T9" fmla="*/ 247 h 162"/>
              <a:gd name="T10" fmla="*/ 117 w 98"/>
              <a:gd name="T11" fmla="*/ 247 h 1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2"/>
              <a:gd name="T20" fmla="*/ 98 w 98"/>
              <a:gd name="T21" fmla="*/ 162 h 1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2">
                <a:moveTo>
                  <a:pt x="98" y="162"/>
                </a:moveTo>
                <a:lnTo>
                  <a:pt x="98" y="0"/>
                </a:lnTo>
                <a:lnTo>
                  <a:pt x="0" y="0"/>
                </a:lnTo>
                <a:lnTo>
                  <a:pt x="0" y="162"/>
                </a:lnTo>
                <a:lnTo>
                  <a:pt x="98" y="162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2" name="Freeform 65"/>
          <p:cNvSpPr>
            <a:spLocks/>
          </p:cNvSpPr>
          <p:nvPr/>
        </p:nvSpPr>
        <p:spPr bwMode="auto">
          <a:xfrm>
            <a:off x="7197725" y="2482850"/>
            <a:ext cx="185737" cy="2738438"/>
          </a:xfrm>
          <a:custGeom>
            <a:avLst/>
            <a:gdLst>
              <a:gd name="T0" fmla="*/ 117 w 98"/>
              <a:gd name="T1" fmla="*/ 1722 h 1130"/>
              <a:gd name="T2" fmla="*/ 117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7 w 98"/>
              <a:gd name="T9" fmla="*/ 1725 h 1130"/>
              <a:gd name="T10" fmla="*/ 117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8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5" name="Freeform 68"/>
          <p:cNvSpPr>
            <a:spLocks/>
          </p:cNvSpPr>
          <p:nvPr/>
        </p:nvSpPr>
        <p:spPr bwMode="auto">
          <a:xfrm>
            <a:off x="7146925" y="2255838"/>
            <a:ext cx="47625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30 w 25"/>
              <a:gd name="T5" fmla="*/ 21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4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6" name="Freeform 69"/>
          <p:cNvSpPr>
            <a:spLocks/>
          </p:cNvSpPr>
          <p:nvPr/>
        </p:nvSpPr>
        <p:spPr bwMode="auto">
          <a:xfrm>
            <a:off x="6022975" y="1889125"/>
            <a:ext cx="1135062" cy="400050"/>
          </a:xfrm>
          <a:custGeom>
            <a:avLst/>
            <a:gdLst>
              <a:gd name="T0" fmla="*/ 715 w 606"/>
              <a:gd name="T1" fmla="*/ 249 h 165"/>
              <a:gd name="T2" fmla="*/ 654 w 606"/>
              <a:gd name="T3" fmla="*/ 252 h 165"/>
              <a:gd name="T4" fmla="*/ 654 w 606"/>
              <a:gd name="T5" fmla="*/ 0 h 165"/>
              <a:gd name="T6" fmla="*/ 0 w 606"/>
              <a:gd name="T7" fmla="*/ 0 h 165"/>
              <a:gd name="T8" fmla="*/ 0 60000 65536"/>
              <a:gd name="T9" fmla="*/ 0 60000 65536"/>
              <a:gd name="T10" fmla="*/ 0 60000 65536"/>
              <a:gd name="T11" fmla="*/ 0 60000 65536"/>
              <a:gd name="T12" fmla="*/ 0 w 606"/>
              <a:gd name="T13" fmla="*/ 0 h 165"/>
              <a:gd name="T14" fmla="*/ 606 w 606"/>
              <a:gd name="T15" fmla="*/ 165 h 1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6" h="165">
                <a:moveTo>
                  <a:pt x="606" y="163"/>
                </a:moveTo>
                <a:lnTo>
                  <a:pt x="554" y="165"/>
                </a:lnTo>
                <a:lnTo>
                  <a:pt x="554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7" name="Freeform 70"/>
          <p:cNvSpPr>
            <a:spLocks/>
          </p:cNvSpPr>
          <p:nvPr/>
        </p:nvSpPr>
        <p:spPr bwMode="auto">
          <a:xfrm>
            <a:off x="7142162" y="3471863"/>
            <a:ext cx="52387" cy="60325"/>
          </a:xfrm>
          <a:custGeom>
            <a:avLst/>
            <a:gdLst>
              <a:gd name="T0" fmla="*/ 0 w 27"/>
              <a:gd name="T1" fmla="*/ 0 h 25"/>
              <a:gd name="T2" fmla="*/ 2 w 27"/>
              <a:gd name="T3" fmla="*/ 38 h 25"/>
              <a:gd name="T4" fmla="*/ 33 w 27"/>
              <a:gd name="T5" fmla="*/ 20 h 25"/>
              <a:gd name="T6" fmla="*/ 2 w 27"/>
              <a:gd name="T7" fmla="*/ 3 h 25"/>
              <a:gd name="T8" fmla="*/ 2 w 27"/>
              <a:gd name="T9" fmla="*/ 3 h 25"/>
              <a:gd name="T10" fmla="*/ 0 w 27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5"/>
              <a:gd name="T20" fmla="*/ 27 w 27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5">
                <a:moveTo>
                  <a:pt x="0" y="0"/>
                </a:moveTo>
                <a:lnTo>
                  <a:pt x="2" y="25"/>
                </a:lnTo>
                <a:lnTo>
                  <a:pt x="27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8" name="Line 71"/>
          <p:cNvSpPr>
            <a:spLocks noChangeShapeType="1"/>
          </p:cNvSpPr>
          <p:nvPr/>
        </p:nvSpPr>
        <p:spPr bwMode="auto">
          <a:xfrm flipH="1">
            <a:off x="7381875" y="3498850"/>
            <a:ext cx="406400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9" name="Line 72"/>
          <p:cNvSpPr>
            <a:spLocks noChangeShapeType="1"/>
          </p:cNvSpPr>
          <p:nvPr/>
        </p:nvSpPr>
        <p:spPr bwMode="auto">
          <a:xfrm flipH="1">
            <a:off x="7045325" y="3498850"/>
            <a:ext cx="10953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0" name="Freeform 73"/>
          <p:cNvSpPr>
            <a:spLocks/>
          </p:cNvSpPr>
          <p:nvPr/>
        </p:nvSpPr>
        <p:spPr bwMode="auto">
          <a:xfrm>
            <a:off x="7142162" y="4297363"/>
            <a:ext cx="52387" cy="60325"/>
          </a:xfrm>
          <a:custGeom>
            <a:avLst/>
            <a:gdLst>
              <a:gd name="T0" fmla="*/ 0 w 27"/>
              <a:gd name="T1" fmla="*/ 0 h 25"/>
              <a:gd name="T2" fmla="*/ 2 w 27"/>
              <a:gd name="T3" fmla="*/ 38 h 25"/>
              <a:gd name="T4" fmla="*/ 33 w 27"/>
              <a:gd name="T5" fmla="*/ 17 h 25"/>
              <a:gd name="T6" fmla="*/ 2 w 27"/>
              <a:gd name="T7" fmla="*/ 0 h 25"/>
              <a:gd name="T8" fmla="*/ 2 w 27"/>
              <a:gd name="T9" fmla="*/ 0 h 25"/>
              <a:gd name="T10" fmla="*/ 0 w 27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5"/>
              <a:gd name="T20" fmla="*/ 27 w 27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5">
                <a:moveTo>
                  <a:pt x="0" y="0"/>
                </a:moveTo>
                <a:lnTo>
                  <a:pt x="2" y="25"/>
                </a:lnTo>
                <a:lnTo>
                  <a:pt x="27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1" name="Freeform 74"/>
          <p:cNvSpPr>
            <a:spLocks/>
          </p:cNvSpPr>
          <p:nvPr/>
        </p:nvSpPr>
        <p:spPr bwMode="auto">
          <a:xfrm>
            <a:off x="7381875" y="3938588"/>
            <a:ext cx="406400" cy="385763"/>
          </a:xfrm>
          <a:custGeom>
            <a:avLst/>
            <a:gdLst>
              <a:gd name="T0" fmla="*/ 256 w 218"/>
              <a:gd name="T1" fmla="*/ 0 h 159"/>
              <a:gd name="T2" fmla="*/ 191 w 218"/>
              <a:gd name="T3" fmla="*/ 0 h 159"/>
              <a:gd name="T4" fmla="*/ 191 w 218"/>
              <a:gd name="T5" fmla="*/ 243 h 159"/>
              <a:gd name="T6" fmla="*/ 0 w 218"/>
              <a:gd name="T7" fmla="*/ 243 h 159"/>
              <a:gd name="T8" fmla="*/ 0 60000 65536"/>
              <a:gd name="T9" fmla="*/ 0 60000 65536"/>
              <a:gd name="T10" fmla="*/ 0 60000 65536"/>
              <a:gd name="T11" fmla="*/ 0 60000 65536"/>
              <a:gd name="T12" fmla="*/ 0 w 218"/>
              <a:gd name="T13" fmla="*/ 0 h 159"/>
              <a:gd name="T14" fmla="*/ 218 w 218"/>
              <a:gd name="T15" fmla="*/ 159 h 1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8" h="159">
                <a:moveTo>
                  <a:pt x="218" y="0"/>
                </a:moveTo>
                <a:lnTo>
                  <a:pt x="163" y="0"/>
                </a:lnTo>
                <a:lnTo>
                  <a:pt x="163" y="159"/>
                </a:lnTo>
                <a:lnTo>
                  <a:pt x="0" y="159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2" name="Line 75"/>
          <p:cNvSpPr>
            <a:spLocks noChangeShapeType="1"/>
          </p:cNvSpPr>
          <p:nvPr/>
        </p:nvSpPr>
        <p:spPr bwMode="auto">
          <a:xfrm flipH="1">
            <a:off x="6327775" y="4324350"/>
            <a:ext cx="827087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3" name="Freeform 76"/>
          <p:cNvSpPr>
            <a:spLocks/>
          </p:cNvSpPr>
          <p:nvPr/>
        </p:nvSpPr>
        <p:spPr bwMode="auto">
          <a:xfrm>
            <a:off x="5265737" y="2909888"/>
            <a:ext cx="292100" cy="1184275"/>
          </a:xfrm>
          <a:custGeom>
            <a:avLst/>
            <a:gdLst>
              <a:gd name="T0" fmla="*/ 0 w 157"/>
              <a:gd name="T1" fmla="*/ 0 h 489"/>
              <a:gd name="T2" fmla="*/ 0 w 157"/>
              <a:gd name="T3" fmla="*/ 302 h 489"/>
              <a:gd name="T4" fmla="*/ 59 w 157"/>
              <a:gd name="T5" fmla="*/ 374 h 489"/>
              <a:gd name="T6" fmla="*/ 0 w 157"/>
              <a:gd name="T7" fmla="*/ 444 h 489"/>
              <a:gd name="T8" fmla="*/ 0 w 157"/>
              <a:gd name="T9" fmla="*/ 746 h 489"/>
              <a:gd name="T10" fmla="*/ 184 w 157"/>
              <a:gd name="T11" fmla="*/ 517 h 489"/>
              <a:gd name="T12" fmla="*/ 184 w 157"/>
              <a:gd name="T13" fmla="*/ 229 h 489"/>
              <a:gd name="T14" fmla="*/ 0 w 157"/>
              <a:gd name="T15" fmla="*/ 0 h 489"/>
              <a:gd name="T16" fmla="*/ 0 w 157"/>
              <a:gd name="T17" fmla="*/ 0 h 4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7"/>
              <a:gd name="T28" fmla="*/ 0 h 489"/>
              <a:gd name="T29" fmla="*/ 157 w 157"/>
              <a:gd name="T30" fmla="*/ 489 h 48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7" h="489">
                <a:moveTo>
                  <a:pt x="0" y="0"/>
                </a:moveTo>
                <a:lnTo>
                  <a:pt x="0" y="198"/>
                </a:lnTo>
                <a:lnTo>
                  <a:pt x="50" y="245"/>
                </a:lnTo>
                <a:lnTo>
                  <a:pt x="0" y="291"/>
                </a:lnTo>
                <a:lnTo>
                  <a:pt x="0" y="489"/>
                </a:lnTo>
                <a:lnTo>
                  <a:pt x="157" y="339"/>
                </a:lnTo>
                <a:lnTo>
                  <a:pt x="157" y="150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4" name="Freeform 77"/>
          <p:cNvSpPr>
            <a:spLocks/>
          </p:cNvSpPr>
          <p:nvPr/>
        </p:nvSpPr>
        <p:spPr bwMode="auto">
          <a:xfrm>
            <a:off x="5102225" y="5130800"/>
            <a:ext cx="681037" cy="531813"/>
          </a:xfrm>
          <a:custGeom>
            <a:avLst/>
            <a:gdLst>
              <a:gd name="T0" fmla="*/ 342 w 364"/>
              <a:gd name="T1" fmla="*/ 332 h 219"/>
              <a:gd name="T2" fmla="*/ 357 w 364"/>
              <a:gd name="T3" fmla="*/ 332 h 219"/>
              <a:gd name="T4" fmla="*/ 371 w 364"/>
              <a:gd name="T5" fmla="*/ 329 h 219"/>
              <a:gd name="T6" fmla="*/ 382 w 364"/>
              <a:gd name="T7" fmla="*/ 323 h 219"/>
              <a:gd name="T8" fmla="*/ 394 w 364"/>
              <a:gd name="T9" fmla="*/ 311 h 219"/>
              <a:gd name="T10" fmla="*/ 404 w 364"/>
              <a:gd name="T11" fmla="*/ 303 h 219"/>
              <a:gd name="T12" fmla="*/ 411 w 364"/>
              <a:gd name="T13" fmla="*/ 288 h 219"/>
              <a:gd name="T14" fmla="*/ 421 w 364"/>
              <a:gd name="T15" fmla="*/ 272 h 219"/>
              <a:gd name="T16" fmla="*/ 425 w 364"/>
              <a:gd name="T17" fmla="*/ 259 h 219"/>
              <a:gd name="T18" fmla="*/ 428 w 364"/>
              <a:gd name="T19" fmla="*/ 240 h 219"/>
              <a:gd name="T20" fmla="*/ 429 w 364"/>
              <a:gd name="T21" fmla="*/ 223 h 219"/>
              <a:gd name="T22" fmla="*/ 429 w 364"/>
              <a:gd name="T23" fmla="*/ 112 h 219"/>
              <a:gd name="T24" fmla="*/ 428 w 364"/>
              <a:gd name="T25" fmla="*/ 95 h 219"/>
              <a:gd name="T26" fmla="*/ 425 w 364"/>
              <a:gd name="T27" fmla="*/ 76 h 219"/>
              <a:gd name="T28" fmla="*/ 421 w 364"/>
              <a:gd name="T29" fmla="*/ 60 h 219"/>
              <a:gd name="T30" fmla="*/ 411 w 364"/>
              <a:gd name="T31" fmla="*/ 44 h 219"/>
              <a:gd name="T32" fmla="*/ 404 w 364"/>
              <a:gd name="T33" fmla="*/ 32 h 219"/>
              <a:gd name="T34" fmla="*/ 394 w 364"/>
              <a:gd name="T35" fmla="*/ 21 h 219"/>
              <a:gd name="T36" fmla="*/ 382 w 364"/>
              <a:gd name="T37" fmla="*/ 12 h 219"/>
              <a:gd name="T38" fmla="*/ 371 w 364"/>
              <a:gd name="T39" fmla="*/ 6 h 219"/>
              <a:gd name="T40" fmla="*/ 357 w 364"/>
              <a:gd name="T41" fmla="*/ 0 h 219"/>
              <a:gd name="T42" fmla="*/ 344 w 364"/>
              <a:gd name="T43" fmla="*/ 0 h 219"/>
              <a:gd name="T44" fmla="*/ 86 w 364"/>
              <a:gd name="T45" fmla="*/ 0 h 219"/>
              <a:gd name="T46" fmla="*/ 73 w 364"/>
              <a:gd name="T47" fmla="*/ 0 h 219"/>
              <a:gd name="T48" fmla="*/ 59 w 364"/>
              <a:gd name="T49" fmla="*/ 6 h 219"/>
              <a:gd name="T50" fmla="*/ 46 w 364"/>
              <a:gd name="T51" fmla="*/ 12 h 219"/>
              <a:gd name="T52" fmla="*/ 34 w 364"/>
              <a:gd name="T53" fmla="*/ 21 h 219"/>
              <a:gd name="T54" fmla="*/ 25 w 364"/>
              <a:gd name="T55" fmla="*/ 32 h 219"/>
              <a:gd name="T56" fmla="*/ 16 w 364"/>
              <a:gd name="T57" fmla="*/ 44 h 219"/>
              <a:gd name="T58" fmla="*/ 9 w 364"/>
              <a:gd name="T59" fmla="*/ 60 h 219"/>
              <a:gd name="T60" fmla="*/ 5 w 364"/>
              <a:gd name="T61" fmla="*/ 76 h 219"/>
              <a:gd name="T62" fmla="*/ 0 w 364"/>
              <a:gd name="T63" fmla="*/ 95 h 219"/>
              <a:gd name="T64" fmla="*/ 0 w 364"/>
              <a:gd name="T65" fmla="*/ 112 h 219"/>
              <a:gd name="T66" fmla="*/ 0 w 364"/>
              <a:gd name="T67" fmla="*/ 223 h 219"/>
              <a:gd name="T68" fmla="*/ 0 w 364"/>
              <a:gd name="T69" fmla="*/ 240 h 219"/>
              <a:gd name="T70" fmla="*/ 5 w 364"/>
              <a:gd name="T71" fmla="*/ 259 h 219"/>
              <a:gd name="T72" fmla="*/ 9 w 364"/>
              <a:gd name="T73" fmla="*/ 272 h 219"/>
              <a:gd name="T74" fmla="*/ 16 w 364"/>
              <a:gd name="T75" fmla="*/ 288 h 219"/>
              <a:gd name="T76" fmla="*/ 25 w 364"/>
              <a:gd name="T77" fmla="*/ 303 h 219"/>
              <a:gd name="T78" fmla="*/ 34 w 364"/>
              <a:gd name="T79" fmla="*/ 311 h 219"/>
              <a:gd name="T80" fmla="*/ 46 w 364"/>
              <a:gd name="T81" fmla="*/ 323 h 219"/>
              <a:gd name="T82" fmla="*/ 59 w 364"/>
              <a:gd name="T83" fmla="*/ 329 h 219"/>
              <a:gd name="T84" fmla="*/ 73 w 364"/>
              <a:gd name="T85" fmla="*/ 332 h 219"/>
              <a:gd name="T86" fmla="*/ 86 w 364"/>
              <a:gd name="T87" fmla="*/ 335 h 219"/>
              <a:gd name="T88" fmla="*/ 344 w 364"/>
              <a:gd name="T89" fmla="*/ 335 h 219"/>
              <a:gd name="T90" fmla="*/ 344 w 364"/>
              <a:gd name="T91" fmla="*/ 335 h 2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64"/>
              <a:gd name="T139" fmla="*/ 0 h 219"/>
              <a:gd name="T140" fmla="*/ 364 w 364"/>
              <a:gd name="T141" fmla="*/ 219 h 21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64" h="219">
                <a:moveTo>
                  <a:pt x="290" y="217"/>
                </a:moveTo>
                <a:lnTo>
                  <a:pt x="303" y="217"/>
                </a:lnTo>
                <a:lnTo>
                  <a:pt x="315" y="215"/>
                </a:lnTo>
                <a:lnTo>
                  <a:pt x="324" y="211"/>
                </a:lnTo>
                <a:lnTo>
                  <a:pt x="334" y="203"/>
                </a:lnTo>
                <a:lnTo>
                  <a:pt x="343" y="198"/>
                </a:lnTo>
                <a:lnTo>
                  <a:pt x="349" y="188"/>
                </a:lnTo>
                <a:lnTo>
                  <a:pt x="357" y="178"/>
                </a:lnTo>
                <a:lnTo>
                  <a:pt x="361" y="169"/>
                </a:lnTo>
                <a:lnTo>
                  <a:pt x="363" y="157"/>
                </a:lnTo>
                <a:lnTo>
                  <a:pt x="364" y="146"/>
                </a:lnTo>
                <a:lnTo>
                  <a:pt x="364" y="73"/>
                </a:lnTo>
                <a:lnTo>
                  <a:pt x="363" y="62"/>
                </a:lnTo>
                <a:lnTo>
                  <a:pt x="361" y="50"/>
                </a:lnTo>
                <a:lnTo>
                  <a:pt x="357" y="39"/>
                </a:lnTo>
                <a:lnTo>
                  <a:pt x="349" y="29"/>
                </a:lnTo>
                <a:lnTo>
                  <a:pt x="343" y="21"/>
                </a:lnTo>
                <a:lnTo>
                  <a:pt x="334" y="14"/>
                </a:lnTo>
                <a:lnTo>
                  <a:pt x="324" y="8"/>
                </a:lnTo>
                <a:lnTo>
                  <a:pt x="315" y="4"/>
                </a:lnTo>
                <a:lnTo>
                  <a:pt x="303" y="0"/>
                </a:lnTo>
                <a:lnTo>
                  <a:pt x="292" y="0"/>
                </a:lnTo>
                <a:lnTo>
                  <a:pt x="73" y="0"/>
                </a:lnTo>
                <a:lnTo>
                  <a:pt x="62" y="0"/>
                </a:lnTo>
                <a:lnTo>
                  <a:pt x="50" y="4"/>
                </a:lnTo>
                <a:lnTo>
                  <a:pt x="39" y="8"/>
                </a:lnTo>
                <a:lnTo>
                  <a:pt x="29" y="14"/>
                </a:lnTo>
                <a:lnTo>
                  <a:pt x="21" y="21"/>
                </a:lnTo>
                <a:lnTo>
                  <a:pt x="14" y="29"/>
                </a:lnTo>
                <a:lnTo>
                  <a:pt x="8" y="39"/>
                </a:lnTo>
                <a:lnTo>
                  <a:pt x="4" y="50"/>
                </a:lnTo>
                <a:lnTo>
                  <a:pt x="0" y="62"/>
                </a:lnTo>
                <a:lnTo>
                  <a:pt x="0" y="73"/>
                </a:lnTo>
                <a:lnTo>
                  <a:pt x="0" y="146"/>
                </a:lnTo>
                <a:lnTo>
                  <a:pt x="0" y="157"/>
                </a:lnTo>
                <a:lnTo>
                  <a:pt x="4" y="169"/>
                </a:lnTo>
                <a:lnTo>
                  <a:pt x="8" y="178"/>
                </a:lnTo>
                <a:lnTo>
                  <a:pt x="14" y="188"/>
                </a:lnTo>
                <a:lnTo>
                  <a:pt x="21" y="198"/>
                </a:lnTo>
                <a:lnTo>
                  <a:pt x="29" y="203"/>
                </a:lnTo>
                <a:lnTo>
                  <a:pt x="39" y="211"/>
                </a:lnTo>
                <a:lnTo>
                  <a:pt x="50" y="215"/>
                </a:lnTo>
                <a:lnTo>
                  <a:pt x="62" y="217"/>
                </a:lnTo>
                <a:lnTo>
                  <a:pt x="73" y="219"/>
                </a:lnTo>
                <a:lnTo>
                  <a:pt x="292" y="219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5" name="Rectangle 78"/>
          <p:cNvSpPr>
            <a:spLocks noChangeArrowheads="1"/>
          </p:cNvSpPr>
          <p:nvPr/>
        </p:nvSpPr>
        <p:spPr bwMode="auto">
          <a:xfrm>
            <a:off x="5094287" y="5253038"/>
            <a:ext cx="6969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 b="1">
                <a:solidFill>
                  <a:srgbClr val="EB7500"/>
                </a:solidFill>
                <a:latin typeface="Neo Sans Intel"/>
              </a:rPr>
              <a:t>Forwarding</a:t>
            </a:r>
          </a:p>
          <a:p>
            <a:pPr algn="ctr"/>
            <a:r>
              <a:rPr lang="en-US" sz="1000" b="1">
                <a:solidFill>
                  <a:srgbClr val="EB7500"/>
                </a:solidFill>
                <a:latin typeface="Neo Sans Intel"/>
              </a:rPr>
              <a:t>Unit</a:t>
            </a:r>
            <a:endParaRPr lang="en-US" sz="1000" b="1">
              <a:latin typeface="Neo Sans Intel"/>
            </a:endParaRPr>
          </a:p>
        </p:txBody>
      </p:sp>
      <p:sp>
        <p:nvSpPr>
          <p:cNvPr id="86" name="Freeform 79"/>
          <p:cNvSpPr>
            <a:spLocks/>
          </p:cNvSpPr>
          <p:nvPr/>
        </p:nvSpPr>
        <p:spPr bwMode="auto">
          <a:xfrm>
            <a:off x="4722813" y="4152900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1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7" name="Freeform 80"/>
          <p:cNvSpPr>
            <a:spLocks/>
          </p:cNvSpPr>
          <p:nvPr/>
        </p:nvSpPr>
        <p:spPr bwMode="auto">
          <a:xfrm>
            <a:off x="4722813" y="4849813"/>
            <a:ext cx="46037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9 w 25"/>
              <a:gd name="T5" fmla="*/ 20 h 24"/>
              <a:gd name="T6" fmla="*/ 0 w 25"/>
              <a:gd name="T7" fmla="*/ 0 h 24"/>
              <a:gd name="T8" fmla="*/ 0 w 25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4"/>
              <a:gd name="T17" fmla="*/ 25 w 25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8" name="Freeform 81"/>
          <p:cNvSpPr>
            <a:spLocks/>
          </p:cNvSpPr>
          <p:nvPr/>
        </p:nvSpPr>
        <p:spPr bwMode="auto">
          <a:xfrm>
            <a:off x="4722813" y="5064125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9" name="Line 82"/>
          <p:cNvSpPr>
            <a:spLocks noChangeShapeType="1"/>
          </p:cNvSpPr>
          <p:nvPr/>
        </p:nvSpPr>
        <p:spPr bwMode="auto">
          <a:xfrm flipH="1">
            <a:off x="4535488" y="4178300"/>
            <a:ext cx="20478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0" name="Freeform 83"/>
          <p:cNvSpPr>
            <a:spLocks/>
          </p:cNvSpPr>
          <p:nvPr/>
        </p:nvSpPr>
        <p:spPr bwMode="auto">
          <a:xfrm>
            <a:off x="4722813" y="3228975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18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1" name="Freeform 84"/>
          <p:cNvSpPr>
            <a:spLocks/>
          </p:cNvSpPr>
          <p:nvPr/>
        </p:nvSpPr>
        <p:spPr bwMode="auto">
          <a:xfrm>
            <a:off x="5200650" y="3008313"/>
            <a:ext cx="49212" cy="58738"/>
          </a:xfrm>
          <a:custGeom>
            <a:avLst/>
            <a:gdLst>
              <a:gd name="T0" fmla="*/ 0 w 27"/>
              <a:gd name="T1" fmla="*/ 0 h 24"/>
              <a:gd name="T2" fmla="*/ 2 w 27"/>
              <a:gd name="T3" fmla="*/ 37 h 24"/>
              <a:gd name="T4" fmla="*/ 31 w 27"/>
              <a:gd name="T5" fmla="*/ 20 h 24"/>
              <a:gd name="T6" fmla="*/ 2 w 27"/>
              <a:gd name="T7" fmla="*/ 2 h 24"/>
              <a:gd name="T8" fmla="*/ 2 w 27"/>
              <a:gd name="T9" fmla="*/ 2 h 24"/>
              <a:gd name="T10" fmla="*/ 0 w 27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4"/>
              <a:gd name="T20" fmla="*/ 27 w 27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4">
                <a:moveTo>
                  <a:pt x="0" y="0"/>
                </a:moveTo>
                <a:lnTo>
                  <a:pt x="2" y="24"/>
                </a:lnTo>
                <a:lnTo>
                  <a:pt x="27" y="13"/>
                </a:lnTo>
                <a:lnTo>
                  <a:pt x="2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2" name="Line 85"/>
          <p:cNvSpPr>
            <a:spLocks noChangeShapeType="1"/>
          </p:cNvSpPr>
          <p:nvPr/>
        </p:nvSpPr>
        <p:spPr bwMode="auto">
          <a:xfrm flipH="1">
            <a:off x="4948237" y="3040063"/>
            <a:ext cx="26987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3" name="Freeform 86"/>
          <p:cNvSpPr>
            <a:spLocks/>
          </p:cNvSpPr>
          <p:nvPr/>
        </p:nvSpPr>
        <p:spPr bwMode="auto">
          <a:xfrm>
            <a:off x="4722813" y="3008313"/>
            <a:ext cx="46037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9 w 25"/>
              <a:gd name="T5" fmla="*/ 20 h 24"/>
              <a:gd name="T6" fmla="*/ 0 w 25"/>
              <a:gd name="T7" fmla="*/ 2 h 24"/>
              <a:gd name="T8" fmla="*/ 0 w 25"/>
              <a:gd name="T9" fmla="*/ 2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4" name="Freeform 87"/>
          <p:cNvSpPr>
            <a:spLocks/>
          </p:cNvSpPr>
          <p:nvPr/>
        </p:nvSpPr>
        <p:spPr bwMode="auto">
          <a:xfrm>
            <a:off x="4538663" y="3259138"/>
            <a:ext cx="204787" cy="2667000"/>
          </a:xfrm>
          <a:custGeom>
            <a:avLst/>
            <a:gdLst>
              <a:gd name="T0" fmla="*/ 129 w 109"/>
              <a:gd name="T1" fmla="*/ 0 h 1191"/>
              <a:gd name="T2" fmla="*/ 0 w 109"/>
              <a:gd name="T3" fmla="*/ 0 h 1191"/>
              <a:gd name="T4" fmla="*/ 0 w 109"/>
              <a:gd name="T5" fmla="*/ 1680 h 1191"/>
              <a:gd name="T6" fmla="*/ 0 60000 65536"/>
              <a:gd name="T7" fmla="*/ 0 60000 65536"/>
              <a:gd name="T8" fmla="*/ 0 60000 65536"/>
              <a:gd name="T9" fmla="*/ 0 w 109"/>
              <a:gd name="T10" fmla="*/ 0 h 1191"/>
              <a:gd name="T11" fmla="*/ 109 w 109"/>
              <a:gd name="T12" fmla="*/ 1191 h 11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9" h="1191">
                <a:moveTo>
                  <a:pt x="109" y="0"/>
                </a:moveTo>
                <a:lnTo>
                  <a:pt x="0" y="0"/>
                </a:lnTo>
                <a:lnTo>
                  <a:pt x="0" y="1191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5" name="Freeform 88"/>
          <p:cNvSpPr>
            <a:spLocks/>
          </p:cNvSpPr>
          <p:nvPr/>
        </p:nvSpPr>
        <p:spPr bwMode="auto">
          <a:xfrm>
            <a:off x="4722813" y="2790825"/>
            <a:ext cx="46037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9 w 25"/>
              <a:gd name="T5" fmla="*/ 20 h 24"/>
              <a:gd name="T6" fmla="*/ 0 w 25"/>
              <a:gd name="T7" fmla="*/ 0 h 24"/>
              <a:gd name="T8" fmla="*/ 0 w 25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4"/>
              <a:gd name="T17" fmla="*/ 25 w 25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6" name="Line 89"/>
          <p:cNvSpPr>
            <a:spLocks noChangeShapeType="1"/>
          </p:cNvSpPr>
          <p:nvPr/>
        </p:nvSpPr>
        <p:spPr bwMode="auto">
          <a:xfrm flipH="1">
            <a:off x="4130675" y="2817813"/>
            <a:ext cx="612775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7" name="Freeform 90"/>
          <p:cNvSpPr>
            <a:spLocks/>
          </p:cNvSpPr>
          <p:nvPr/>
        </p:nvSpPr>
        <p:spPr bwMode="auto">
          <a:xfrm>
            <a:off x="4516438" y="4152900"/>
            <a:ext cx="42862" cy="60325"/>
          </a:xfrm>
          <a:custGeom>
            <a:avLst/>
            <a:gdLst>
              <a:gd name="T0" fmla="*/ 11 w 23"/>
              <a:gd name="T1" fmla="*/ 38 h 25"/>
              <a:gd name="T2" fmla="*/ 15 w 23"/>
              <a:gd name="T3" fmla="*/ 38 h 25"/>
              <a:gd name="T4" fmla="*/ 18 w 23"/>
              <a:gd name="T5" fmla="*/ 38 h 25"/>
              <a:gd name="T6" fmla="*/ 20 w 23"/>
              <a:gd name="T7" fmla="*/ 35 h 25"/>
              <a:gd name="T8" fmla="*/ 22 w 23"/>
              <a:gd name="T9" fmla="*/ 35 h 25"/>
              <a:gd name="T10" fmla="*/ 22 w 23"/>
              <a:gd name="T11" fmla="*/ 32 h 25"/>
              <a:gd name="T12" fmla="*/ 25 w 23"/>
              <a:gd name="T13" fmla="*/ 32 h 25"/>
              <a:gd name="T14" fmla="*/ 25 w 23"/>
              <a:gd name="T15" fmla="*/ 30 h 25"/>
              <a:gd name="T16" fmla="*/ 27 w 23"/>
              <a:gd name="T17" fmla="*/ 27 h 25"/>
              <a:gd name="T18" fmla="*/ 27 w 23"/>
              <a:gd name="T19" fmla="*/ 24 h 25"/>
              <a:gd name="T20" fmla="*/ 27 w 23"/>
              <a:gd name="T21" fmla="*/ 21 h 25"/>
              <a:gd name="T22" fmla="*/ 27 w 23"/>
              <a:gd name="T23" fmla="*/ 18 h 25"/>
              <a:gd name="T24" fmla="*/ 27 w 23"/>
              <a:gd name="T25" fmla="*/ 15 h 25"/>
              <a:gd name="T26" fmla="*/ 25 w 23"/>
              <a:gd name="T27" fmla="*/ 12 h 25"/>
              <a:gd name="T28" fmla="*/ 25 w 23"/>
              <a:gd name="T29" fmla="*/ 9 h 25"/>
              <a:gd name="T30" fmla="*/ 22 w 23"/>
              <a:gd name="T31" fmla="*/ 6 h 25"/>
              <a:gd name="T32" fmla="*/ 22 w 23"/>
              <a:gd name="T33" fmla="*/ 6 h 25"/>
              <a:gd name="T34" fmla="*/ 20 w 23"/>
              <a:gd name="T35" fmla="*/ 3 h 25"/>
              <a:gd name="T36" fmla="*/ 18 w 23"/>
              <a:gd name="T37" fmla="*/ 3 h 25"/>
              <a:gd name="T38" fmla="*/ 15 w 23"/>
              <a:gd name="T39" fmla="*/ 3 h 25"/>
              <a:gd name="T40" fmla="*/ 13 w 23"/>
              <a:gd name="T41" fmla="*/ 0 h 25"/>
              <a:gd name="T42" fmla="*/ 11 w 23"/>
              <a:gd name="T43" fmla="*/ 3 h 25"/>
              <a:gd name="T44" fmla="*/ 8 w 23"/>
              <a:gd name="T45" fmla="*/ 3 h 25"/>
              <a:gd name="T46" fmla="*/ 6 w 23"/>
              <a:gd name="T47" fmla="*/ 3 h 25"/>
              <a:gd name="T48" fmla="*/ 4 w 23"/>
              <a:gd name="T49" fmla="*/ 6 h 25"/>
              <a:gd name="T50" fmla="*/ 2 w 23"/>
              <a:gd name="T51" fmla="*/ 6 h 25"/>
              <a:gd name="T52" fmla="*/ 2 w 23"/>
              <a:gd name="T53" fmla="*/ 9 h 25"/>
              <a:gd name="T54" fmla="*/ 0 w 23"/>
              <a:gd name="T55" fmla="*/ 12 h 25"/>
              <a:gd name="T56" fmla="*/ 0 w 23"/>
              <a:gd name="T57" fmla="*/ 15 h 25"/>
              <a:gd name="T58" fmla="*/ 0 w 23"/>
              <a:gd name="T59" fmla="*/ 18 h 25"/>
              <a:gd name="T60" fmla="*/ 0 w 23"/>
              <a:gd name="T61" fmla="*/ 21 h 25"/>
              <a:gd name="T62" fmla="*/ 0 w 23"/>
              <a:gd name="T63" fmla="*/ 24 h 25"/>
              <a:gd name="T64" fmla="*/ 0 w 23"/>
              <a:gd name="T65" fmla="*/ 27 h 25"/>
              <a:gd name="T66" fmla="*/ 0 w 23"/>
              <a:gd name="T67" fmla="*/ 30 h 25"/>
              <a:gd name="T68" fmla="*/ 2 w 23"/>
              <a:gd name="T69" fmla="*/ 32 h 25"/>
              <a:gd name="T70" fmla="*/ 2 w 23"/>
              <a:gd name="T71" fmla="*/ 32 h 25"/>
              <a:gd name="T72" fmla="*/ 4 w 23"/>
              <a:gd name="T73" fmla="*/ 35 h 25"/>
              <a:gd name="T74" fmla="*/ 6 w 23"/>
              <a:gd name="T75" fmla="*/ 35 h 25"/>
              <a:gd name="T76" fmla="*/ 8 w 23"/>
              <a:gd name="T77" fmla="*/ 38 h 25"/>
              <a:gd name="T78" fmla="*/ 11 w 23"/>
              <a:gd name="T79" fmla="*/ 38 h 25"/>
              <a:gd name="T80" fmla="*/ 13 w 23"/>
              <a:gd name="T81" fmla="*/ 38 h 25"/>
              <a:gd name="T82" fmla="*/ 13 w 23"/>
              <a:gd name="T83" fmla="*/ 38 h 25"/>
              <a:gd name="T84" fmla="*/ 11 w 23"/>
              <a:gd name="T85" fmla="*/ 38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3"/>
              <a:gd name="T130" fmla="*/ 0 h 25"/>
              <a:gd name="T131" fmla="*/ 23 w 23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3" h="25">
                <a:moveTo>
                  <a:pt x="9" y="25"/>
                </a:moveTo>
                <a:lnTo>
                  <a:pt x="13" y="25"/>
                </a:lnTo>
                <a:lnTo>
                  <a:pt x="15" y="25"/>
                </a:lnTo>
                <a:lnTo>
                  <a:pt x="17" y="23"/>
                </a:lnTo>
                <a:lnTo>
                  <a:pt x="19" y="23"/>
                </a:lnTo>
                <a:lnTo>
                  <a:pt x="19" y="21"/>
                </a:lnTo>
                <a:lnTo>
                  <a:pt x="21" y="21"/>
                </a:lnTo>
                <a:lnTo>
                  <a:pt x="21" y="20"/>
                </a:lnTo>
                <a:lnTo>
                  <a:pt x="23" y="18"/>
                </a:lnTo>
                <a:lnTo>
                  <a:pt x="23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3" y="2"/>
                </a:lnTo>
                <a:lnTo>
                  <a:pt x="11" y="0"/>
                </a:lnTo>
                <a:lnTo>
                  <a:pt x="9" y="2"/>
                </a:lnTo>
                <a:lnTo>
                  <a:pt x="7" y="2"/>
                </a:lnTo>
                <a:lnTo>
                  <a:pt x="5" y="2"/>
                </a:lnTo>
                <a:lnTo>
                  <a:pt x="3" y="4"/>
                </a:lnTo>
                <a:lnTo>
                  <a:pt x="2" y="4"/>
                </a:lnTo>
                <a:lnTo>
                  <a:pt x="2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2" y="21"/>
                </a:lnTo>
                <a:lnTo>
                  <a:pt x="3" y="23"/>
                </a:lnTo>
                <a:lnTo>
                  <a:pt x="5" y="23"/>
                </a:lnTo>
                <a:lnTo>
                  <a:pt x="7" y="25"/>
                </a:lnTo>
                <a:lnTo>
                  <a:pt x="9" y="25"/>
                </a:lnTo>
                <a:lnTo>
                  <a:pt x="11" y="25"/>
                </a:lnTo>
                <a:lnTo>
                  <a:pt x="9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8" name="Line 91"/>
          <p:cNvSpPr>
            <a:spLocks noChangeShapeType="1"/>
          </p:cNvSpPr>
          <p:nvPr/>
        </p:nvSpPr>
        <p:spPr bwMode="auto">
          <a:xfrm>
            <a:off x="1766888" y="3546475"/>
            <a:ext cx="207962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9" name="Freeform 92"/>
          <p:cNvSpPr>
            <a:spLocks/>
          </p:cNvSpPr>
          <p:nvPr/>
        </p:nvSpPr>
        <p:spPr bwMode="auto">
          <a:xfrm>
            <a:off x="1974850" y="1889125"/>
            <a:ext cx="1933575" cy="3211513"/>
          </a:xfrm>
          <a:custGeom>
            <a:avLst/>
            <a:gdLst>
              <a:gd name="T0" fmla="*/ 1218 w 1032"/>
              <a:gd name="T1" fmla="*/ 2020 h 1325"/>
              <a:gd name="T2" fmla="*/ 0 w 1032"/>
              <a:gd name="T3" fmla="*/ 2023 h 1325"/>
              <a:gd name="T4" fmla="*/ 0 w 1032"/>
              <a:gd name="T5" fmla="*/ 0 h 1325"/>
              <a:gd name="T6" fmla="*/ 486 w 1032"/>
              <a:gd name="T7" fmla="*/ 0 h 1325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1325"/>
              <a:gd name="T14" fmla="*/ 1032 w 1032"/>
              <a:gd name="T15" fmla="*/ 1325 h 13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1325">
                <a:moveTo>
                  <a:pt x="1032" y="1323"/>
                </a:moveTo>
                <a:lnTo>
                  <a:pt x="0" y="1325"/>
                </a:lnTo>
                <a:lnTo>
                  <a:pt x="0" y="0"/>
                </a:lnTo>
                <a:lnTo>
                  <a:pt x="412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1" name="Freeform 94"/>
          <p:cNvSpPr>
            <a:spLocks/>
          </p:cNvSpPr>
          <p:nvPr/>
        </p:nvSpPr>
        <p:spPr bwMode="auto">
          <a:xfrm>
            <a:off x="2178050" y="3173413"/>
            <a:ext cx="1730375" cy="1495425"/>
          </a:xfrm>
          <a:custGeom>
            <a:avLst/>
            <a:gdLst>
              <a:gd name="T0" fmla="*/ 1090 w 923"/>
              <a:gd name="T1" fmla="*/ 942 h 617"/>
              <a:gd name="T2" fmla="*/ 0 w 923"/>
              <a:gd name="T3" fmla="*/ 942 h 617"/>
              <a:gd name="T4" fmla="*/ 0 w 923"/>
              <a:gd name="T5" fmla="*/ 0 h 617"/>
              <a:gd name="T6" fmla="*/ 0 60000 65536"/>
              <a:gd name="T7" fmla="*/ 0 60000 65536"/>
              <a:gd name="T8" fmla="*/ 0 60000 65536"/>
              <a:gd name="T9" fmla="*/ 0 w 923"/>
              <a:gd name="T10" fmla="*/ 0 h 617"/>
              <a:gd name="T11" fmla="*/ 923 w 923"/>
              <a:gd name="T12" fmla="*/ 617 h 6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23" h="617">
                <a:moveTo>
                  <a:pt x="923" y="617"/>
                </a:moveTo>
                <a:lnTo>
                  <a:pt x="0" y="617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3" name="Line 96"/>
          <p:cNvSpPr>
            <a:spLocks noChangeShapeType="1"/>
          </p:cNvSpPr>
          <p:nvPr/>
        </p:nvSpPr>
        <p:spPr bwMode="auto">
          <a:xfrm>
            <a:off x="1974850" y="4876800"/>
            <a:ext cx="1935162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5" name="Freeform 98"/>
          <p:cNvSpPr>
            <a:spLocks/>
          </p:cNvSpPr>
          <p:nvPr/>
        </p:nvSpPr>
        <p:spPr bwMode="auto">
          <a:xfrm>
            <a:off x="1952625" y="4849813"/>
            <a:ext cx="46037" cy="58738"/>
          </a:xfrm>
          <a:custGeom>
            <a:avLst/>
            <a:gdLst>
              <a:gd name="T0" fmla="*/ 13 w 25"/>
              <a:gd name="T1" fmla="*/ 35 h 24"/>
              <a:gd name="T2" fmla="*/ 15 w 25"/>
              <a:gd name="T3" fmla="*/ 37 h 24"/>
              <a:gd name="T4" fmla="*/ 17 w 25"/>
              <a:gd name="T5" fmla="*/ 35 h 24"/>
              <a:gd name="T6" fmla="*/ 20 w 25"/>
              <a:gd name="T7" fmla="*/ 35 h 24"/>
              <a:gd name="T8" fmla="*/ 22 w 25"/>
              <a:gd name="T9" fmla="*/ 32 h 24"/>
              <a:gd name="T10" fmla="*/ 24 w 25"/>
              <a:gd name="T11" fmla="*/ 32 h 24"/>
              <a:gd name="T12" fmla="*/ 24 w 25"/>
              <a:gd name="T13" fmla="*/ 29 h 24"/>
              <a:gd name="T14" fmla="*/ 27 w 25"/>
              <a:gd name="T15" fmla="*/ 26 h 24"/>
              <a:gd name="T16" fmla="*/ 27 w 25"/>
              <a:gd name="T17" fmla="*/ 23 h 24"/>
              <a:gd name="T18" fmla="*/ 27 w 25"/>
              <a:gd name="T19" fmla="*/ 20 h 24"/>
              <a:gd name="T20" fmla="*/ 29 w 25"/>
              <a:gd name="T21" fmla="*/ 17 h 24"/>
              <a:gd name="T22" fmla="*/ 27 w 25"/>
              <a:gd name="T23" fmla="*/ 14 h 24"/>
              <a:gd name="T24" fmla="*/ 27 w 25"/>
              <a:gd name="T25" fmla="*/ 11 h 24"/>
              <a:gd name="T26" fmla="*/ 27 w 25"/>
              <a:gd name="T27" fmla="*/ 8 h 24"/>
              <a:gd name="T28" fmla="*/ 24 w 25"/>
              <a:gd name="T29" fmla="*/ 8 h 24"/>
              <a:gd name="T30" fmla="*/ 24 w 25"/>
              <a:gd name="T31" fmla="*/ 5 h 24"/>
              <a:gd name="T32" fmla="*/ 22 w 25"/>
              <a:gd name="T33" fmla="*/ 3 h 24"/>
              <a:gd name="T34" fmla="*/ 20 w 25"/>
              <a:gd name="T35" fmla="*/ 3 h 24"/>
              <a:gd name="T36" fmla="*/ 17 w 25"/>
              <a:gd name="T37" fmla="*/ 0 h 24"/>
              <a:gd name="T38" fmla="*/ 15 w 25"/>
              <a:gd name="T39" fmla="*/ 0 h 24"/>
              <a:gd name="T40" fmla="*/ 13 w 25"/>
              <a:gd name="T41" fmla="*/ 0 h 24"/>
              <a:gd name="T42" fmla="*/ 10 w 25"/>
              <a:gd name="T43" fmla="*/ 0 h 24"/>
              <a:gd name="T44" fmla="*/ 8 w 25"/>
              <a:gd name="T45" fmla="*/ 0 h 24"/>
              <a:gd name="T46" fmla="*/ 6 w 25"/>
              <a:gd name="T47" fmla="*/ 3 h 24"/>
              <a:gd name="T48" fmla="*/ 5 w 25"/>
              <a:gd name="T49" fmla="*/ 3 h 24"/>
              <a:gd name="T50" fmla="*/ 5 w 25"/>
              <a:gd name="T51" fmla="*/ 5 h 24"/>
              <a:gd name="T52" fmla="*/ 2 w 25"/>
              <a:gd name="T53" fmla="*/ 8 h 24"/>
              <a:gd name="T54" fmla="*/ 2 w 25"/>
              <a:gd name="T55" fmla="*/ 8 h 24"/>
              <a:gd name="T56" fmla="*/ 0 w 25"/>
              <a:gd name="T57" fmla="*/ 11 h 24"/>
              <a:gd name="T58" fmla="*/ 0 w 25"/>
              <a:gd name="T59" fmla="*/ 14 h 24"/>
              <a:gd name="T60" fmla="*/ 0 w 25"/>
              <a:gd name="T61" fmla="*/ 17 h 24"/>
              <a:gd name="T62" fmla="*/ 0 w 25"/>
              <a:gd name="T63" fmla="*/ 20 h 24"/>
              <a:gd name="T64" fmla="*/ 0 w 25"/>
              <a:gd name="T65" fmla="*/ 23 h 24"/>
              <a:gd name="T66" fmla="*/ 2 w 25"/>
              <a:gd name="T67" fmla="*/ 26 h 24"/>
              <a:gd name="T68" fmla="*/ 2 w 25"/>
              <a:gd name="T69" fmla="*/ 29 h 24"/>
              <a:gd name="T70" fmla="*/ 5 w 25"/>
              <a:gd name="T71" fmla="*/ 32 h 24"/>
              <a:gd name="T72" fmla="*/ 5 w 25"/>
              <a:gd name="T73" fmla="*/ 32 h 24"/>
              <a:gd name="T74" fmla="*/ 6 w 25"/>
              <a:gd name="T75" fmla="*/ 35 h 24"/>
              <a:gd name="T76" fmla="*/ 8 w 25"/>
              <a:gd name="T77" fmla="*/ 35 h 24"/>
              <a:gd name="T78" fmla="*/ 10 w 25"/>
              <a:gd name="T79" fmla="*/ 37 h 24"/>
              <a:gd name="T80" fmla="*/ 13 w 25"/>
              <a:gd name="T81" fmla="*/ 37 h 24"/>
              <a:gd name="T82" fmla="*/ 13 w 25"/>
              <a:gd name="T83" fmla="*/ 37 h 24"/>
              <a:gd name="T84" fmla="*/ 13 w 25"/>
              <a:gd name="T85" fmla="*/ 35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4"/>
              <a:gd name="T131" fmla="*/ 25 w 25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4">
                <a:moveTo>
                  <a:pt x="11" y="23"/>
                </a:moveTo>
                <a:lnTo>
                  <a:pt x="13" y="24"/>
                </a:lnTo>
                <a:lnTo>
                  <a:pt x="15" y="23"/>
                </a:lnTo>
                <a:lnTo>
                  <a:pt x="17" y="23"/>
                </a:lnTo>
                <a:lnTo>
                  <a:pt x="19" y="21"/>
                </a:lnTo>
                <a:lnTo>
                  <a:pt x="21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3" y="13"/>
                </a:lnTo>
                <a:lnTo>
                  <a:pt x="25" y="11"/>
                </a:lnTo>
                <a:lnTo>
                  <a:pt x="23" y="9"/>
                </a:lnTo>
                <a:lnTo>
                  <a:pt x="23" y="7"/>
                </a:lnTo>
                <a:lnTo>
                  <a:pt x="23" y="5"/>
                </a:lnTo>
                <a:lnTo>
                  <a:pt x="21" y="5"/>
                </a:lnTo>
                <a:lnTo>
                  <a:pt x="21" y="3"/>
                </a:lnTo>
                <a:lnTo>
                  <a:pt x="19" y="2"/>
                </a:lnTo>
                <a:lnTo>
                  <a:pt x="17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4" y="2"/>
                </a:lnTo>
                <a:lnTo>
                  <a:pt x="4" y="3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21"/>
                </a:lnTo>
                <a:lnTo>
                  <a:pt x="5" y="23"/>
                </a:lnTo>
                <a:lnTo>
                  <a:pt x="7" y="23"/>
                </a:lnTo>
                <a:lnTo>
                  <a:pt x="9" y="24"/>
                </a:lnTo>
                <a:lnTo>
                  <a:pt x="11" y="24"/>
                </a:lnTo>
                <a:lnTo>
                  <a:pt x="1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6" name="Freeform 99"/>
          <p:cNvSpPr>
            <a:spLocks/>
          </p:cNvSpPr>
          <p:nvPr/>
        </p:nvSpPr>
        <p:spPr bwMode="auto">
          <a:xfrm>
            <a:off x="2052638" y="2795588"/>
            <a:ext cx="46037" cy="58738"/>
          </a:xfrm>
          <a:custGeom>
            <a:avLst/>
            <a:gdLst>
              <a:gd name="T0" fmla="*/ 14 w 25"/>
              <a:gd name="T1" fmla="*/ 34 h 24"/>
              <a:gd name="T2" fmla="*/ 16 w 25"/>
              <a:gd name="T3" fmla="*/ 34 h 24"/>
              <a:gd name="T4" fmla="*/ 19 w 25"/>
              <a:gd name="T5" fmla="*/ 34 h 24"/>
              <a:gd name="T6" fmla="*/ 21 w 25"/>
              <a:gd name="T7" fmla="*/ 34 h 24"/>
              <a:gd name="T8" fmla="*/ 23 w 25"/>
              <a:gd name="T9" fmla="*/ 32 h 24"/>
              <a:gd name="T10" fmla="*/ 24 w 25"/>
              <a:gd name="T11" fmla="*/ 32 h 24"/>
              <a:gd name="T12" fmla="*/ 24 w 25"/>
              <a:gd name="T13" fmla="*/ 29 h 24"/>
              <a:gd name="T14" fmla="*/ 27 w 25"/>
              <a:gd name="T15" fmla="*/ 26 h 24"/>
              <a:gd name="T16" fmla="*/ 27 w 25"/>
              <a:gd name="T17" fmla="*/ 23 h 24"/>
              <a:gd name="T18" fmla="*/ 29 w 25"/>
              <a:gd name="T19" fmla="*/ 20 h 24"/>
              <a:gd name="T20" fmla="*/ 29 w 25"/>
              <a:gd name="T21" fmla="*/ 17 h 24"/>
              <a:gd name="T22" fmla="*/ 29 w 25"/>
              <a:gd name="T23" fmla="*/ 14 h 24"/>
              <a:gd name="T24" fmla="*/ 27 w 25"/>
              <a:gd name="T25" fmla="*/ 11 h 24"/>
              <a:gd name="T26" fmla="*/ 27 w 25"/>
              <a:gd name="T27" fmla="*/ 8 h 24"/>
              <a:gd name="T28" fmla="*/ 24 w 25"/>
              <a:gd name="T29" fmla="*/ 5 h 24"/>
              <a:gd name="T30" fmla="*/ 24 w 25"/>
              <a:gd name="T31" fmla="*/ 5 h 24"/>
              <a:gd name="T32" fmla="*/ 23 w 25"/>
              <a:gd name="T33" fmla="*/ 2 h 24"/>
              <a:gd name="T34" fmla="*/ 21 w 25"/>
              <a:gd name="T35" fmla="*/ 2 h 24"/>
              <a:gd name="T36" fmla="*/ 19 w 25"/>
              <a:gd name="T37" fmla="*/ 0 h 24"/>
              <a:gd name="T38" fmla="*/ 16 w 25"/>
              <a:gd name="T39" fmla="*/ 0 h 24"/>
              <a:gd name="T40" fmla="*/ 14 w 25"/>
              <a:gd name="T41" fmla="*/ 0 h 24"/>
              <a:gd name="T42" fmla="*/ 12 w 25"/>
              <a:gd name="T43" fmla="*/ 0 h 24"/>
              <a:gd name="T44" fmla="*/ 9 w 25"/>
              <a:gd name="T45" fmla="*/ 0 h 24"/>
              <a:gd name="T46" fmla="*/ 7 w 25"/>
              <a:gd name="T47" fmla="*/ 2 h 24"/>
              <a:gd name="T48" fmla="*/ 7 w 25"/>
              <a:gd name="T49" fmla="*/ 2 h 24"/>
              <a:gd name="T50" fmla="*/ 5 w 25"/>
              <a:gd name="T51" fmla="*/ 5 h 24"/>
              <a:gd name="T52" fmla="*/ 2 w 25"/>
              <a:gd name="T53" fmla="*/ 5 h 24"/>
              <a:gd name="T54" fmla="*/ 2 w 25"/>
              <a:gd name="T55" fmla="*/ 8 h 24"/>
              <a:gd name="T56" fmla="*/ 0 w 25"/>
              <a:gd name="T57" fmla="*/ 11 h 24"/>
              <a:gd name="T58" fmla="*/ 0 w 25"/>
              <a:gd name="T59" fmla="*/ 14 h 24"/>
              <a:gd name="T60" fmla="*/ 0 w 25"/>
              <a:gd name="T61" fmla="*/ 17 h 24"/>
              <a:gd name="T62" fmla="*/ 0 w 25"/>
              <a:gd name="T63" fmla="*/ 20 h 24"/>
              <a:gd name="T64" fmla="*/ 0 w 25"/>
              <a:gd name="T65" fmla="*/ 23 h 24"/>
              <a:gd name="T66" fmla="*/ 2 w 25"/>
              <a:gd name="T67" fmla="*/ 26 h 24"/>
              <a:gd name="T68" fmla="*/ 2 w 25"/>
              <a:gd name="T69" fmla="*/ 29 h 24"/>
              <a:gd name="T70" fmla="*/ 5 w 25"/>
              <a:gd name="T71" fmla="*/ 32 h 24"/>
              <a:gd name="T72" fmla="*/ 7 w 25"/>
              <a:gd name="T73" fmla="*/ 32 h 24"/>
              <a:gd name="T74" fmla="*/ 7 w 25"/>
              <a:gd name="T75" fmla="*/ 34 h 24"/>
              <a:gd name="T76" fmla="*/ 9 w 25"/>
              <a:gd name="T77" fmla="*/ 34 h 24"/>
              <a:gd name="T78" fmla="*/ 12 w 25"/>
              <a:gd name="T79" fmla="*/ 34 h 24"/>
              <a:gd name="T80" fmla="*/ 14 w 25"/>
              <a:gd name="T81" fmla="*/ 37 h 24"/>
              <a:gd name="T82" fmla="*/ 14 w 25"/>
              <a:gd name="T83" fmla="*/ 37 h 24"/>
              <a:gd name="T84" fmla="*/ 14 w 25"/>
              <a:gd name="T85" fmla="*/ 34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4"/>
              <a:gd name="T131" fmla="*/ 25 w 25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4">
                <a:moveTo>
                  <a:pt x="12" y="22"/>
                </a:moveTo>
                <a:lnTo>
                  <a:pt x="14" y="22"/>
                </a:lnTo>
                <a:lnTo>
                  <a:pt x="16" y="22"/>
                </a:lnTo>
                <a:lnTo>
                  <a:pt x="18" y="22"/>
                </a:lnTo>
                <a:lnTo>
                  <a:pt x="20" y="21"/>
                </a:lnTo>
                <a:lnTo>
                  <a:pt x="21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5" y="13"/>
                </a:lnTo>
                <a:lnTo>
                  <a:pt x="25" y="11"/>
                </a:lnTo>
                <a:lnTo>
                  <a:pt x="25" y="9"/>
                </a:lnTo>
                <a:lnTo>
                  <a:pt x="23" y="7"/>
                </a:lnTo>
                <a:lnTo>
                  <a:pt x="23" y="5"/>
                </a:lnTo>
                <a:lnTo>
                  <a:pt x="21" y="3"/>
                </a:lnTo>
                <a:lnTo>
                  <a:pt x="20" y="1"/>
                </a:lnTo>
                <a:lnTo>
                  <a:pt x="18" y="1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1"/>
                </a:lnTo>
                <a:lnTo>
                  <a:pt x="4" y="3"/>
                </a:lnTo>
                <a:lnTo>
                  <a:pt x="2" y="3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21"/>
                </a:lnTo>
                <a:lnTo>
                  <a:pt x="6" y="21"/>
                </a:lnTo>
                <a:lnTo>
                  <a:pt x="6" y="22"/>
                </a:lnTo>
                <a:lnTo>
                  <a:pt x="8" y="22"/>
                </a:lnTo>
                <a:lnTo>
                  <a:pt x="10" y="22"/>
                </a:lnTo>
                <a:lnTo>
                  <a:pt x="12" y="24"/>
                </a:lnTo>
                <a:lnTo>
                  <a:pt x="12" y="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7" name="Freeform 100"/>
          <p:cNvSpPr>
            <a:spLocks/>
          </p:cNvSpPr>
          <p:nvPr/>
        </p:nvSpPr>
        <p:spPr bwMode="auto">
          <a:xfrm>
            <a:off x="2152650" y="3146425"/>
            <a:ext cx="47625" cy="61913"/>
          </a:xfrm>
          <a:custGeom>
            <a:avLst/>
            <a:gdLst>
              <a:gd name="T0" fmla="*/ 14 w 25"/>
              <a:gd name="T1" fmla="*/ 36 h 25"/>
              <a:gd name="T2" fmla="*/ 18 w 25"/>
              <a:gd name="T3" fmla="*/ 36 h 25"/>
              <a:gd name="T4" fmla="*/ 20 w 25"/>
              <a:gd name="T5" fmla="*/ 36 h 25"/>
              <a:gd name="T6" fmla="*/ 23 w 25"/>
              <a:gd name="T7" fmla="*/ 36 h 25"/>
              <a:gd name="T8" fmla="*/ 25 w 25"/>
              <a:gd name="T9" fmla="*/ 33 h 25"/>
              <a:gd name="T10" fmla="*/ 25 w 25"/>
              <a:gd name="T11" fmla="*/ 33 h 25"/>
              <a:gd name="T12" fmla="*/ 28 w 25"/>
              <a:gd name="T13" fmla="*/ 30 h 25"/>
              <a:gd name="T14" fmla="*/ 28 w 25"/>
              <a:gd name="T15" fmla="*/ 27 h 25"/>
              <a:gd name="T16" fmla="*/ 30 w 25"/>
              <a:gd name="T17" fmla="*/ 23 h 25"/>
              <a:gd name="T18" fmla="*/ 30 w 25"/>
              <a:gd name="T19" fmla="*/ 20 h 25"/>
              <a:gd name="T20" fmla="*/ 30 w 25"/>
              <a:gd name="T21" fmla="*/ 17 h 25"/>
              <a:gd name="T22" fmla="*/ 30 w 25"/>
              <a:gd name="T23" fmla="*/ 16 h 25"/>
              <a:gd name="T24" fmla="*/ 30 w 25"/>
              <a:gd name="T25" fmla="*/ 12 h 25"/>
              <a:gd name="T26" fmla="*/ 28 w 25"/>
              <a:gd name="T27" fmla="*/ 9 h 25"/>
              <a:gd name="T28" fmla="*/ 28 w 25"/>
              <a:gd name="T29" fmla="*/ 6 h 25"/>
              <a:gd name="T30" fmla="*/ 25 w 25"/>
              <a:gd name="T31" fmla="*/ 6 h 25"/>
              <a:gd name="T32" fmla="*/ 25 w 25"/>
              <a:gd name="T33" fmla="*/ 3 h 25"/>
              <a:gd name="T34" fmla="*/ 23 w 25"/>
              <a:gd name="T35" fmla="*/ 3 h 25"/>
              <a:gd name="T36" fmla="*/ 20 w 25"/>
              <a:gd name="T37" fmla="*/ 0 h 25"/>
              <a:gd name="T38" fmla="*/ 18 w 25"/>
              <a:gd name="T39" fmla="*/ 0 h 25"/>
              <a:gd name="T40" fmla="*/ 16 w 25"/>
              <a:gd name="T41" fmla="*/ 0 h 25"/>
              <a:gd name="T42" fmla="*/ 14 w 25"/>
              <a:gd name="T43" fmla="*/ 0 h 25"/>
              <a:gd name="T44" fmla="*/ 12 w 25"/>
              <a:gd name="T45" fmla="*/ 0 h 25"/>
              <a:gd name="T46" fmla="*/ 10 w 25"/>
              <a:gd name="T47" fmla="*/ 3 h 25"/>
              <a:gd name="T48" fmla="*/ 7 w 25"/>
              <a:gd name="T49" fmla="*/ 3 h 25"/>
              <a:gd name="T50" fmla="*/ 5 w 25"/>
              <a:gd name="T51" fmla="*/ 6 h 25"/>
              <a:gd name="T52" fmla="*/ 5 w 25"/>
              <a:gd name="T53" fmla="*/ 6 h 25"/>
              <a:gd name="T54" fmla="*/ 2 w 25"/>
              <a:gd name="T55" fmla="*/ 9 h 25"/>
              <a:gd name="T56" fmla="*/ 2 w 25"/>
              <a:gd name="T57" fmla="*/ 12 h 25"/>
              <a:gd name="T58" fmla="*/ 2 w 25"/>
              <a:gd name="T59" fmla="*/ 16 h 25"/>
              <a:gd name="T60" fmla="*/ 0 w 25"/>
              <a:gd name="T61" fmla="*/ 17 h 25"/>
              <a:gd name="T62" fmla="*/ 2 w 25"/>
              <a:gd name="T63" fmla="*/ 20 h 25"/>
              <a:gd name="T64" fmla="*/ 2 w 25"/>
              <a:gd name="T65" fmla="*/ 23 h 25"/>
              <a:gd name="T66" fmla="*/ 2 w 25"/>
              <a:gd name="T67" fmla="*/ 27 h 25"/>
              <a:gd name="T68" fmla="*/ 5 w 25"/>
              <a:gd name="T69" fmla="*/ 30 h 25"/>
              <a:gd name="T70" fmla="*/ 5 w 25"/>
              <a:gd name="T71" fmla="*/ 33 h 25"/>
              <a:gd name="T72" fmla="*/ 7 w 25"/>
              <a:gd name="T73" fmla="*/ 33 h 25"/>
              <a:gd name="T74" fmla="*/ 10 w 25"/>
              <a:gd name="T75" fmla="*/ 36 h 25"/>
              <a:gd name="T76" fmla="*/ 12 w 25"/>
              <a:gd name="T77" fmla="*/ 36 h 25"/>
              <a:gd name="T78" fmla="*/ 14 w 25"/>
              <a:gd name="T79" fmla="*/ 36 h 25"/>
              <a:gd name="T80" fmla="*/ 16 w 25"/>
              <a:gd name="T81" fmla="*/ 39 h 25"/>
              <a:gd name="T82" fmla="*/ 16 w 25"/>
              <a:gd name="T83" fmla="*/ 39 h 25"/>
              <a:gd name="T84" fmla="*/ 14 w 25"/>
              <a:gd name="T85" fmla="*/ 36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5"/>
              <a:gd name="T131" fmla="*/ 25 w 25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5">
                <a:moveTo>
                  <a:pt x="12" y="23"/>
                </a:moveTo>
                <a:lnTo>
                  <a:pt x="15" y="23"/>
                </a:lnTo>
                <a:lnTo>
                  <a:pt x="17" y="23"/>
                </a:lnTo>
                <a:lnTo>
                  <a:pt x="19" y="23"/>
                </a:lnTo>
                <a:lnTo>
                  <a:pt x="21" y="21"/>
                </a:lnTo>
                <a:lnTo>
                  <a:pt x="23" y="19"/>
                </a:lnTo>
                <a:lnTo>
                  <a:pt x="23" y="17"/>
                </a:lnTo>
                <a:lnTo>
                  <a:pt x="25" y="15"/>
                </a:lnTo>
                <a:lnTo>
                  <a:pt x="25" y="13"/>
                </a:lnTo>
                <a:lnTo>
                  <a:pt x="25" y="11"/>
                </a:lnTo>
                <a:lnTo>
                  <a:pt x="25" y="10"/>
                </a:lnTo>
                <a:lnTo>
                  <a:pt x="25" y="8"/>
                </a:lnTo>
                <a:lnTo>
                  <a:pt x="23" y="6"/>
                </a:lnTo>
                <a:lnTo>
                  <a:pt x="23" y="4"/>
                </a:lnTo>
                <a:lnTo>
                  <a:pt x="21" y="4"/>
                </a:lnTo>
                <a:lnTo>
                  <a:pt x="21" y="2"/>
                </a:lnTo>
                <a:lnTo>
                  <a:pt x="19" y="2"/>
                </a:lnTo>
                <a:lnTo>
                  <a:pt x="17" y="0"/>
                </a:lnTo>
                <a:lnTo>
                  <a:pt x="15" y="0"/>
                </a:lnTo>
                <a:lnTo>
                  <a:pt x="13" y="0"/>
                </a:lnTo>
                <a:lnTo>
                  <a:pt x="12" y="0"/>
                </a:lnTo>
                <a:lnTo>
                  <a:pt x="10" y="0"/>
                </a:lnTo>
                <a:lnTo>
                  <a:pt x="8" y="2"/>
                </a:lnTo>
                <a:lnTo>
                  <a:pt x="6" y="2"/>
                </a:lnTo>
                <a:lnTo>
                  <a:pt x="4" y="4"/>
                </a:lnTo>
                <a:lnTo>
                  <a:pt x="2" y="6"/>
                </a:lnTo>
                <a:lnTo>
                  <a:pt x="2" y="8"/>
                </a:lnTo>
                <a:lnTo>
                  <a:pt x="2" y="10"/>
                </a:lnTo>
                <a:lnTo>
                  <a:pt x="0" y="11"/>
                </a:lnTo>
                <a:lnTo>
                  <a:pt x="2" y="13"/>
                </a:lnTo>
                <a:lnTo>
                  <a:pt x="2" y="15"/>
                </a:lnTo>
                <a:lnTo>
                  <a:pt x="2" y="17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3" y="25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8" name="Freeform 101"/>
          <p:cNvSpPr>
            <a:spLocks/>
          </p:cNvSpPr>
          <p:nvPr/>
        </p:nvSpPr>
        <p:spPr bwMode="auto">
          <a:xfrm>
            <a:off x="7142162" y="4941888"/>
            <a:ext cx="47625" cy="61913"/>
          </a:xfrm>
          <a:custGeom>
            <a:avLst/>
            <a:gdLst>
              <a:gd name="T0" fmla="*/ 0 w 25"/>
              <a:gd name="T1" fmla="*/ 0 h 25"/>
              <a:gd name="T2" fmla="*/ 2 w 25"/>
              <a:gd name="T3" fmla="*/ 39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9" name="Line 102"/>
          <p:cNvSpPr>
            <a:spLocks noChangeShapeType="1"/>
          </p:cNvSpPr>
          <p:nvPr/>
        </p:nvSpPr>
        <p:spPr bwMode="auto">
          <a:xfrm flipH="1">
            <a:off x="6022975" y="4973638"/>
            <a:ext cx="112712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0" name="Freeform 103"/>
          <p:cNvSpPr>
            <a:spLocks/>
          </p:cNvSpPr>
          <p:nvPr/>
        </p:nvSpPr>
        <p:spPr bwMode="auto">
          <a:xfrm>
            <a:off x="5826125" y="4973638"/>
            <a:ext cx="298450" cy="334963"/>
          </a:xfrm>
          <a:custGeom>
            <a:avLst/>
            <a:gdLst>
              <a:gd name="T0" fmla="*/ 188 w 159"/>
              <a:gd name="T1" fmla="*/ 0 h 138"/>
              <a:gd name="T2" fmla="*/ 188 w 159"/>
              <a:gd name="T3" fmla="*/ 211 h 138"/>
              <a:gd name="T4" fmla="*/ 0 w 159"/>
              <a:gd name="T5" fmla="*/ 211 h 138"/>
              <a:gd name="T6" fmla="*/ 0 60000 65536"/>
              <a:gd name="T7" fmla="*/ 0 60000 65536"/>
              <a:gd name="T8" fmla="*/ 0 60000 65536"/>
              <a:gd name="T9" fmla="*/ 0 w 159"/>
              <a:gd name="T10" fmla="*/ 0 h 138"/>
              <a:gd name="T11" fmla="*/ 159 w 159"/>
              <a:gd name="T12" fmla="*/ 138 h 1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9" h="138">
                <a:moveTo>
                  <a:pt x="159" y="0"/>
                </a:moveTo>
                <a:lnTo>
                  <a:pt x="159" y="138"/>
                </a:lnTo>
                <a:lnTo>
                  <a:pt x="0" y="138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2" name="Freeform 105"/>
          <p:cNvSpPr>
            <a:spLocks/>
          </p:cNvSpPr>
          <p:nvPr/>
        </p:nvSpPr>
        <p:spPr bwMode="auto">
          <a:xfrm>
            <a:off x="5821362" y="4973638"/>
            <a:ext cx="1658937" cy="511175"/>
          </a:xfrm>
          <a:custGeom>
            <a:avLst/>
            <a:gdLst>
              <a:gd name="T0" fmla="*/ 0 w 885"/>
              <a:gd name="T1" fmla="*/ 319 h 211"/>
              <a:gd name="T2" fmla="*/ 1045 w 885"/>
              <a:gd name="T3" fmla="*/ 322 h 211"/>
              <a:gd name="T4" fmla="*/ 1045 w 885"/>
              <a:gd name="T5" fmla="*/ 0 h 211"/>
              <a:gd name="T6" fmla="*/ 982 w 885"/>
              <a:gd name="T7" fmla="*/ 0 h 211"/>
              <a:gd name="T8" fmla="*/ 0 60000 65536"/>
              <a:gd name="T9" fmla="*/ 0 60000 65536"/>
              <a:gd name="T10" fmla="*/ 0 60000 65536"/>
              <a:gd name="T11" fmla="*/ 0 60000 65536"/>
              <a:gd name="T12" fmla="*/ 0 w 885"/>
              <a:gd name="T13" fmla="*/ 0 h 211"/>
              <a:gd name="T14" fmla="*/ 885 w 885"/>
              <a:gd name="T15" fmla="*/ 211 h 2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5" h="211">
                <a:moveTo>
                  <a:pt x="0" y="209"/>
                </a:moveTo>
                <a:lnTo>
                  <a:pt x="885" y="211"/>
                </a:lnTo>
                <a:lnTo>
                  <a:pt x="885" y="0"/>
                </a:lnTo>
                <a:lnTo>
                  <a:pt x="832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3" name="Freeform 106"/>
          <p:cNvSpPr>
            <a:spLocks/>
          </p:cNvSpPr>
          <p:nvPr/>
        </p:nvSpPr>
        <p:spPr bwMode="auto">
          <a:xfrm>
            <a:off x="5792787" y="5451475"/>
            <a:ext cx="42862" cy="60325"/>
          </a:xfrm>
          <a:custGeom>
            <a:avLst/>
            <a:gdLst>
              <a:gd name="T0" fmla="*/ 27 w 23"/>
              <a:gd name="T1" fmla="*/ 0 h 25"/>
              <a:gd name="T2" fmla="*/ 27 w 23"/>
              <a:gd name="T3" fmla="*/ 38 h 25"/>
              <a:gd name="T4" fmla="*/ 0 w 23"/>
              <a:gd name="T5" fmla="*/ 21 h 25"/>
              <a:gd name="T6" fmla="*/ 27 w 23"/>
              <a:gd name="T7" fmla="*/ 0 h 25"/>
              <a:gd name="T8" fmla="*/ 27 w 23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"/>
              <a:gd name="T16" fmla="*/ 0 h 25"/>
              <a:gd name="T17" fmla="*/ 23 w 23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" h="25">
                <a:moveTo>
                  <a:pt x="23" y="0"/>
                </a:moveTo>
                <a:lnTo>
                  <a:pt x="23" y="25"/>
                </a:lnTo>
                <a:lnTo>
                  <a:pt x="0" y="14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4" name="Freeform 107"/>
          <p:cNvSpPr>
            <a:spLocks/>
          </p:cNvSpPr>
          <p:nvPr/>
        </p:nvSpPr>
        <p:spPr bwMode="auto">
          <a:xfrm>
            <a:off x="5792787" y="5276850"/>
            <a:ext cx="42862" cy="60325"/>
          </a:xfrm>
          <a:custGeom>
            <a:avLst/>
            <a:gdLst>
              <a:gd name="T0" fmla="*/ 27 w 23"/>
              <a:gd name="T1" fmla="*/ 0 h 25"/>
              <a:gd name="T2" fmla="*/ 27 w 23"/>
              <a:gd name="T3" fmla="*/ 38 h 25"/>
              <a:gd name="T4" fmla="*/ 0 w 23"/>
              <a:gd name="T5" fmla="*/ 20 h 25"/>
              <a:gd name="T6" fmla="*/ 27 w 23"/>
              <a:gd name="T7" fmla="*/ 0 h 25"/>
              <a:gd name="T8" fmla="*/ 27 w 23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"/>
              <a:gd name="T16" fmla="*/ 0 h 25"/>
              <a:gd name="T17" fmla="*/ 23 w 23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" h="25">
                <a:moveTo>
                  <a:pt x="23" y="0"/>
                </a:moveTo>
                <a:lnTo>
                  <a:pt x="23" y="25"/>
                </a:lnTo>
                <a:lnTo>
                  <a:pt x="0" y="13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5" name="Freeform 108"/>
          <p:cNvSpPr>
            <a:spLocks/>
          </p:cNvSpPr>
          <p:nvPr/>
        </p:nvSpPr>
        <p:spPr bwMode="auto">
          <a:xfrm>
            <a:off x="5792787" y="5364163"/>
            <a:ext cx="42862" cy="60325"/>
          </a:xfrm>
          <a:custGeom>
            <a:avLst/>
            <a:gdLst>
              <a:gd name="T0" fmla="*/ 27 w 23"/>
              <a:gd name="T1" fmla="*/ 0 h 25"/>
              <a:gd name="T2" fmla="*/ 27 w 23"/>
              <a:gd name="T3" fmla="*/ 38 h 25"/>
              <a:gd name="T4" fmla="*/ 0 w 23"/>
              <a:gd name="T5" fmla="*/ 20 h 25"/>
              <a:gd name="T6" fmla="*/ 27 w 23"/>
              <a:gd name="T7" fmla="*/ 0 h 25"/>
              <a:gd name="T8" fmla="*/ 27 w 23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"/>
              <a:gd name="T16" fmla="*/ 0 h 25"/>
              <a:gd name="T17" fmla="*/ 23 w 23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" h="25">
                <a:moveTo>
                  <a:pt x="23" y="0"/>
                </a:moveTo>
                <a:lnTo>
                  <a:pt x="23" y="25"/>
                </a:lnTo>
                <a:lnTo>
                  <a:pt x="0" y="13"/>
                </a:lnTo>
                <a:lnTo>
                  <a:pt x="23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8" name="Freeform 111"/>
          <p:cNvSpPr>
            <a:spLocks/>
          </p:cNvSpPr>
          <p:nvPr/>
        </p:nvSpPr>
        <p:spPr bwMode="auto">
          <a:xfrm>
            <a:off x="6305550" y="4297363"/>
            <a:ext cx="46037" cy="61913"/>
          </a:xfrm>
          <a:custGeom>
            <a:avLst/>
            <a:gdLst>
              <a:gd name="T0" fmla="*/ 15 w 24"/>
              <a:gd name="T1" fmla="*/ 36 h 25"/>
              <a:gd name="T2" fmla="*/ 17 w 24"/>
              <a:gd name="T3" fmla="*/ 39 h 25"/>
              <a:gd name="T4" fmla="*/ 19 w 24"/>
              <a:gd name="T5" fmla="*/ 36 h 25"/>
              <a:gd name="T6" fmla="*/ 22 w 24"/>
              <a:gd name="T7" fmla="*/ 36 h 25"/>
              <a:gd name="T8" fmla="*/ 24 w 24"/>
              <a:gd name="T9" fmla="*/ 36 h 25"/>
              <a:gd name="T10" fmla="*/ 24 w 24"/>
              <a:gd name="T11" fmla="*/ 33 h 25"/>
              <a:gd name="T12" fmla="*/ 27 w 24"/>
              <a:gd name="T13" fmla="*/ 30 h 25"/>
              <a:gd name="T14" fmla="*/ 29 w 24"/>
              <a:gd name="T15" fmla="*/ 27 h 25"/>
              <a:gd name="T16" fmla="*/ 29 w 24"/>
              <a:gd name="T17" fmla="*/ 23 h 25"/>
              <a:gd name="T18" fmla="*/ 29 w 24"/>
              <a:gd name="T19" fmla="*/ 20 h 25"/>
              <a:gd name="T20" fmla="*/ 29 w 24"/>
              <a:gd name="T21" fmla="*/ 17 h 25"/>
              <a:gd name="T22" fmla="*/ 29 w 24"/>
              <a:gd name="T23" fmla="*/ 14 h 25"/>
              <a:gd name="T24" fmla="*/ 29 w 24"/>
              <a:gd name="T25" fmla="*/ 11 h 25"/>
              <a:gd name="T26" fmla="*/ 29 w 24"/>
              <a:gd name="T27" fmla="*/ 9 h 25"/>
              <a:gd name="T28" fmla="*/ 27 w 24"/>
              <a:gd name="T29" fmla="*/ 9 h 25"/>
              <a:gd name="T30" fmla="*/ 24 w 24"/>
              <a:gd name="T31" fmla="*/ 6 h 25"/>
              <a:gd name="T32" fmla="*/ 24 w 24"/>
              <a:gd name="T33" fmla="*/ 3 h 25"/>
              <a:gd name="T34" fmla="*/ 22 w 24"/>
              <a:gd name="T35" fmla="*/ 3 h 25"/>
              <a:gd name="T36" fmla="*/ 19 w 24"/>
              <a:gd name="T37" fmla="*/ 0 h 25"/>
              <a:gd name="T38" fmla="*/ 17 w 24"/>
              <a:gd name="T39" fmla="*/ 0 h 25"/>
              <a:gd name="T40" fmla="*/ 15 w 24"/>
              <a:gd name="T41" fmla="*/ 0 h 25"/>
              <a:gd name="T42" fmla="*/ 12 w 24"/>
              <a:gd name="T43" fmla="*/ 0 h 25"/>
              <a:gd name="T44" fmla="*/ 10 w 24"/>
              <a:gd name="T45" fmla="*/ 0 h 25"/>
              <a:gd name="T46" fmla="*/ 7 w 24"/>
              <a:gd name="T47" fmla="*/ 3 h 25"/>
              <a:gd name="T48" fmla="*/ 5 w 24"/>
              <a:gd name="T49" fmla="*/ 3 h 25"/>
              <a:gd name="T50" fmla="*/ 5 w 24"/>
              <a:gd name="T51" fmla="*/ 6 h 25"/>
              <a:gd name="T52" fmla="*/ 2 w 24"/>
              <a:gd name="T53" fmla="*/ 9 h 25"/>
              <a:gd name="T54" fmla="*/ 0 w 24"/>
              <a:gd name="T55" fmla="*/ 9 h 25"/>
              <a:gd name="T56" fmla="*/ 0 w 24"/>
              <a:gd name="T57" fmla="*/ 11 h 25"/>
              <a:gd name="T58" fmla="*/ 0 w 24"/>
              <a:gd name="T59" fmla="*/ 14 h 25"/>
              <a:gd name="T60" fmla="*/ 0 w 24"/>
              <a:gd name="T61" fmla="*/ 17 h 25"/>
              <a:gd name="T62" fmla="*/ 0 w 24"/>
              <a:gd name="T63" fmla="*/ 20 h 25"/>
              <a:gd name="T64" fmla="*/ 0 w 24"/>
              <a:gd name="T65" fmla="*/ 23 h 25"/>
              <a:gd name="T66" fmla="*/ 0 w 24"/>
              <a:gd name="T67" fmla="*/ 27 h 25"/>
              <a:gd name="T68" fmla="*/ 2 w 24"/>
              <a:gd name="T69" fmla="*/ 30 h 25"/>
              <a:gd name="T70" fmla="*/ 5 w 24"/>
              <a:gd name="T71" fmla="*/ 33 h 25"/>
              <a:gd name="T72" fmla="*/ 5 w 24"/>
              <a:gd name="T73" fmla="*/ 36 h 25"/>
              <a:gd name="T74" fmla="*/ 7 w 24"/>
              <a:gd name="T75" fmla="*/ 36 h 25"/>
              <a:gd name="T76" fmla="*/ 10 w 24"/>
              <a:gd name="T77" fmla="*/ 36 h 25"/>
              <a:gd name="T78" fmla="*/ 12 w 24"/>
              <a:gd name="T79" fmla="*/ 39 h 25"/>
              <a:gd name="T80" fmla="*/ 15 w 24"/>
              <a:gd name="T81" fmla="*/ 39 h 25"/>
              <a:gd name="T82" fmla="*/ 15 w 24"/>
              <a:gd name="T83" fmla="*/ 39 h 25"/>
              <a:gd name="T84" fmla="*/ 15 w 24"/>
              <a:gd name="T85" fmla="*/ 36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5"/>
              <a:gd name="T131" fmla="*/ 24 w 24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5">
                <a:moveTo>
                  <a:pt x="12" y="23"/>
                </a:moveTo>
                <a:lnTo>
                  <a:pt x="14" y="25"/>
                </a:lnTo>
                <a:lnTo>
                  <a:pt x="16" y="23"/>
                </a:lnTo>
                <a:lnTo>
                  <a:pt x="18" y="23"/>
                </a:lnTo>
                <a:lnTo>
                  <a:pt x="20" y="23"/>
                </a:lnTo>
                <a:lnTo>
                  <a:pt x="20" y="21"/>
                </a:lnTo>
                <a:lnTo>
                  <a:pt x="22" y="19"/>
                </a:lnTo>
                <a:lnTo>
                  <a:pt x="24" y="17"/>
                </a:lnTo>
                <a:lnTo>
                  <a:pt x="24" y="15"/>
                </a:lnTo>
                <a:lnTo>
                  <a:pt x="24" y="13"/>
                </a:lnTo>
                <a:lnTo>
                  <a:pt x="24" y="11"/>
                </a:lnTo>
                <a:lnTo>
                  <a:pt x="24" y="9"/>
                </a:lnTo>
                <a:lnTo>
                  <a:pt x="24" y="7"/>
                </a:lnTo>
                <a:lnTo>
                  <a:pt x="24" y="6"/>
                </a:lnTo>
                <a:lnTo>
                  <a:pt x="22" y="6"/>
                </a:lnTo>
                <a:lnTo>
                  <a:pt x="20" y="4"/>
                </a:lnTo>
                <a:lnTo>
                  <a:pt x="20" y="2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4" y="4"/>
                </a:lnTo>
                <a:lnTo>
                  <a:pt x="2" y="6"/>
                </a:lnTo>
                <a:lnTo>
                  <a:pt x="0" y="6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4" y="23"/>
                </a:lnTo>
                <a:lnTo>
                  <a:pt x="6" y="23"/>
                </a:lnTo>
                <a:lnTo>
                  <a:pt x="8" y="23"/>
                </a:lnTo>
                <a:lnTo>
                  <a:pt x="10" y="25"/>
                </a:lnTo>
                <a:lnTo>
                  <a:pt x="12" y="25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9" name="Freeform 112"/>
          <p:cNvSpPr>
            <a:spLocks/>
          </p:cNvSpPr>
          <p:nvPr/>
        </p:nvSpPr>
        <p:spPr bwMode="auto">
          <a:xfrm>
            <a:off x="4638675" y="3040063"/>
            <a:ext cx="1689100" cy="2751138"/>
          </a:xfrm>
          <a:custGeom>
            <a:avLst/>
            <a:gdLst>
              <a:gd name="T0" fmla="*/ 1064 w 901"/>
              <a:gd name="T1" fmla="*/ 164 h 1045"/>
              <a:gd name="T2" fmla="*/ 1064 w 901"/>
              <a:gd name="T3" fmla="*/ 1733 h 1045"/>
              <a:gd name="T4" fmla="*/ 0 w 901"/>
              <a:gd name="T5" fmla="*/ 1733 h 1045"/>
              <a:gd name="T6" fmla="*/ 0 w 901"/>
              <a:gd name="T7" fmla="*/ 0 h 1045"/>
              <a:gd name="T8" fmla="*/ 67 w 901"/>
              <a:gd name="T9" fmla="*/ 0 h 10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1"/>
              <a:gd name="T16" fmla="*/ 0 h 1045"/>
              <a:gd name="T17" fmla="*/ 901 w 901"/>
              <a:gd name="T18" fmla="*/ 1045 h 10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1" h="1045">
                <a:moveTo>
                  <a:pt x="901" y="99"/>
                </a:moveTo>
                <a:lnTo>
                  <a:pt x="901" y="1045"/>
                </a:lnTo>
                <a:lnTo>
                  <a:pt x="0" y="1045"/>
                </a:lnTo>
                <a:lnTo>
                  <a:pt x="0" y="0"/>
                </a:lnTo>
                <a:lnTo>
                  <a:pt x="57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0" name="Freeform 113"/>
          <p:cNvSpPr>
            <a:spLocks/>
          </p:cNvSpPr>
          <p:nvPr/>
        </p:nvSpPr>
        <p:spPr bwMode="auto">
          <a:xfrm>
            <a:off x="4518025" y="5892800"/>
            <a:ext cx="42862" cy="60325"/>
          </a:xfrm>
          <a:custGeom>
            <a:avLst/>
            <a:gdLst>
              <a:gd name="T0" fmla="*/ 11 w 23"/>
              <a:gd name="T1" fmla="*/ 38 h 25"/>
              <a:gd name="T2" fmla="*/ 15 w 23"/>
              <a:gd name="T3" fmla="*/ 38 h 25"/>
              <a:gd name="T4" fmla="*/ 18 w 23"/>
              <a:gd name="T5" fmla="*/ 38 h 25"/>
              <a:gd name="T6" fmla="*/ 20 w 23"/>
              <a:gd name="T7" fmla="*/ 35 h 25"/>
              <a:gd name="T8" fmla="*/ 22 w 23"/>
              <a:gd name="T9" fmla="*/ 35 h 25"/>
              <a:gd name="T10" fmla="*/ 22 w 23"/>
              <a:gd name="T11" fmla="*/ 32 h 25"/>
              <a:gd name="T12" fmla="*/ 25 w 23"/>
              <a:gd name="T13" fmla="*/ 32 h 25"/>
              <a:gd name="T14" fmla="*/ 25 w 23"/>
              <a:gd name="T15" fmla="*/ 29 h 25"/>
              <a:gd name="T16" fmla="*/ 27 w 23"/>
              <a:gd name="T17" fmla="*/ 27 h 25"/>
              <a:gd name="T18" fmla="*/ 27 w 23"/>
              <a:gd name="T19" fmla="*/ 24 h 25"/>
              <a:gd name="T20" fmla="*/ 27 w 23"/>
              <a:gd name="T21" fmla="*/ 21 h 25"/>
              <a:gd name="T22" fmla="*/ 27 w 23"/>
              <a:gd name="T23" fmla="*/ 18 h 25"/>
              <a:gd name="T24" fmla="*/ 27 w 23"/>
              <a:gd name="T25" fmla="*/ 15 h 25"/>
              <a:gd name="T26" fmla="*/ 25 w 23"/>
              <a:gd name="T27" fmla="*/ 12 h 25"/>
              <a:gd name="T28" fmla="*/ 25 w 23"/>
              <a:gd name="T29" fmla="*/ 9 h 25"/>
              <a:gd name="T30" fmla="*/ 22 w 23"/>
              <a:gd name="T31" fmla="*/ 6 h 25"/>
              <a:gd name="T32" fmla="*/ 22 w 23"/>
              <a:gd name="T33" fmla="*/ 6 h 25"/>
              <a:gd name="T34" fmla="*/ 20 w 23"/>
              <a:gd name="T35" fmla="*/ 3 h 25"/>
              <a:gd name="T36" fmla="*/ 18 w 23"/>
              <a:gd name="T37" fmla="*/ 3 h 25"/>
              <a:gd name="T38" fmla="*/ 15 w 23"/>
              <a:gd name="T39" fmla="*/ 3 h 25"/>
              <a:gd name="T40" fmla="*/ 13 w 23"/>
              <a:gd name="T41" fmla="*/ 0 h 25"/>
              <a:gd name="T42" fmla="*/ 11 w 23"/>
              <a:gd name="T43" fmla="*/ 3 h 25"/>
              <a:gd name="T44" fmla="*/ 8 w 23"/>
              <a:gd name="T45" fmla="*/ 3 h 25"/>
              <a:gd name="T46" fmla="*/ 6 w 23"/>
              <a:gd name="T47" fmla="*/ 3 h 25"/>
              <a:gd name="T48" fmla="*/ 4 w 23"/>
              <a:gd name="T49" fmla="*/ 6 h 25"/>
              <a:gd name="T50" fmla="*/ 2 w 23"/>
              <a:gd name="T51" fmla="*/ 6 h 25"/>
              <a:gd name="T52" fmla="*/ 2 w 23"/>
              <a:gd name="T53" fmla="*/ 9 h 25"/>
              <a:gd name="T54" fmla="*/ 0 w 23"/>
              <a:gd name="T55" fmla="*/ 12 h 25"/>
              <a:gd name="T56" fmla="*/ 0 w 23"/>
              <a:gd name="T57" fmla="*/ 15 h 25"/>
              <a:gd name="T58" fmla="*/ 0 w 23"/>
              <a:gd name="T59" fmla="*/ 18 h 25"/>
              <a:gd name="T60" fmla="*/ 0 w 23"/>
              <a:gd name="T61" fmla="*/ 21 h 25"/>
              <a:gd name="T62" fmla="*/ 0 w 23"/>
              <a:gd name="T63" fmla="*/ 24 h 25"/>
              <a:gd name="T64" fmla="*/ 0 w 23"/>
              <a:gd name="T65" fmla="*/ 27 h 25"/>
              <a:gd name="T66" fmla="*/ 0 w 23"/>
              <a:gd name="T67" fmla="*/ 29 h 25"/>
              <a:gd name="T68" fmla="*/ 2 w 23"/>
              <a:gd name="T69" fmla="*/ 32 h 25"/>
              <a:gd name="T70" fmla="*/ 2 w 23"/>
              <a:gd name="T71" fmla="*/ 32 h 25"/>
              <a:gd name="T72" fmla="*/ 4 w 23"/>
              <a:gd name="T73" fmla="*/ 35 h 25"/>
              <a:gd name="T74" fmla="*/ 6 w 23"/>
              <a:gd name="T75" fmla="*/ 35 h 25"/>
              <a:gd name="T76" fmla="*/ 8 w 23"/>
              <a:gd name="T77" fmla="*/ 38 h 25"/>
              <a:gd name="T78" fmla="*/ 11 w 23"/>
              <a:gd name="T79" fmla="*/ 38 h 25"/>
              <a:gd name="T80" fmla="*/ 13 w 23"/>
              <a:gd name="T81" fmla="*/ 38 h 25"/>
              <a:gd name="T82" fmla="*/ 13 w 23"/>
              <a:gd name="T83" fmla="*/ 38 h 25"/>
              <a:gd name="T84" fmla="*/ 11 w 23"/>
              <a:gd name="T85" fmla="*/ 38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3"/>
              <a:gd name="T130" fmla="*/ 0 h 25"/>
              <a:gd name="T131" fmla="*/ 23 w 23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3" h="25">
                <a:moveTo>
                  <a:pt x="9" y="25"/>
                </a:moveTo>
                <a:lnTo>
                  <a:pt x="13" y="25"/>
                </a:lnTo>
                <a:lnTo>
                  <a:pt x="15" y="25"/>
                </a:lnTo>
                <a:lnTo>
                  <a:pt x="17" y="23"/>
                </a:lnTo>
                <a:lnTo>
                  <a:pt x="19" y="23"/>
                </a:lnTo>
                <a:lnTo>
                  <a:pt x="19" y="21"/>
                </a:lnTo>
                <a:lnTo>
                  <a:pt x="21" y="21"/>
                </a:lnTo>
                <a:lnTo>
                  <a:pt x="21" y="19"/>
                </a:lnTo>
                <a:lnTo>
                  <a:pt x="23" y="18"/>
                </a:lnTo>
                <a:lnTo>
                  <a:pt x="23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3" y="2"/>
                </a:lnTo>
                <a:lnTo>
                  <a:pt x="11" y="0"/>
                </a:lnTo>
                <a:lnTo>
                  <a:pt x="9" y="2"/>
                </a:lnTo>
                <a:lnTo>
                  <a:pt x="7" y="2"/>
                </a:lnTo>
                <a:lnTo>
                  <a:pt x="5" y="2"/>
                </a:lnTo>
                <a:lnTo>
                  <a:pt x="3" y="4"/>
                </a:lnTo>
                <a:lnTo>
                  <a:pt x="2" y="4"/>
                </a:lnTo>
                <a:lnTo>
                  <a:pt x="2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19"/>
                </a:lnTo>
                <a:lnTo>
                  <a:pt x="2" y="21"/>
                </a:lnTo>
                <a:lnTo>
                  <a:pt x="3" y="23"/>
                </a:lnTo>
                <a:lnTo>
                  <a:pt x="5" y="23"/>
                </a:lnTo>
                <a:lnTo>
                  <a:pt x="7" y="25"/>
                </a:lnTo>
                <a:lnTo>
                  <a:pt x="9" y="25"/>
                </a:lnTo>
                <a:lnTo>
                  <a:pt x="11" y="25"/>
                </a:lnTo>
                <a:lnTo>
                  <a:pt x="9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1" name="Freeform 114"/>
          <p:cNvSpPr>
            <a:spLocks/>
          </p:cNvSpPr>
          <p:nvPr/>
        </p:nvSpPr>
        <p:spPr bwMode="auto">
          <a:xfrm>
            <a:off x="2271713" y="3527425"/>
            <a:ext cx="4484687" cy="2522538"/>
          </a:xfrm>
          <a:custGeom>
            <a:avLst/>
            <a:gdLst>
              <a:gd name="T0" fmla="*/ 2823 w 2393"/>
              <a:gd name="T1" fmla="*/ 1230 h 1041"/>
              <a:gd name="T2" fmla="*/ 2825 w 2393"/>
              <a:gd name="T3" fmla="*/ 1589 h 1041"/>
              <a:gd name="T4" fmla="*/ 0 w 2393"/>
              <a:gd name="T5" fmla="*/ 1589 h 1041"/>
              <a:gd name="T6" fmla="*/ 0 w 2393"/>
              <a:gd name="T7" fmla="*/ 0 h 1041"/>
              <a:gd name="T8" fmla="*/ 367 w 2393"/>
              <a:gd name="T9" fmla="*/ 0 h 10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93"/>
              <a:gd name="T16" fmla="*/ 0 h 1041"/>
              <a:gd name="T17" fmla="*/ 2393 w 2393"/>
              <a:gd name="T18" fmla="*/ 1041 h 10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93" h="1041">
                <a:moveTo>
                  <a:pt x="2391" y="806"/>
                </a:moveTo>
                <a:lnTo>
                  <a:pt x="2393" y="1041"/>
                </a:lnTo>
                <a:lnTo>
                  <a:pt x="0" y="1041"/>
                </a:lnTo>
                <a:lnTo>
                  <a:pt x="0" y="0"/>
                </a:lnTo>
                <a:lnTo>
                  <a:pt x="311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2" name="Freeform 115"/>
          <p:cNvSpPr>
            <a:spLocks/>
          </p:cNvSpPr>
          <p:nvPr/>
        </p:nvSpPr>
        <p:spPr bwMode="auto">
          <a:xfrm>
            <a:off x="6731000" y="5451475"/>
            <a:ext cx="46037" cy="60325"/>
          </a:xfrm>
          <a:custGeom>
            <a:avLst/>
            <a:gdLst>
              <a:gd name="T0" fmla="*/ 13 w 25"/>
              <a:gd name="T1" fmla="*/ 38 h 25"/>
              <a:gd name="T2" fmla="*/ 17 w 25"/>
              <a:gd name="T3" fmla="*/ 38 h 25"/>
              <a:gd name="T4" fmla="*/ 20 w 25"/>
              <a:gd name="T5" fmla="*/ 38 h 25"/>
              <a:gd name="T6" fmla="*/ 22 w 25"/>
              <a:gd name="T7" fmla="*/ 35 h 25"/>
              <a:gd name="T8" fmla="*/ 24 w 25"/>
              <a:gd name="T9" fmla="*/ 35 h 25"/>
              <a:gd name="T10" fmla="*/ 24 w 25"/>
              <a:gd name="T11" fmla="*/ 33 h 25"/>
              <a:gd name="T12" fmla="*/ 27 w 25"/>
              <a:gd name="T13" fmla="*/ 33 h 25"/>
              <a:gd name="T14" fmla="*/ 27 w 25"/>
              <a:gd name="T15" fmla="*/ 30 h 25"/>
              <a:gd name="T16" fmla="*/ 29 w 25"/>
              <a:gd name="T17" fmla="*/ 27 h 25"/>
              <a:gd name="T18" fmla="*/ 29 w 25"/>
              <a:gd name="T19" fmla="*/ 24 h 25"/>
              <a:gd name="T20" fmla="*/ 29 w 25"/>
              <a:gd name="T21" fmla="*/ 21 h 25"/>
              <a:gd name="T22" fmla="*/ 29 w 25"/>
              <a:gd name="T23" fmla="*/ 18 h 25"/>
              <a:gd name="T24" fmla="*/ 29 w 25"/>
              <a:gd name="T25" fmla="*/ 15 h 25"/>
              <a:gd name="T26" fmla="*/ 27 w 25"/>
              <a:gd name="T27" fmla="*/ 12 h 25"/>
              <a:gd name="T28" fmla="*/ 27 w 25"/>
              <a:gd name="T29" fmla="*/ 9 h 25"/>
              <a:gd name="T30" fmla="*/ 24 w 25"/>
              <a:gd name="T31" fmla="*/ 6 h 25"/>
              <a:gd name="T32" fmla="*/ 24 w 25"/>
              <a:gd name="T33" fmla="*/ 6 h 25"/>
              <a:gd name="T34" fmla="*/ 22 w 25"/>
              <a:gd name="T35" fmla="*/ 3 h 25"/>
              <a:gd name="T36" fmla="*/ 20 w 25"/>
              <a:gd name="T37" fmla="*/ 3 h 25"/>
              <a:gd name="T38" fmla="*/ 17 w 25"/>
              <a:gd name="T39" fmla="*/ 3 h 25"/>
              <a:gd name="T40" fmla="*/ 15 w 25"/>
              <a:gd name="T41" fmla="*/ 0 h 25"/>
              <a:gd name="T42" fmla="*/ 13 w 25"/>
              <a:gd name="T43" fmla="*/ 3 h 25"/>
              <a:gd name="T44" fmla="*/ 10 w 25"/>
              <a:gd name="T45" fmla="*/ 3 h 25"/>
              <a:gd name="T46" fmla="*/ 8 w 25"/>
              <a:gd name="T47" fmla="*/ 3 h 25"/>
              <a:gd name="T48" fmla="*/ 6 w 25"/>
              <a:gd name="T49" fmla="*/ 6 h 25"/>
              <a:gd name="T50" fmla="*/ 5 w 25"/>
              <a:gd name="T51" fmla="*/ 6 h 25"/>
              <a:gd name="T52" fmla="*/ 5 w 25"/>
              <a:gd name="T53" fmla="*/ 9 h 25"/>
              <a:gd name="T54" fmla="*/ 2 w 25"/>
              <a:gd name="T55" fmla="*/ 12 h 25"/>
              <a:gd name="T56" fmla="*/ 2 w 25"/>
              <a:gd name="T57" fmla="*/ 15 h 25"/>
              <a:gd name="T58" fmla="*/ 2 w 25"/>
              <a:gd name="T59" fmla="*/ 18 h 25"/>
              <a:gd name="T60" fmla="*/ 0 w 25"/>
              <a:gd name="T61" fmla="*/ 21 h 25"/>
              <a:gd name="T62" fmla="*/ 2 w 25"/>
              <a:gd name="T63" fmla="*/ 24 h 25"/>
              <a:gd name="T64" fmla="*/ 2 w 25"/>
              <a:gd name="T65" fmla="*/ 27 h 25"/>
              <a:gd name="T66" fmla="*/ 2 w 25"/>
              <a:gd name="T67" fmla="*/ 30 h 25"/>
              <a:gd name="T68" fmla="*/ 5 w 25"/>
              <a:gd name="T69" fmla="*/ 33 h 25"/>
              <a:gd name="T70" fmla="*/ 5 w 25"/>
              <a:gd name="T71" fmla="*/ 33 h 25"/>
              <a:gd name="T72" fmla="*/ 6 w 25"/>
              <a:gd name="T73" fmla="*/ 35 h 25"/>
              <a:gd name="T74" fmla="*/ 8 w 25"/>
              <a:gd name="T75" fmla="*/ 35 h 25"/>
              <a:gd name="T76" fmla="*/ 10 w 25"/>
              <a:gd name="T77" fmla="*/ 38 h 25"/>
              <a:gd name="T78" fmla="*/ 13 w 25"/>
              <a:gd name="T79" fmla="*/ 38 h 25"/>
              <a:gd name="T80" fmla="*/ 15 w 25"/>
              <a:gd name="T81" fmla="*/ 38 h 25"/>
              <a:gd name="T82" fmla="*/ 15 w 25"/>
              <a:gd name="T83" fmla="*/ 38 h 25"/>
              <a:gd name="T84" fmla="*/ 13 w 25"/>
              <a:gd name="T85" fmla="*/ 38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5"/>
              <a:gd name="T131" fmla="*/ 25 w 25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5">
                <a:moveTo>
                  <a:pt x="11" y="25"/>
                </a:moveTo>
                <a:lnTo>
                  <a:pt x="15" y="25"/>
                </a:lnTo>
                <a:lnTo>
                  <a:pt x="17" y="25"/>
                </a:lnTo>
                <a:lnTo>
                  <a:pt x="19" y="23"/>
                </a:lnTo>
                <a:lnTo>
                  <a:pt x="21" y="23"/>
                </a:lnTo>
                <a:lnTo>
                  <a:pt x="21" y="22"/>
                </a:lnTo>
                <a:lnTo>
                  <a:pt x="23" y="22"/>
                </a:lnTo>
                <a:lnTo>
                  <a:pt x="23" y="20"/>
                </a:lnTo>
                <a:lnTo>
                  <a:pt x="25" y="18"/>
                </a:lnTo>
                <a:lnTo>
                  <a:pt x="25" y="16"/>
                </a:lnTo>
                <a:lnTo>
                  <a:pt x="25" y="14"/>
                </a:lnTo>
                <a:lnTo>
                  <a:pt x="25" y="12"/>
                </a:lnTo>
                <a:lnTo>
                  <a:pt x="25" y="10"/>
                </a:lnTo>
                <a:lnTo>
                  <a:pt x="23" y="8"/>
                </a:lnTo>
                <a:lnTo>
                  <a:pt x="23" y="6"/>
                </a:lnTo>
                <a:lnTo>
                  <a:pt x="21" y="4"/>
                </a:lnTo>
                <a:lnTo>
                  <a:pt x="19" y="2"/>
                </a:lnTo>
                <a:lnTo>
                  <a:pt x="17" y="2"/>
                </a:lnTo>
                <a:lnTo>
                  <a:pt x="15" y="2"/>
                </a:lnTo>
                <a:lnTo>
                  <a:pt x="13" y="0"/>
                </a:lnTo>
                <a:lnTo>
                  <a:pt x="11" y="2"/>
                </a:lnTo>
                <a:lnTo>
                  <a:pt x="9" y="2"/>
                </a:lnTo>
                <a:lnTo>
                  <a:pt x="7" y="2"/>
                </a:lnTo>
                <a:lnTo>
                  <a:pt x="5" y="4"/>
                </a:lnTo>
                <a:lnTo>
                  <a:pt x="4" y="4"/>
                </a:lnTo>
                <a:lnTo>
                  <a:pt x="4" y="6"/>
                </a:lnTo>
                <a:lnTo>
                  <a:pt x="2" y="8"/>
                </a:lnTo>
                <a:lnTo>
                  <a:pt x="2" y="10"/>
                </a:lnTo>
                <a:lnTo>
                  <a:pt x="2" y="12"/>
                </a:lnTo>
                <a:lnTo>
                  <a:pt x="0" y="14"/>
                </a:lnTo>
                <a:lnTo>
                  <a:pt x="2" y="16"/>
                </a:lnTo>
                <a:lnTo>
                  <a:pt x="2" y="18"/>
                </a:lnTo>
                <a:lnTo>
                  <a:pt x="2" y="20"/>
                </a:lnTo>
                <a:lnTo>
                  <a:pt x="4" y="22"/>
                </a:lnTo>
                <a:lnTo>
                  <a:pt x="5" y="23"/>
                </a:lnTo>
                <a:lnTo>
                  <a:pt x="7" y="23"/>
                </a:lnTo>
                <a:lnTo>
                  <a:pt x="9" y="25"/>
                </a:lnTo>
                <a:lnTo>
                  <a:pt x="11" y="25"/>
                </a:lnTo>
                <a:lnTo>
                  <a:pt x="13" y="25"/>
                </a:lnTo>
                <a:lnTo>
                  <a:pt x="1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3" name="Freeform 116"/>
          <p:cNvSpPr>
            <a:spLocks/>
          </p:cNvSpPr>
          <p:nvPr/>
        </p:nvSpPr>
        <p:spPr bwMode="auto">
          <a:xfrm>
            <a:off x="3890963" y="1857375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4" name="Freeform 117"/>
          <p:cNvSpPr>
            <a:spLocks/>
          </p:cNvSpPr>
          <p:nvPr/>
        </p:nvSpPr>
        <p:spPr bwMode="auto">
          <a:xfrm>
            <a:off x="5048250" y="5410200"/>
            <a:ext cx="46037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29 w 25"/>
              <a:gd name="T5" fmla="*/ 18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5" name="Freeform 118"/>
          <p:cNvSpPr>
            <a:spLocks/>
          </p:cNvSpPr>
          <p:nvPr/>
        </p:nvSpPr>
        <p:spPr bwMode="auto">
          <a:xfrm>
            <a:off x="5081587" y="556260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7" name="Line 120"/>
          <p:cNvSpPr>
            <a:spLocks noChangeShapeType="1"/>
          </p:cNvSpPr>
          <p:nvPr/>
        </p:nvSpPr>
        <p:spPr bwMode="auto">
          <a:xfrm>
            <a:off x="4940300" y="4973638"/>
            <a:ext cx="852487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8" name="Line 121"/>
          <p:cNvSpPr>
            <a:spLocks noChangeShapeType="1"/>
          </p:cNvSpPr>
          <p:nvPr/>
        </p:nvSpPr>
        <p:spPr bwMode="auto">
          <a:xfrm>
            <a:off x="4133850" y="5091113"/>
            <a:ext cx="5921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9" name="Line 122"/>
          <p:cNvSpPr>
            <a:spLocks noChangeShapeType="1"/>
          </p:cNvSpPr>
          <p:nvPr/>
        </p:nvSpPr>
        <p:spPr bwMode="auto">
          <a:xfrm>
            <a:off x="4130675" y="4881563"/>
            <a:ext cx="60642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0" name="Freeform 123"/>
          <p:cNvSpPr>
            <a:spLocks/>
          </p:cNvSpPr>
          <p:nvPr/>
        </p:nvSpPr>
        <p:spPr bwMode="auto">
          <a:xfrm>
            <a:off x="4133850" y="4456113"/>
            <a:ext cx="928687" cy="982663"/>
          </a:xfrm>
          <a:custGeom>
            <a:avLst/>
            <a:gdLst>
              <a:gd name="T0" fmla="*/ 0 w 496"/>
              <a:gd name="T1" fmla="*/ 0 h 406"/>
              <a:gd name="T2" fmla="*/ 183 w 496"/>
              <a:gd name="T3" fmla="*/ 0 h 406"/>
              <a:gd name="T4" fmla="*/ 183 w 496"/>
              <a:gd name="T5" fmla="*/ 619 h 406"/>
              <a:gd name="T6" fmla="*/ 585 w 496"/>
              <a:gd name="T7" fmla="*/ 619 h 406"/>
              <a:gd name="T8" fmla="*/ 0 60000 65536"/>
              <a:gd name="T9" fmla="*/ 0 60000 65536"/>
              <a:gd name="T10" fmla="*/ 0 60000 65536"/>
              <a:gd name="T11" fmla="*/ 0 60000 65536"/>
              <a:gd name="T12" fmla="*/ 0 w 496"/>
              <a:gd name="T13" fmla="*/ 0 h 406"/>
              <a:gd name="T14" fmla="*/ 496 w 496"/>
              <a:gd name="T15" fmla="*/ 406 h 4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6" h="406">
                <a:moveTo>
                  <a:pt x="0" y="0"/>
                </a:moveTo>
                <a:lnTo>
                  <a:pt x="155" y="0"/>
                </a:lnTo>
                <a:lnTo>
                  <a:pt x="155" y="406"/>
                </a:lnTo>
                <a:lnTo>
                  <a:pt x="496" y="406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1" name="Freeform 124"/>
          <p:cNvSpPr>
            <a:spLocks/>
          </p:cNvSpPr>
          <p:nvPr/>
        </p:nvSpPr>
        <p:spPr bwMode="auto">
          <a:xfrm>
            <a:off x="4130675" y="4668838"/>
            <a:ext cx="963612" cy="928688"/>
          </a:xfrm>
          <a:custGeom>
            <a:avLst/>
            <a:gdLst>
              <a:gd name="T0" fmla="*/ 607 w 515"/>
              <a:gd name="T1" fmla="*/ 582 h 383"/>
              <a:gd name="T2" fmla="*/ 131 w 515"/>
              <a:gd name="T3" fmla="*/ 585 h 383"/>
              <a:gd name="T4" fmla="*/ 128 w 515"/>
              <a:gd name="T5" fmla="*/ 0 h 383"/>
              <a:gd name="T6" fmla="*/ 0 w 515"/>
              <a:gd name="T7" fmla="*/ 0 h 383"/>
              <a:gd name="T8" fmla="*/ 0 60000 65536"/>
              <a:gd name="T9" fmla="*/ 0 60000 65536"/>
              <a:gd name="T10" fmla="*/ 0 60000 65536"/>
              <a:gd name="T11" fmla="*/ 0 60000 65536"/>
              <a:gd name="T12" fmla="*/ 0 w 515"/>
              <a:gd name="T13" fmla="*/ 0 h 383"/>
              <a:gd name="T14" fmla="*/ 515 w 515"/>
              <a:gd name="T15" fmla="*/ 383 h 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5" h="383">
                <a:moveTo>
                  <a:pt x="515" y="381"/>
                </a:moveTo>
                <a:lnTo>
                  <a:pt x="111" y="383"/>
                </a:lnTo>
                <a:lnTo>
                  <a:pt x="109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2" name="Rectangle 126"/>
          <p:cNvSpPr>
            <a:spLocks noChangeArrowheads="1"/>
          </p:cNvSpPr>
          <p:nvPr/>
        </p:nvSpPr>
        <p:spPr bwMode="auto">
          <a:xfrm>
            <a:off x="7840662" y="3459163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3" name="Rectangle 127"/>
          <p:cNvSpPr>
            <a:spLocks noChangeArrowheads="1"/>
          </p:cNvSpPr>
          <p:nvPr/>
        </p:nvSpPr>
        <p:spPr bwMode="auto">
          <a:xfrm>
            <a:off x="7867650" y="3597275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4" name="Rectangle 129"/>
          <p:cNvSpPr>
            <a:spLocks noChangeArrowheads="1"/>
          </p:cNvSpPr>
          <p:nvPr/>
        </p:nvSpPr>
        <p:spPr bwMode="auto">
          <a:xfrm>
            <a:off x="7835900" y="388620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5" name="Rectangle 131"/>
          <p:cNvSpPr>
            <a:spLocks noChangeArrowheads="1"/>
          </p:cNvSpPr>
          <p:nvPr/>
        </p:nvSpPr>
        <p:spPr bwMode="auto">
          <a:xfrm>
            <a:off x="4791075" y="471170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6" name="Rectangle 132"/>
          <p:cNvSpPr>
            <a:spLocks noChangeArrowheads="1"/>
          </p:cNvSpPr>
          <p:nvPr/>
        </p:nvSpPr>
        <p:spPr bwMode="auto">
          <a:xfrm>
            <a:off x="4819650" y="4849813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7" name="Rectangle 134"/>
          <p:cNvSpPr>
            <a:spLocks noChangeArrowheads="1"/>
          </p:cNvSpPr>
          <p:nvPr/>
        </p:nvSpPr>
        <p:spPr bwMode="auto">
          <a:xfrm>
            <a:off x="4786313" y="5138738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8" name="Rectangle 136"/>
          <p:cNvSpPr>
            <a:spLocks noChangeArrowheads="1"/>
          </p:cNvSpPr>
          <p:nvPr/>
        </p:nvSpPr>
        <p:spPr bwMode="auto">
          <a:xfrm>
            <a:off x="4795838" y="370840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9" name="Rectangle 137"/>
          <p:cNvSpPr>
            <a:spLocks noChangeArrowheads="1"/>
          </p:cNvSpPr>
          <p:nvPr/>
        </p:nvSpPr>
        <p:spPr bwMode="auto">
          <a:xfrm>
            <a:off x="4837112" y="3846513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0" name="Rectangle 139"/>
          <p:cNvSpPr>
            <a:spLocks noChangeArrowheads="1"/>
          </p:cNvSpPr>
          <p:nvPr/>
        </p:nvSpPr>
        <p:spPr bwMode="auto">
          <a:xfrm>
            <a:off x="4791075" y="3916363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1" name="Rectangle 140"/>
          <p:cNvSpPr>
            <a:spLocks noChangeArrowheads="1"/>
          </p:cNvSpPr>
          <p:nvPr/>
        </p:nvSpPr>
        <p:spPr bwMode="auto">
          <a:xfrm>
            <a:off x="4797425" y="4129088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2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2" name="Rectangle 142"/>
          <p:cNvSpPr>
            <a:spLocks noChangeArrowheads="1"/>
          </p:cNvSpPr>
          <p:nvPr/>
        </p:nvSpPr>
        <p:spPr bwMode="auto">
          <a:xfrm>
            <a:off x="4795838" y="2773363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3" name="Rectangle 143"/>
          <p:cNvSpPr>
            <a:spLocks noChangeArrowheads="1"/>
          </p:cNvSpPr>
          <p:nvPr/>
        </p:nvSpPr>
        <p:spPr bwMode="auto">
          <a:xfrm>
            <a:off x="4837112" y="2911475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4" name="Rectangle 145"/>
          <p:cNvSpPr>
            <a:spLocks noChangeArrowheads="1"/>
          </p:cNvSpPr>
          <p:nvPr/>
        </p:nvSpPr>
        <p:spPr bwMode="auto">
          <a:xfrm>
            <a:off x="4791075" y="2981325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5" name="Rectangle 146"/>
          <p:cNvSpPr>
            <a:spLocks noChangeArrowheads="1"/>
          </p:cNvSpPr>
          <p:nvPr/>
        </p:nvSpPr>
        <p:spPr bwMode="auto">
          <a:xfrm>
            <a:off x="4797425" y="319405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2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6" name="Rectangle 147"/>
          <p:cNvSpPr>
            <a:spLocks noChangeArrowheads="1"/>
          </p:cNvSpPr>
          <p:nvPr/>
        </p:nvSpPr>
        <p:spPr bwMode="auto">
          <a:xfrm>
            <a:off x="6456362" y="3367088"/>
            <a:ext cx="588962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rgbClr val="000000"/>
                </a:solidFill>
                <a:latin typeface="Neo Sans Intel"/>
              </a:rPr>
              <a:t>Data</a:t>
            </a:r>
          </a:p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rgbClr val="000000"/>
                </a:solidFill>
                <a:latin typeface="Neo Sans Intel"/>
              </a:rPr>
              <a:t>Memory</a:t>
            </a:r>
            <a:endParaRPr lang="en-US" sz="8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8" name="Rectangle 149"/>
          <p:cNvSpPr>
            <a:spLocks noChangeArrowheads="1"/>
          </p:cNvSpPr>
          <p:nvPr/>
        </p:nvSpPr>
        <p:spPr bwMode="auto">
          <a:xfrm>
            <a:off x="2927350" y="3138488"/>
            <a:ext cx="657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Register 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File</a:t>
            </a:r>
            <a:endParaRPr lang="en-US" sz="12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9" name="Rectangle 150"/>
          <p:cNvSpPr>
            <a:spLocks noChangeArrowheads="1"/>
          </p:cNvSpPr>
          <p:nvPr/>
        </p:nvSpPr>
        <p:spPr bwMode="auto">
          <a:xfrm rot="16200000">
            <a:off x="754063" y="3338513"/>
            <a:ext cx="796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Instruction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Memory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0" name="Rectangle 151"/>
          <p:cNvSpPr>
            <a:spLocks noChangeArrowheads="1"/>
          </p:cNvSpPr>
          <p:nvPr/>
        </p:nvSpPr>
        <p:spPr bwMode="auto">
          <a:xfrm>
            <a:off x="492125" y="3459163"/>
            <a:ext cx="2127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PC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1" name="Rectangle 153"/>
          <p:cNvSpPr>
            <a:spLocks noChangeArrowheads="1"/>
          </p:cNvSpPr>
          <p:nvPr/>
        </p:nvSpPr>
        <p:spPr bwMode="auto">
          <a:xfrm>
            <a:off x="3870325" y="1020763"/>
            <a:ext cx="4016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Neo Sans Intel"/>
              </a:rPr>
              <a:t>ID/EX</a:t>
            </a:r>
            <a:endParaRPr lang="en-US" sz="500" dirty="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2" name="Rectangle 154"/>
          <p:cNvSpPr>
            <a:spLocks noChangeArrowheads="1"/>
          </p:cNvSpPr>
          <p:nvPr/>
        </p:nvSpPr>
        <p:spPr bwMode="auto">
          <a:xfrm>
            <a:off x="5629275" y="1020763"/>
            <a:ext cx="6080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EX/MEM</a:t>
            </a:r>
            <a:endParaRPr lang="en-US" sz="8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3" name="Rectangle 155"/>
          <p:cNvSpPr>
            <a:spLocks noChangeArrowheads="1"/>
          </p:cNvSpPr>
          <p:nvPr/>
        </p:nvSpPr>
        <p:spPr bwMode="auto">
          <a:xfrm>
            <a:off x="6965950" y="990600"/>
            <a:ext cx="6588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MEM/WB</a:t>
            </a:r>
          </a:p>
        </p:txBody>
      </p:sp>
      <p:sp>
        <p:nvSpPr>
          <p:cNvPr id="154" name="Rectangle 156"/>
          <p:cNvSpPr>
            <a:spLocks noChangeArrowheads="1"/>
          </p:cNvSpPr>
          <p:nvPr/>
        </p:nvSpPr>
        <p:spPr bwMode="auto">
          <a:xfrm>
            <a:off x="1522413" y="990600"/>
            <a:ext cx="3349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</a:t>
            </a:r>
          </a:p>
        </p:txBody>
      </p:sp>
      <p:sp>
        <p:nvSpPr>
          <p:cNvPr id="155" name="Rectangle 157"/>
          <p:cNvSpPr>
            <a:spLocks noChangeArrowheads="1"/>
          </p:cNvSpPr>
          <p:nvPr/>
        </p:nvSpPr>
        <p:spPr bwMode="auto">
          <a:xfrm rot="16200000" flipH="1">
            <a:off x="1544638" y="3100388"/>
            <a:ext cx="661988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rgbClr val="000000"/>
                </a:solidFill>
                <a:latin typeface="Neo Sans Intel"/>
              </a:rPr>
              <a:t>Instruction</a:t>
            </a:r>
            <a:endParaRPr lang="en-US" sz="7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6" name="Rectangle 158"/>
          <p:cNvSpPr>
            <a:spLocks noChangeArrowheads="1"/>
          </p:cNvSpPr>
          <p:nvPr/>
        </p:nvSpPr>
        <p:spPr bwMode="auto">
          <a:xfrm>
            <a:off x="2743200" y="4267200"/>
            <a:ext cx="57308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IF/ID.Rs</a:t>
            </a:r>
          </a:p>
        </p:txBody>
      </p:sp>
      <p:sp>
        <p:nvSpPr>
          <p:cNvPr id="157" name="Rectangle 159"/>
          <p:cNvSpPr>
            <a:spLocks noChangeArrowheads="1"/>
          </p:cNvSpPr>
          <p:nvPr/>
        </p:nvSpPr>
        <p:spPr bwMode="auto">
          <a:xfrm>
            <a:off x="2743200" y="4495800"/>
            <a:ext cx="5397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IF/ID.Rt</a:t>
            </a:r>
          </a:p>
        </p:txBody>
      </p:sp>
      <p:sp>
        <p:nvSpPr>
          <p:cNvPr id="158" name="Rectangle 160"/>
          <p:cNvSpPr>
            <a:spLocks noChangeArrowheads="1"/>
          </p:cNvSpPr>
          <p:nvPr/>
        </p:nvSpPr>
        <p:spPr bwMode="auto">
          <a:xfrm>
            <a:off x="2743200" y="4710113"/>
            <a:ext cx="5397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IF/ID.Rt</a:t>
            </a:r>
          </a:p>
        </p:txBody>
      </p:sp>
      <p:sp>
        <p:nvSpPr>
          <p:cNvPr id="159" name="Rectangle 161"/>
          <p:cNvSpPr>
            <a:spLocks noChangeArrowheads="1"/>
          </p:cNvSpPr>
          <p:nvPr/>
        </p:nvSpPr>
        <p:spPr bwMode="auto">
          <a:xfrm>
            <a:off x="2743200" y="4921250"/>
            <a:ext cx="5842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IF/ID.Rd</a:t>
            </a:r>
          </a:p>
        </p:txBody>
      </p:sp>
      <p:sp>
        <p:nvSpPr>
          <p:cNvPr id="160" name="Rectangle 162"/>
          <p:cNvSpPr>
            <a:spLocks noChangeArrowheads="1"/>
          </p:cNvSpPr>
          <p:nvPr/>
        </p:nvSpPr>
        <p:spPr bwMode="auto">
          <a:xfrm>
            <a:off x="4138613" y="4297363"/>
            <a:ext cx="161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Rs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1" name="Rectangle 163"/>
          <p:cNvSpPr>
            <a:spLocks noChangeArrowheads="1"/>
          </p:cNvSpPr>
          <p:nvPr/>
        </p:nvSpPr>
        <p:spPr bwMode="auto">
          <a:xfrm>
            <a:off x="4146550" y="4525963"/>
            <a:ext cx="136525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Rt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2" name="Rectangle 164"/>
          <p:cNvSpPr>
            <a:spLocks noChangeArrowheads="1"/>
          </p:cNvSpPr>
          <p:nvPr/>
        </p:nvSpPr>
        <p:spPr bwMode="auto">
          <a:xfrm>
            <a:off x="4141788" y="4740275"/>
            <a:ext cx="136525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Rt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3" name="Rectangle 165"/>
          <p:cNvSpPr>
            <a:spLocks noChangeArrowheads="1"/>
          </p:cNvSpPr>
          <p:nvPr/>
        </p:nvSpPr>
        <p:spPr bwMode="auto">
          <a:xfrm>
            <a:off x="4138613" y="4935538"/>
            <a:ext cx="17145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Rd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4" name="Rectangle 166"/>
          <p:cNvSpPr>
            <a:spLocks noChangeArrowheads="1"/>
          </p:cNvSpPr>
          <p:nvPr/>
        </p:nvSpPr>
        <p:spPr bwMode="auto">
          <a:xfrm>
            <a:off x="5853112" y="1820863"/>
            <a:ext cx="1651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WB</a:t>
            </a:r>
            <a:endParaRPr lang="en-US" sz="1200" b="1">
              <a:latin typeface="Neo Sans Intel"/>
            </a:endParaRPr>
          </a:p>
        </p:txBody>
      </p:sp>
      <p:sp>
        <p:nvSpPr>
          <p:cNvPr id="165" name="Rectangle 167"/>
          <p:cNvSpPr>
            <a:spLocks noChangeArrowheads="1"/>
          </p:cNvSpPr>
          <p:nvPr/>
        </p:nvSpPr>
        <p:spPr bwMode="auto">
          <a:xfrm>
            <a:off x="5889625" y="2201863"/>
            <a:ext cx="857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M</a:t>
            </a:r>
            <a:endParaRPr lang="en-US" sz="1200" b="1">
              <a:latin typeface="Neo Sans Intel"/>
            </a:endParaRPr>
          </a:p>
        </p:txBody>
      </p:sp>
      <p:sp>
        <p:nvSpPr>
          <p:cNvPr id="166" name="Rectangle 168"/>
          <p:cNvSpPr>
            <a:spLocks noChangeArrowheads="1"/>
          </p:cNvSpPr>
          <p:nvPr/>
        </p:nvSpPr>
        <p:spPr bwMode="auto">
          <a:xfrm>
            <a:off x="7215187" y="2225675"/>
            <a:ext cx="1651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WB</a:t>
            </a:r>
            <a:endParaRPr lang="en-US" sz="1200" b="1">
              <a:latin typeface="Neo Sans Intel"/>
            </a:endParaRPr>
          </a:p>
        </p:txBody>
      </p:sp>
      <p:sp>
        <p:nvSpPr>
          <p:cNvPr id="167" name="Rectangle 169"/>
          <p:cNvSpPr>
            <a:spLocks noChangeArrowheads="1"/>
          </p:cNvSpPr>
          <p:nvPr/>
        </p:nvSpPr>
        <p:spPr bwMode="auto">
          <a:xfrm>
            <a:off x="6402387" y="4802188"/>
            <a:ext cx="704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EX/MEM.Rd</a:t>
            </a:r>
            <a:endParaRPr lang="en-US" sz="7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8" name="Rectangle 170"/>
          <p:cNvSpPr>
            <a:spLocks noChangeArrowheads="1"/>
          </p:cNvSpPr>
          <p:nvPr/>
        </p:nvSpPr>
        <p:spPr bwMode="auto">
          <a:xfrm>
            <a:off x="6402387" y="5287963"/>
            <a:ext cx="7493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MEM/WB.Rd</a:t>
            </a:r>
            <a:endParaRPr lang="en-US" sz="700" b="1">
              <a:solidFill>
                <a:srgbClr val="000000"/>
              </a:solidFill>
              <a:latin typeface="Neo Sans Intel"/>
            </a:endParaRPr>
          </a:p>
        </p:txBody>
      </p:sp>
      <p:grpSp>
        <p:nvGrpSpPr>
          <p:cNvPr id="275" name="Группа 274"/>
          <p:cNvGrpSpPr/>
          <p:nvPr/>
        </p:nvGrpSpPr>
        <p:grpSpPr>
          <a:xfrm>
            <a:off x="4620419" y="3028950"/>
            <a:ext cx="1706562" cy="2762250"/>
            <a:chOff x="4620419" y="3028950"/>
            <a:chExt cx="1706562" cy="2762250"/>
          </a:xfrm>
        </p:grpSpPr>
        <p:sp>
          <p:nvSpPr>
            <p:cNvPr id="169" name="Line 171"/>
            <p:cNvSpPr>
              <a:spLocks noChangeShapeType="1"/>
            </p:cNvSpPr>
            <p:nvPr/>
          </p:nvSpPr>
          <p:spPr bwMode="auto">
            <a:xfrm>
              <a:off x="6326187" y="3503613"/>
              <a:ext cx="0" cy="22860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0" name="Line 172"/>
            <p:cNvSpPr>
              <a:spLocks noChangeShapeType="1"/>
            </p:cNvSpPr>
            <p:nvPr/>
          </p:nvSpPr>
          <p:spPr bwMode="auto">
            <a:xfrm rot="16200000">
              <a:off x="5473700" y="4937919"/>
              <a:ext cx="0" cy="1706562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1" name="Line 173"/>
            <p:cNvSpPr>
              <a:spLocks noChangeShapeType="1"/>
            </p:cNvSpPr>
            <p:nvPr/>
          </p:nvSpPr>
          <p:spPr bwMode="auto">
            <a:xfrm>
              <a:off x="4637088" y="3028950"/>
              <a:ext cx="0" cy="2741613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2" name="Line 174"/>
            <p:cNvSpPr>
              <a:spLocks noChangeShapeType="1"/>
            </p:cNvSpPr>
            <p:nvPr/>
          </p:nvSpPr>
          <p:spPr bwMode="auto">
            <a:xfrm rot="16200000" flipH="1" flipV="1">
              <a:off x="4940300" y="2716213"/>
              <a:ext cx="1588" cy="636587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triangl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</p:grpSp>
      <p:grpSp>
        <p:nvGrpSpPr>
          <p:cNvPr id="274" name="Группа 273"/>
          <p:cNvGrpSpPr/>
          <p:nvPr/>
        </p:nvGrpSpPr>
        <p:grpSpPr>
          <a:xfrm>
            <a:off x="4529931" y="3711575"/>
            <a:ext cx="3573463" cy="2233613"/>
            <a:chOff x="4529931" y="3711575"/>
            <a:chExt cx="3573463" cy="2233613"/>
          </a:xfrm>
        </p:grpSpPr>
        <p:sp>
          <p:nvSpPr>
            <p:cNvPr id="173" name="Line 175"/>
            <p:cNvSpPr>
              <a:spLocks noChangeShapeType="1"/>
            </p:cNvSpPr>
            <p:nvPr/>
          </p:nvSpPr>
          <p:spPr bwMode="auto">
            <a:xfrm rot="16200000">
              <a:off x="4764087" y="3978275"/>
              <a:ext cx="209550" cy="180975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5" name="Line 177"/>
            <p:cNvSpPr>
              <a:spLocks noChangeShapeType="1"/>
            </p:cNvSpPr>
            <p:nvPr/>
          </p:nvSpPr>
          <p:spPr bwMode="auto">
            <a:xfrm rot="16200000" flipH="1" flipV="1">
              <a:off x="5103812" y="3817938"/>
              <a:ext cx="6350" cy="293687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triangl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6" name="Line 178"/>
            <p:cNvSpPr>
              <a:spLocks noChangeShapeType="1"/>
            </p:cNvSpPr>
            <p:nvPr/>
          </p:nvSpPr>
          <p:spPr bwMode="auto">
            <a:xfrm>
              <a:off x="8091487" y="3711575"/>
              <a:ext cx="0" cy="2224088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7" name="Line 179"/>
            <p:cNvSpPr>
              <a:spLocks noChangeShapeType="1"/>
            </p:cNvSpPr>
            <p:nvPr/>
          </p:nvSpPr>
          <p:spPr bwMode="auto">
            <a:xfrm rot="16200000">
              <a:off x="6318250" y="4146551"/>
              <a:ext cx="4763" cy="3565525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8" name="Line 180"/>
            <p:cNvSpPr>
              <a:spLocks noChangeShapeType="1"/>
            </p:cNvSpPr>
            <p:nvPr/>
          </p:nvSpPr>
          <p:spPr bwMode="auto">
            <a:xfrm>
              <a:off x="4534218" y="4178300"/>
              <a:ext cx="0" cy="1766888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9" name="Line 181"/>
            <p:cNvSpPr>
              <a:spLocks noChangeShapeType="1"/>
            </p:cNvSpPr>
            <p:nvPr/>
          </p:nvSpPr>
          <p:spPr bwMode="auto">
            <a:xfrm rot="16200000" flipH="1" flipV="1">
              <a:off x="4657725" y="4049713"/>
              <a:ext cx="1588" cy="257175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triangl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</p:grpSp>
      <p:sp>
        <p:nvSpPr>
          <p:cNvPr id="180" name="Rectangle 182"/>
          <p:cNvSpPr>
            <a:spLocks noChangeArrowheads="1"/>
          </p:cNvSpPr>
          <p:nvPr/>
        </p:nvSpPr>
        <p:spPr bwMode="auto">
          <a:xfrm>
            <a:off x="6261100" y="3154363"/>
            <a:ext cx="141287" cy="3238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186" name="Rectangle 189"/>
          <p:cNvSpPr>
            <a:spLocks noChangeArrowheads="1"/>
          </p:cNvSpPr>
          <p:nvPr/>
        </p:nvSpPr>
        <p:spPr bwMode="auto">
          <a:xfrm>
            <a:off x="5775815" y="4808173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10</a:t>
            </a:r>
          </a:p>
        </p:txBody>
      </p:sp>
      <p:sp>
        <p:nvSpPr>
          <p:cNvPr id="245" name="Freeform 34"/>
          <p:cNvSpPr>
            <a:spLocks/>
          </p:cNvSpPr>
          <p:nvPr/>
        </p:nvSpPr>
        <p:spPr bwMode="auto">
          <a:xfrm>
            <a:off x="3890963" y="3716338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18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6" name="Freeform 37"/>
          <p:cNvSpPr>
            <a:spLocks/>
          </p:cNvSpPr>
          <p:nvPr/>
        </p:nvSpPr>
        <p:spPr bwMode="auto">
          <a:xfrm>
            <a:off x="6305550" y="3476625"/>
            <a:ext cx="46037" cy="55563"/>
          </a:xfrm>
          <a:custGeom>
            <a:avLst/>
            <a:gdLst>
              <a:gd name="T0" fmla="*/ 15 w 24"/>
              <a:gd name="T1" fmla="*/ 35 h 23"/>
              <a:gd name="T2" fmla="*/ 17 w 24"/>
              <a:gd name="T3" fmla="*/ 35 h 23"/>
              <a:gd name="T4" fmla="*/ 19 w 24"/>
              <a:gd name="T5" fmla="*/ 35 h 23"/>
              <a:gd name="T6" fmla="*/ 22 w 24"/>
              <a:gd name="T7" fmla="*/ 32 h 23"/>
              <a:gd name="T8" fmla="*/ 24 w 24"/>
              <a:gd name="T9" fmla="*/ 32 h 23"/>
              <a:gd name="T10" fmla="*/ 24 w 24"/>
              <a:gd name="T11" fmla="*/ 29 h 23"/>
              <a:gd name="T12" fmla="*/ 27 w 24"/>
              <a:gd name="T13" fmla="*/ 29 h 23"/>
              <a:gd name="T14" fmla="*/ 29 w 24"/>
              <a:gd name="T15" fmla="*/ 26 h 23"/>
              <a:gd name="T16" fmla="*/ 29 w 24"/>
              <a:gd name="T17" fmla="*/ 23 h 23"/>
              <a:gd name="T18" fmla="*/ 29 w 24"/>
              <a:gd name="T19" fmla="*/ 20 h 23"/>
              <a:gd name="T20" fmla="*/ 29 w 24"/>
              <a:gd name="T21" fmla="*/ 17 h 23"/>
              <a:gd name="T22" fmla="*/ 29 w 24"/>
              <a:gd name="T23" fmla="*/ 14 h 23"/>
              <a:gd name="T24" fmla="*/ 29 w 24"/>
              <a:gd name="T25" fmla="*/ 12 h 23"/>
              <a:gd name="T26" fmla="*/ 29 w 24"/>
              <a:gd name="T27" fmla="*/ 9 h 23"/>
              <a:gd name="T28" fmla="*/ 27 w 24"/>
              <a:gd name="T29" fmla="*/ 6 h 23"/>
              <a:gd name="T30" fmla="*/ 24 w 24"/>
              <a:gd name="T31" fmla="*/ 3 h 23"/>
              <a:gd name="T32" fmla="*/ 24 w 24"/>
              <a:gd name="T33" fmla="*/ 3 h 23"/>
              <a:gd name="T34" fmla="*/ 22 w 24"/>
              <a:gd name="T35" fmla="*/ 0 h 23"/>
              <a:gd name="T36" fmla="*/ 19 w 24"/>
              <a:gd name="T37" fmla="*/ 0 h 23"/>
              <a:gd name="T38" fmla="*/ 17 w 24"/>
              <a:gd name="T39" fmla="*/ 0 h 23"/>
              <a:gd name="T40" fmla="*/ 15 w 24"/>
              <a:gd name="T41" fmla="*/ 0 h 23"/>
              <a:gd name="T42" fmla="*/ 12 w 24"/>
              <a:gd name="T43" fmla="*/ 0 h 23"/>
              <a:gd name="T44" fmla="*/ 10 w 24"/>
              <a:gd name="T45" fmla="*/ 0 h 23"/>
              <a:gd name="T46" fmla="*/ 7 w 24"/>
              <a:gd name="T47" fmla="*/ 0 h 23"/>
              <a:gd name="T48" fmla="*/ 5 w 24"/>
              <a:gd name="T49" fmla="*/ 3 h 23"/>
              <a:gd name="T50" fmla="*/ 5 w 24"/>
              <a:gd name="T51" fmla="*/ 3 h 23"/>
              <a:gd name="T52" fmla="*/ 2 w 24"/>
              <a:gd name="T53" fmla="*/ 6 h 23"/>
              <a:gd name="T54" fmla="*/ 0 w 24"/>
              <a:gd name="T55" fmla="*/ 9 h 23"/>
              <a:gd name="T56" fmla="*/ 0 w 24"/>
              <a:gd name="T57" fmla="*/ 12 h 23"/>
              <a:gd name="T58" fmla="*/ 0 w 24"/>
              <a:gd name="T59" fmla="*/ 14 h 23"/>
              <a:gd name="T60" fmla="*/ 0 w 24"/>
              <a:gd name="T61" fmla="*/ 17 h 23"/>
              <a:gd name="T62" fmla="*/ 0 w 24"/>
              <a:gd name="T63" fmla="*/ 20 h 23"/>
              <a:gd name="T64" fmla="*/ 0 w 24"/>
              <a:gd name="T65" fmla="*/ 23 h 23"/>
              <a:gd name="T66" fmla="*/ 0 w 24"/>
              <a:gd name="T67" fmla="*/ 26 h 23"/>
              <a:gd name="T68" fmla="*/ 2 w 24"/>
              <a:gd name="T69" fmla="*/ 29 h 23"/>
              <a:gd name="T70" fmla="*/ 5 w 24"/>
              <a:gd name="T71" fmla="*/ 29 h 23"/>
              <a:gd name="T72" fmla="*/ 5 w 24"/>
              <a:gd name="T73" fmla="*/ 32 h 23"/>
              <a:gd name="T74" fmla="*/ 7 w 24"/>
              <a:gd name="T75" fmla="*/ 32 h 23"/>
              <a:gd name="T76" fmla="*/ 10 w 24"/>
              <a:gd name="T77" fmla="*/ 35 h 23"/>
              <a:gd name="T78" fmla="*/ 12 w 24"/>
              <a:gd name="T79" fmla="*/ 35 h 23"/>
              <a:gd name="T80" fmla="*/ 15 w 24"/>
              <a:gd name="T81" fmla="*/ 35 h 23"/>
              <a:gd name="T82" fmla="*/ 15 w 24"/>
              <a:gd name="T83" fmla="*/ 35 h 2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4"/>
              <a:gd name="T127" fmla="*/ 0 h 23"/>
              <a:gd name="T128" fmla="*/ 24 w 24"/>
              <a:gd name="T129" fmla="*/ 23 h 23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4" h="23">
                <a:moveTo>
                  <a:pt x="12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21"/>
                </a:lnTo>
                <a:lnTo>
                  <a:pt x="20" y="19"/>
                </a:lnTo>
                <a:lnTo>
                  <a:pt x="22" y="19"/>
                </a:lnTo>
                <a:lnTo>
                  <a:pt x="24" y="17"/>
                </a:lnTo>
                <a:lnTo>
                  <a:pt x="24" y="15"/>
                </a:lnTo>
                <a:lnTo>
                  <a:pt x="24" y="13"/>
                </a:lnTo>
                <a:lnTo>
                  <a:pt x="24" y="11"/>
                </a:lnTo>
                <a:lnTo>
                  <a:pt x="24" y="9"/>
                </a:lnTo>
                <a:lnTo>
                  <a:pt x="24" y="8"/>
                </a:lnTo>
                <a:lnTo>
                  <a:pt x="24" y="6"/>
                </a:lnTo>
                <a:lnTo>
                  <a:pt x="22" y="4"/>
                </a:lnTo>
                <a:lnTo>
                  <a:pt x="20" y="2"/>
                </a:lnTo>
                <a:lnTo>
                  <a:pt x="18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0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7" name="Freeform 45"/>
          <p:cNvSpPr>
            <a:spLocks/>
          </p:cNvSpPr>
          <p:nvPr/>
        </p:nvSpPr>
        <p:spPr bwMode="auto">
          <a:xfrm>
            <a:off x="3890963" y="2790825"/>
            <a:ext cx="47625" cy="58738"/>
          </a:xfrm>
          <a:custGeom>
            <a:avLst/>
            <a:gdLst>
              <a:gd name="T0" fmla="*/ 0 w 25"/>
              <a:gd name="T1" fmla="*/ 0 h 24"/>
              <a:gd name="T2" fmla="*/ 2 w 25"/>
              <a:gd name="T3" fmla="*/ 37 h 24"/>
              <a:gd name="T4" fmla="*/ 30 w 25"/>
              <a:gd name="T5" fmla="*/ 20 h 24"/>
              <a:gd name="T6" fmla="*/ 2 w 25"/>
              <a:gd name="T7" fmla="*/ 0 h 24"/>
              <a:gd name="T8" fmla="*/ 2 w 25"/>
              <a:gd name="T9" fmla="*/ 0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2" y="24"/>
                </a:lnTo>
                <a:lnTo>
                  <a:pt x="25" y="13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8" name="Freeform 47"/>
          <p:cNvSpPr>
            <a:spLocks/>
          </p:cNvSpPr>
          <p:nvPr/>
        </p:nvSpPr>
        <p:spPr bwMode="auto">
          <a:xfrm>
            <a:off x="3890963" y="4421188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9" name="Freeform 66"/>
          <p:cNvSpPr>
            <a:spLocks/>
          </p:cNvSpPr>
          <p:nvPr/>
        </p:nvSpPr>
        <p:spPr bwMode="auto">
          <a:xfrm>
            <a:off x="5783262" y="3471863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0" name="Line 67"/>
          <p:cNvSpPr>
            <a:spLocks noChangeShapeType="1"/>
          </p:cNvSpPr>
          <p:nvPr/>
        </p:nvSpPr>
        <p:spPr bwMode="auto">
          <a:xfrm flipH="1">
            <a:off x="5548312" y="3498850"/>
            <a:ext cx="247650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1" name="Freeform 93"/>
          <p:cNvSpPr>
            <a:spLocks/>
          </p:cNvSpPr>
          <p:nvPr/>
        </p:nvSpPr>
        <p:spPr bwMode="auto">
          <a:xfrm>
            <a:off x="3890963" y="4640263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18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2" name="Freeform 95"/>
          <p:cNvSpPr>
            <a:spLocks/>
          </p:cNvSpPr>
          <p:nvPr/>
        </p:nvSpPr>
        <p:spPr bwMode="auto">
          <a:xfrm>
            <a:off x="3890963" y="4849813"/>
            <a:ext cx="47625" cy="58738"/>
          </a:xfrm>
          <a:custGeom>
            <a:avLst/>
            <a:gdLst>
              <a:gd name="T0" fmla="*/ 0 w 25"/>
              <a:gd name="T1" fmla="*/ 0 h 24"/>
              <a:gd name="T2" fmla="*/ 2 w 25"/>
              <a:gd name="T3" fmla="*/ 37 h 24"/>
              <a:gd name="T4" fmla="*/ 30 w 25"/>
              <a:gd name="T5" fmla="*/ 17 h 24"/>
              <a:gd name="T6" fmla="*/ 2 w 25"/>
              <a:gd name="T7" fmla="*/ 0 h 24"/>
              <a:gd name="T8" fmla="*/ 2 w 25"/>
              <a:gd name="T9" fmla="*/ 0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2" y="24"/>
                </a:lnTo>
                <a:lnTo>
                  <a:pt x="25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3" name="Freeform 97"/>
          <p:cNvSpPr>
            <a:spLocks/>
          </p:cNvSpPr>
          <p:nvPr/>
        </p:nvSpPr>
        <p:spPr bwMode="auto">
          <a:xfrm>
            <a:off x="3890963" y="5068888"/>
            <a:ext cx="47625" cy="57150"/>
          </a:xfrm>
          <a:custGeom>
            <a:avLst/>
            <a:gdLst>
              <a:gd name="T0" fmla="*/ 0 w 25"/>
              <a:gd name="T1" fmla="*/ 0 h 24"/>
              <a:gd name="T2" fmla="*/ 2 w 25"/>
              <a:gd name="T3" fmla="*/ 36 h 24"/>
              <a:gd name="T4" fmla="*/ 30 w 25"/>
              <a:gd name="T5" fmla="*/ 17 h 24"/>
              <a:gd name="T6" fmla="*/ 2 w 25"/>
              <a:gd name="T7" fmla="*/ 0 h 24"/>
              <a:gd name="T8" fmla="*/ 2 w 25"/>
              <a:gd name="T9" fmla="*/ 0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2" y="24"/>
                </a:lnTo>
                <a:lnTo>
                  <a:pt x="25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4" name="Freeform 104"/>
          <p:cNvSpPr>
            <a:spLocks/>
          </p:cNvSpPr>
          <p:nvPr/>
        </p:nvSpPr>
        <p:spPr bwMode="auto">
          <a:xfrm>
            <a:off x="6102350" y="4946650"/>
            <a:ext cx="42862" cy="57150"/>
          </a:xfrm>
          <a:custGeom>
            <a:avLst/>
            <a:gdLst>
              <a:gd name="T0" fmla="*/ 14 w 23"/>
              <a:gd name="T1" fmla="*/ 36 h 23"/>
              <a:gd name="T2" fmla="*/ 16 w 23"/>
              <a:gd name="T3" fmla="*/ 36 h 23"/>
              <a:gd name="T4" fmla="*/ 19 w 23"/>
              <a:gd name="T5" fmla="*/ 36 h 23"/>
              <a:gd name="T6" fmla="*/ 20 w 23"/>
              <a:gd name="T7" fmla="*/ 36 h 23"/>
              <a:gd name="T8" fmla="*/ 22 w 23"/>
              <a:gd name="T9" fmla="*/ 33 h 23"/>
              <a:gd name="T10" fmla="*/ 22 w 23"/>
              <a:gd name="T11" fmla="*/ 33 h 23"/>
              <a:gd name="T12" fmla="*/ 25 w 23"/>
              <a:gd name="T13" fmla="*/ 30 h 23"/>
              <a:gd name="T14" fmla="*/ 27 w 23"/>
              <a:gd name="T15" fmla="*/ 27 h 23"/>
              <a:gd name="T16" fmla="*/ 27 w 23"/>
              <a:gd name="T17" fmla="*/ 23 h 23"/>
              <a:gd name="T18" fmla="*/ 27 w 23"/>
              <a:gd name="T19" fmla="*/ 20 h 23"/>
              <a:gd name="T20" fmla="*/ 27 w 23"/>
              <a:gd name="T21" fmla="*/ 17 h 23"/>
              <a:gd name="T22" fmla="*/ 27 w 23"/>
              <a:gd name="T23" fmla="*/ 14 h 23"/>
              <a:gd name="T24" fmla="*/ 27 w 23"/>
              <a:gd name="T25" fmla="*/ 11 h 23"/>
              <a:gd name="T26" fmla="*/ 27 w 23"/>
              <a:gd name="T27" fmla="*/ 9 h 23"/>
              <a:gd name="T28" fmla="*/ 25 w 23"/>
              <a:gd name="T29" fmla="*/ 6 h 23"/>
              <a:gd name="T30" fmla="*/ 22 w 23"/>
              <a:gd name="T31" fmla="*/ 6 h 23"/>
              <a:gd name="T32" fmla="*/ 22 w 23"/>
              <a:gd name="T33" fmla="*/ 3 h 23"/>
              <a:gd name="T34" fmla="*/ 20 w 23"/>
              <a:gd name="T35" fmla="*/ 0 h 23"/>
              <a:gd name="T36" fmla="*/ 19 w 23"/>
              <a:gd name="T37" fmla="*/ 0 h 23"/>
              <a:gd name="T38" fmla="*/ 16 w 23"/>
              <a:gd name="T39" fmla="*/ 0 h 23"/>
              <a:gd name="T40" fmla="*/ 14 w 23"/>
              <a:gd name="T41" fmla="*/ 0 h 23"/>
              <a:gd name="T42" fmla="*/ 12 w 23"/>
              <a:gd name="T43" fmla="*/ 0 h 23"/>
              <a:gd name="T44" fmla="*/ 9 w 23"/>
              <a:gd name="T45" fmla="*/ 0 h 23"/>
              <a:gd name="T46" fmla="*/ 7 w 23"/>
              <a:gd name="T47" fmla="*/ 0 h 23"/>
              <a:gd name="T48" fmla="*/ 5 w 23"/>
              <a:gd name="T49" fmla="*/ 3 h 23"/>
              <a:gd name="T50" fmla="*/ 5 w 23"/>
              <a:gd name="T51" fmla="*/ 6 h 23"/>
              <a:gd name="T52" fmla="*/ 2 w 23"/>
              <a:gd name="T53" fmla="*/ 6 h 23"/>
              <a:gd name="T54" fmla="*/ 0 w 23"/>
              <a:gd name="T55" fmla="*/ 9 h 23"/>
              <a:gd name="T56" fmla="*/ 0 w 23"/>
              <a:gd name="T57" fmla="*/ 11 h 23"/>
              <a:gd name="T58" fmla="*/ 0 w 23"/>
              <a:gd name="T59" fmla="*/ 14 h 23"/>
              <a:gd name="T60" fmla="*/ 0 w 23"/>
              <a:gd name="T61" fmla="*/ 17 h 23"/>
              <a:gd name="T62" fmla="*/ 0 w 23"/>
              <a:gd name="T63" fmla="*/ 20 h 23"/>
              <a:gd name="T64" fmla="*/ 0 w 23"/>
              <a:gd name="T65" fmla="*/ 23 h 23"/>
              <a:gd name="T66" fmla="*/ 0 w 23"/>
              <a:gd name="T67" fmla="*/ 27 h 23"/>
              <a:gd name="T68" fmla="*/ 2 w 23"/>
              <a:gd name="T69" fmla="*/ 30 h 23"/>
              <a:gd name="T70" fmla="*/ 5 w 23"/>
              <a:gd name="T71" fmla="*/ 33 h 23"/>
              <a:gd name="T72" fmla="*/ 5 w 23"/>
              <a:gd name="T73" fmla="*/ 33 h 23"/>
              <a:gd name="T74" fmla="*/ 7 w 23"/>
              <a:gd name="T75" fmla="*/ 36 h 23"/>
              <a:gd name="T76" fmla="*/ 9 w 23"/>
              <a:gd name="T77" fmla="*/ 36 h 23"/>
              <a:gd name="T78" fmla="*/ 12 w 23"/>
              <a:gd name="T79" fmla="*/ 36 h 23"/>
              <a:gd name="T80" fmla="*/ 14 w 23"/>
              <a:gd name="T81" fmla="*/ 36 h 23"/>
              <a:gd name="T82" fmla="*/ 14 w 23"/>
              <a:gd name="T83" fmla="*/ 36 h 2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3"/>
              <a:gd name="T127" fmla="*/ 0 h 23"/>
              <a:gd name="T128" fmla="*/ 23 w 23"/>
              <a:gd name="T129" fmla="*/ 23 h 23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3" h="23">
                <a:moveTo>
                  <a:pt x="12" y="23"/>
                </a:moveTo>
                <a:lnTo>
                  <a:pt x="14" y="23"/>
                </a:lnTo>
                <a:lnTo>
                  <a:pt x="16" y="23"/>
                </a:lnTo>
                <a:lnTo>
                  <a:pt x="17" y="23"/>
                </a:lnTo>
                <a:lnTo>
                  <a:pt x="19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3" y="6"/>
                </a:lnTo>
                <a:lnTo>
                  <a:pt x="21" y="4"/>
                </a:lnTo>
                <a:lnTo>
                  <a:pt x="19" y="4"/>
                </a:lnTo>
                <a:lnTo>
                  <a:pt x="19" y="2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0"/>
                </a:lnTo>
                <a:lnTo>
                  <a:pt x="4" y="2"/>
                </a:lnTo>
                <a:lnTo>
                  <a:pt x="4" y="4"/>
                </a:lnTo>
                <a:lnTo>
                  <a:pt x="2" y="4"/>
                </a:lnTo>
                <a:lnTo>
                  <a:pt x="0" y="6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6" y="23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5" name="Freeform 109"/>
          <p:cNvSpPr>
            <a:spLocks/>
          </p:cNvSpPr>
          <p:nvPr/>
        </p:nvSpPr>
        <p:spPr bwMode="auto">
          <a:xfrm>
            <a:off x="6410325" y="3471863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6" name="Line 110"/>
          <p:cNvSpPr>
            <a:spLocks noChangeShapeType="1"/>
          </p:cNvSpPr>
          <p:nvPr/>
        </p:nvSpPr>
        <p:spPr bwMode="auto">
          <a:xfrm flipH="1">
            <a:off x="6022975" y="3498850"/>
            <a:ext cx="398462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7" name="Freeform 119"/>
          <p:cNvSpPr>
            <a:spLocks/>
          </p:cNvSpPr>
          <p:nvPr/>
        </p:nvSpPr>
        <p:spPr bwMode="auto">
          <a:xfrm>
            <a:off x="5788025" y="495300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17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8" name="Rectangle 148"/>
          <p:cNvSpPr>
            <a:spLocks noChangeArrowheads="1"/>
          </p:cNvSpPr>
          <p:nvPr/>
        </p:nvSpPr>
        <p:spPr bwMode="auto">
          <a:xfrm rot="16200000">
            <a:off x="5303837" y="3417888"/>
            <a:ext cx="3159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ALU</a:t>
            </a:r>
            <a:endParaRPr lang="en-US" sz="12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259" name="Line 176"/>
          <p:cNvSpPr>
            <a:spLocks noChangeShapeType="1"/>
          </p:cNvSpPr>
          <p:nvPr/>
        </p:nvSpPr>
        <p:spPr bwMode="auto">
          <a:xfrm rot="16200000">
            <a:off x="6176962" y="3341688"/>
            <a:ext cx="6350" cy="304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260" name="Rectangle 184"/>
          <p:cNvSpPr>
            <a:spLocks noChangeArrowheads="1"/>
          </p:cNvSpPr>
          <p:nvPr/>
        </p:nvSpPr>
        <p:spPr bwMode="auto">
          <a:xfrm>
            <a:off x="7158649" y="2822332"/>
            <a:ext cx="294311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Neo Sans Intel" pitchFamily="34" charset="0"/>
              </a:rPr>
              <a:t>lw</a:t>
            </a:r>
            <a:endParaRPr lang="en-US" sz="1600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61" name="Rectangle 185"/>
          <p:cNvSpPr>
            <a:spLocks noChangeArrowheads="1"/>
          </p:cNvSpPr>
          <p:nvPr/>
        </p:nvSpPr>
        <p:spPr bwMode="auto">
          <a:xfrm>
            <a:off x="3719144" y="2623040"/>
            <a:ext cx="581249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[R10]</a:t>
            </a:r>
          </a:p>
        </p:txBody>
      </p:sp>
      <p:sp>
        <p:nvSpPr>
          <p:cNvPr id="262" name="Rectangle 186"/>
          <p:cNvSpPr>
            <a:spLocks noChangeArrowheads="1"/>
          </p:cNvSpPr>
          <p:nvPr/>
        </p:nvSpPr>
        <p:spPr bwMode="auto">
          <a:xfrm>
            <a:off x="8155477" y="3581400"/>
            <a:ext cx="960969" cy="1077218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Data from</a:t>
            </a:r>
          </a:p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memory</a:t>
            </a:r>
          </a:p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address</a:t>
            </a:r>
          </a:p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[R1]+9</a:t>
            </a:r>
          </a:p>
        </p:txBody>
      </p:sp>
      <p:sp>
        <p:nvSpPr>
          <p:cNvPr id="263" name="Rectangle 187"/>
          <p:cNvSpPr>
            <a:spLocks noChangeArrowheads="1"/>
          </p:cNvSpPr>
          <p:nvPr/>
        </p:nvSpPr>
        <p:spPr bwMode="auto">
          <a:xfrm>
            <a:off x="5765800" y="2816225"/>
            <a:ext cx="398507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sub</a:t>
            </a:r>
          </a:p>
        </p:txBody>
      </p:sp>
      <p:sp>
        <p:nvSpPr>
          <p:cNvPr id="264" name="Rectangle 188"/>
          <p:cNvSpPr>
            <a:spLocks noChangeArrowheads="1"/>
          </p:cNvSpPr>
          <p:nvPr/>
        </p:nvSpPr>
        <p:spPr bwMode="auto">
          <a:xfrm>
            <a:off x="3719144" y="3558689"/>
            <a:ext cx="581249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[R11]</a:t>
            </a:r>
          </a:p>
        </p:txBody>
      </p:sp>
      <p:sp>
        <p:nvSpPr>
          <p:cNvPr id="265" name="Rectangle 190"/>
          <p:cNvSpPr>
            <a:spLocks noChangeArrowheads="1"/>
          </p:cNvSpPr>
          <p:nvPr/>
        </p:nvSpPr>
        <p:spPr bwMode="auto">
          <a:xfrm>
            <a:off x="3859407" y="4935173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12</a:t>
            </a:r>
          </a:p>
        </p:txBody>
      </p:sp>
      <p:sp>
        <p:nvSpPr>
          <p:cNvPr id="266" name="Rectangle 191"/>
          <p:cNvSpPr>
            <a:spLocks noChangeArrowheads="1"/>
          </p:cNvSpPr>
          <p:nvPr/>
        </p:nvSpPr>
        <p:spPr bwMode="auto">
          <a:xfrm>
            <a:off x="3815324" y="3097824"/>
            <a:ext cx="409728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and</a:t>
            </a:r>
          </a:p>
        </p:txBody>
      </p:sp>
      <p:sp>
        <p:nvSpPr>
          <p:cNvPr id="267" name="Rectangle 192"/>
          <p:cNvSpPr>
            <a:spLocks noChangeArrowheads="1"/>
          </p:cNvSpPr>
          <p:nvPr/>
        </p:nvSpPr>
        <p:spPr bwMode="auto">
          <a:xfrm>
            <a:off x="7159503" y="4808173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11</a:t>
            </a:r>
          </a:p>
        </p:txBody>
      </p:sp>
      <p:sp>
        <p:nvSpPr>
          <p:cNvPr id="268" name="Rectangle 193"/>
          <p:cNvSpPr>
            <a:spLocks noChangeArrowheads="1"/>
          </p:cNvSpPr>
          <p:nvPr/>
        </p:nvSpPr>
        <p:spPr bwMode="auto">
          <a:xfrm>
            <a:off x="5499100" y="3378200"/>
            <a:ext cx="893834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[R2]-[R3]</a:t>
            </a:r>
          </a:p>
        </p:txBody>
      </p:sp>
      <p:sp>
        <p:nvSpPr>
          <p:cNvPr id="269" name="Rectangle 194"/>
          <p:cNvSpPr>
            <a:spLocks noChangeArrowheads="1"/>
          </p:cNvSpPr>
          <p:nvPr/>
        </p:nvSpPr>
        <p:spPr bwMode="auto">
          <a:xfrm>
            <a:off x="3859407" y="4467472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11</a:t>
            </a:r>
          </a:p>
        </p:txBody>
      </p:sp>
      <p:sp>
        <p:nvSpPr>
          <p:cNvPr id="270" name="Rectangle 195"/>
          <p:cNvSpPr>
            <a:spLocks noChangeArrowheads="1"/>
          </p:cNvSpPr>
          <p:nvPr/>
        </p:nvSpPr>
        <p:spPr bwMode="auto">
          <a:xfrm>
            <a:off x="3859407" y="4176292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10</a:t>
            </a:r>
          </a:p>
        </p:txBody>
      </p:sp>
      <p:sp>
        <p:nvSpPr>
          <p:cNvPr id="271" name="Прямоугольник 270"/>
          <p:cNvSpPr/>
          <p:nvPr/>
        </p:nvSpPr>
        <p:spPr>
          <a:xfrm>
            <a:off x="40481" y="5671324"/>
            <a:ext cx="223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sub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,R2,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R3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3" name="Прямоугольник 272"/>
          <p:cNvSpPr/>
          <p:nvPr/>
        </p:nvSpPr>
        <p:spPr>
          <a:xfrm>
            <a:off x="34725" y="6042304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and R12,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R11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3524975"/>
      </p:ext>
    </p:extLst>
  </p:cSld>
  <p:clrMapOvr>
    <a:masterClrMapping/>
  </p:clrMapOvr>
  <p:transition advTm="5568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2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4" grpId="1"/>
      <p:bldP spid="186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build="allAtOnce"/>
      <p:bldP spid="273" grpId="0"/>
      <p:bldP spid="273" grpId="1"/>
    </p:bldLst>
  </p:timing>
  <p:extLst mod="1">
    <p:ext uri="{3A86A75C-4F4B-4683-9AE1-C65F6400EC91}">
      <p14:laserTraceLst xmlns:p14="http://schemas.microsoft.com/office/powerpoint/2010/main">
        <p14:tracePtLst>
          <p14:tracePt t="21494" x="4419600" y="3849688"/>
          <p14:tracePt t="22321" x="3660775" y="4108450"/>
          <p14:tracePt t="22331" x="3000375" y="4241800"/>
          <p14:tracePt t="22342" x="1357313" y="4973638"/>
          <p14:tracePt t="22359" x="571500" y="5510213"/>
          <p14:tracePt t="22376" x="0" y="5903913"/>
          <p14:tracePt t="22392" x="0" y="6000750"/>
          <p14:tracePt t="22409" x="0" y="6046788"/>
          <p14:tracePt t="22426" x="0" y="6064250"/>
          <p14:tracePt t="22443" x="0" y="6072188"/>
          <p14:tracePt t="22459" x="36513" y="6046788"/>
          <p14:tracePt t="22641" x="88900" y="6019800"/>
          <p14:tracePt t="22651" x="152400" y="5992813"/>
          <p14:tracePt t="22661" x="223838" y="5965825"/>
          <p14:tracePt t="22675" x="285750" y="5948363"/>
          <p14:tracePt t="22693" x="303213" y="5938838"/>
          <p14:tracePt t="22709" x="312738" y="5921375"/>
          <p14:tracePt t="22726" x="339725" y="5894388"/>
          <p14:tracePt t="22759" x="339725" y="5876925"/>
          <p14:tracePt t="22797" x="347663" y="5857875"/>
          <p14:tracePt t="22807" x="366713" y="5840413"/>
          <p14:tracePt t="22826" x="366713" y="5832475"/>
          <p14:tracePt t="22842" x="374650" y="5813425"/>
          <p14:tracePt t="22915" x="401638" y="5786438"/>
          <p14:tracePt t="22925" x="438150" y="5741988"/>
          <p14:tracePt t="22943" x="473075" y="5697538"/>
          <p14:tracePt t="22959" x="482600" y="5680075"/>
          <p14:tracePt t="22975" x="509588" y="5618163"/>
          <p14:tracePt t="22994" x="527050" y="5599113"/>
          <p14:tracePt t="23010" x="554038" y="5591175"/>
          <p14:tracePt t="23026" x="625475" y="5572125"/>
          <p14:tracePt t="23041" x="679450" y="5572125"/>
          <p14:tracePt t="23058" x="704850" y="5572125"/>
          <p14:tracePt t="23091" x="704850" y="5564188"/>
          <p14:tracePt t="23141" x="714375" y="5564188"/>
          <p14:tracePt t="23157" x="723900" y="5564188"/>
          <p14:tracePt t="23620" x="731838" y="5564188"/>
          <p14:tracePt t="23642" x="741363" y="5564188"/>
          <p14:tracePt t="23649" x="750888" y="5564188"/>
          <p14:tracePt t="23658" x="795338" y="5546725"/>
          <p14:tracePt t="23674" x="847725" y="5527675"/>
          <p14:tracePt t="23691" x="901700" y="5510213"/>
          <p14:tracePt t="23709" x="938213" y="5492750"/>
          <p14:tracePt t="23726" x="982663" y="5473700"/>
          <p14:tracePt t="23744" x="1027113" y="5465763"/>
          <p14:tracePt t="23759" x="1054100" y="5465763"/>
          <p14:tracePt t="23775" x="1062038" y="5465763"/>
          <p14:tracePt t="23808" x="1054100" y="5438775"/>
          <p14:tracePt t="23939" x="1027113" y="5411788"/>
          <p14:tracePt t="23950" x="990600" y="5376863"/>
          <p14:tracePt t="23961" x="884238" y="5259388"/>
          <p14:tracePt t="23976" x="741363" y="5045075"/>
          <p14:tracePt t="23993" x="687388" y="4956175"/>
          <p14:tracePt t="24010" x="669925" y="4948238"/>
          <p14:tracePt t="24042" x="669925" y="4973638"/>
          <p14:tracePt t="24165" x="679450" y="5000625"/>
          <p14:tracePt t="24175" x="687388" y="5045075"/>
          <p14:tracePt t="24193" x="704850" y="5108575"/>
          <p14:tracePt t="24209" x="723900" y="5162550"/>
          <p14:tracePt t="24226" x="758825" y="5241925"/>
          <p14:tracePt t="24243" x="812800" y="5286375"/>
          <p14:tracePt t="24260" x="857250" y="5340350"/>
          <p14:tracePt t="24276" x="874713" y="5357813"/>
          <p14:tracePt t="24292" x="893763" y="5367338"/>
          <p14:tracePt t="24309" x="893763" y="5376863"/>
          <p14:tracePt t="24325" x="911225" y="5411788"/>
          <p14:tracePt t="24342" x="928688" y="5448300"/>
          <p14:tracePt t="24359" x="955675" y="5500688"/>
          <p14:tracePt t="24376" x="1000125" y="5608638"/>
          <p14:tracePt t="24394" x="1017588" y="5662613"/>
          <p14:tracePt t="24410" x="1036638" y="5724525"/>
          <p14:tracePt t="24426" x="1062038" y="5778500"/>
          <p14:tracePt t="24443" x="1098550" y="5832475"/>
          <p14:tracePt t="24459" x="1143000" y="5867400"/>
          <p14:tracePt t="24475" x="1204913" y="5894388"/>
          <p14:tracePt t="24492" x="1295400" y="5965825"/>
          <p14:tracePt t="24509" x="1339850" y="6010275"/>
          <p14:tracePt t="24526" x="1357313" y="6081713"/>
          <p14:tracePt t="24542" x="1374775" y="6153150"/>
          <p14:tracePt t="24558" x="1393825" y="6215063"/>
          <p14:tracePt t="24576" x="1419225" y="6269038"/>
          <p14:tracePt t="24593" x="1446213" y="6323013"/>
          <p14:tracePt t="24609" x="1465263" y="6350000"/>
          <p14:tracePt t="24626" x="1473200" y="6367463"/>
          <p14:tracePt t="24643" x="1482725" y="6367463"/>
          <p14:tracePt t="24721" x="1482725" y="6357938"/>
          <p14:tracePt t="24731" x="1490663" y="6350000"/>
          <p14:tracePt t="24743" x="1500188" y="6350000"/>
          <p14:tracePt t="24759" x="1509713" y="6332538"/>
          <p14:tracePt t="24776" x="1536700" y="6313488"/>
          <p14:tracePt t="24792" x="1554163" y="6296025"/>
          <p14:tracePt t="24808" x="1608138" y="6286500"/>
          <p14:tracePt t="24825" x="1679575" y="6278563"/>
          <p14:tracePt t="24842" x="1741488" y="6269038"/>
          <p14:tracePt t="24858" x="1795463" y="6251575"/>
          <p14:tracePt t="24875" x="1822450" y="6242050"/>
          <p14:tracePt t="24892" x="1839913" y="6224588"/>
          <p14:tracePt t="24909" x="1839913" y="6215063"/>
          <p14:tracePt t="24942" x="1839913" y="6207125"/>
          <p14:tracePt t="24971" x="1830388" y="6207125"/>
          <p14:tracePt t="25184" x="1812925" y="6197600"/>
          <p14:tracePt t="25194" x="1758950" y="6170613"/>
          <p14:tracePt t="25209" x="1697038" y="6118225"/>
          <p14:tracePt t="25225" x="1643063" y="6064250"/>
          <p14:tracePt t="25242" x="1589088" y="6000750"/>
          <p14:tracePt t="25258" x="1473200" y="5857875"/>
          <p14:tracePt t="25275" x="1384300" y="5724525"/>
          <p14:tracePt t="25292" x="1295400" y="5599113"/>
          <p14:tracePt t="25308" x="1223963" y="5510213"/>
          <p14:tracePt t="25326" x="1204913" y="5465763"/>
          <p14:tracePt t="25342" x="1196975" y="5421313"/>
          <p14:tracePt t="25360" x="1196975" y="5402263"/>
          <p14:tracePt t="25376" x="1179513" y="5367338"/>
          <p14:tracePt t="25394" x="1169988" y="5349875"/>
          <p14:tracePt t="25409" x="1160463" y="5340350"/>
          <p14:tracePt t="25425" x="1152525" y="5340350"/>
          <p14:tracePt t="25472" x="1143000" y="5340350"/>
          <p14:tracePt t="25482" x="1143000" y="5349875"/>
          <p14:tracePt t="25493" x="1133475" y="5357813"/>
          <p14:tracePt t="25508" x="1125538" y="5367338"/>
          <p14:tracePt t="25525" x="1108075" y="5402263"/>
          <p14:tracePt t="25542" x="1089025" y="5448300"/>
          <p14:tracePt t="25559" x="1081088" y="5519738"/>
          <p14:tracePt t="25575" x="1081088" y="5581650"/>
          <p14:tracePt t="25592" x="1089025" y="5635625"/>
          <p14:tracePt t="25608" x="1108075" y="5680075"/>
          <p14:tracePt t="25626" x="1125538" y="5741988"/>
          <p14:tracePt t="25645" x="1143000" y="5778500"/>
          <p14:tracePt t="25660" x="1152525" y="5813425"/>
          <p14:tracePt t="25676" x="1169988" y="5876925"/>
          <p14:tracePt t="25693" x="1187450" y="5921375"/>
          <p14:tracePt t="25709" x="1214438" y="5975350"/>
          <p14:tracePt t="25726" x="1258888" y="6019800"/>
          <p14:tracePt t="25743" x="1330325" y="6072188"/>
          <p14:tracePt t="25759" x="1374775" y="6108700"/>
          <p14:tracePt t="25776" x="1428750" y="6143625"/>
          <p14:tracePt t="25794" x="1446213" y="6162675"/>
          <p14:tracePt t="25809" x="1455738" y="6197600"/>
          <p14:tracePt t="25826" x="1455738" y="6224588"/>
          <p14:tracePt t="25843" x="1455738" y="6242050"/>
          <p14:tracePt t="25859" x="1465263" y="6261100"/>
          <p14:tracePt t="25876" x="1527175" y="6269038"/>
          <p14:tracePt t="25894" x="1562100" y="6269038"/>
          <p14:tracePt t="25910" x="1616075" y="6251575"/>
          <p14:tracePt t="25926" x="1652588" y="6242050"/>
          <p14:tracePt t="25943" x="1670050" y="6224588"/>
          <p14:tracePt t="25976" x="1670050" y="6215063"/>
          <p14:tracePt t="26004" x="1679575" y="6215063"/>
          <p14:tracePt t="26014" x="1679575" y="6207125"/>
          <p14:tracePt t="26028" x="1679575" y="6197600"/>
          <p14:tracePt t="26042" x="1679575" y="6170613"/>
          <p14:tracePt t="26058" x="1633538" y="6170613"/>
          <p14:tracePt t="26075" x="1562100" y="6170613"/>
          <p14:tracePt t="26092" x="1455738" y="6153150"/>
          <p14:tracePt t="26108" x="1347788" y="6143625"/>
          <p14:tracePt t="26125" x="1276350" y="6126163"/>
          <p14:tracePt t="26125" x="1250950" y="6118225"/>
          <p14:tracePt t="26144" x="1223963" y="6108700"/>
          <p14:tracePt t="26160" x="1214438" y="6099175"/>
          <p14:tracePt t="26238" x="1214438" y="6081713"/>
          <p14:tracePt t="26247" x="1204913" y="6064250"/>
          <p14:tracePt t="26260" x="1196975" y="6046788"/>
          <p14:tracePt t="26277" x="1179513" y="6019800"/>
          <p14:tracePt t="26295" x="1169988" y="5992813"/>
          <p14:tracePt t="26311" x="1143000" y="5975350"/>
          <p14:tracePt t="26326" x="1133475" y="5965825"/>
          <p14:tracePt t="26342" x="1125538" y="5956300"/>
          <p14:tracePt t="26359" x="1116013" y="5956300"/>
          <p14:tracePt t="26458" x="1108075" y="5948363"/>
          <p14:tracePt t="26467" x="1098550" y="5938838"/>
          <p14:tracePt t="26477" x="1081088" y="5929313"/>
          <p14:tracePt t="26492" x="1062038" y="5929313"/>
          <p14:tracePt t="26509" x="1054100" y="5929313"/>
          <p14:tracePt t="26526" x="1036638" y="5929313"/>
          <p14:tracePt t="26542" x="1027113" y="5929313"/>
          <p14:tracePt t="26559" x="1017588" y="5929313"/>
          <p14:tracePt t="26575" x="1009650" y="5921375"/>
          <p14:tracePt t="26638" x="1000125" y="5903913"/>
          <p14:tracePt t="26647" x="990600" y="5894388"/>
          <p14:tracePt t="26660" x="982663" y="5876925"/>
          <p14:tracePt t="26990" x="973138" y="5867400"/>
          <p14:tracePt t="26999" x="965200" y="5857875"/>
          <p14:tracePt t="27010" x="938213" y="5822950"/>
          <p14:tracePt t="27026" x="901700" y="5751513"/>
          <p14:tracePt t="27044" x="884238" y="5707063"/>
          <p14:tracePt t="27060" x="874713" y="5662613"/>
          <p14:tracePt t="27076" x="874713" y="5626100"/>
          <p14:tracePt t="27093" x="884238" y="5572125"/>
          <p14:tracePt t="27110" x="893763" y="5527675"/>
          <p14:tracePt t="27126" x="893763" y="5500688"/>
          <p14:tracePt t="27126" x="893763" y="5483225"/>
          <p14:tracePt t="27146" x="893763" y="5473700"/>
          <p14:tracePt t="27162" x="893763" y="5456238"/>
          <p14:tracePt t="27193" x="893763" y="5448300"/>
          <p14:tracePt t="27210" x="884238" y="5448300"/>
          <p14:tracePt t="27278" x="884238" y="5456238"/>
          <p14:tracePt t="27319" x="884238" y="5483225"/>
          <p14:tracePt t="27329" x="901700" y="5554663"/>
          <p14:tracePt t="27343" x="928688" y="5626100"/>
          <p14:tracePt t="27360" x="965200" y="5715000"/>
          <p14:tracePt t="27376" x="1027113" y="5786438"/>
          <p14:tracePt t="27393" x="1071563" y="5840413"/>
          <p14:tracePt t="27410" x="1179513" y="5921375"/>
          <p14:tracePt t="27426" x="1241425" y="5948363"/>
          <p14:tracePt t="27444" x="1285875" y="5965825"/>
          <p14:tracePt t="27460" x="1322388" y="5983288"/>
          <p14:tracePt t="27476" x="1357313" y="6000750"/>
          <p14:tracePt t="27493" x="1438275" y="6019800"/>
          <p14:tracePt t="27511" x="1465263" y="6027738"/>
          <p14:tracePt t="27528" x="1517650" y="6064250"/>
          <p14:tracePt t="27542" x="1571625" y="6108700"/>
          <p14:tracePt t="27559" x="1589088" y="6108700"/>
          <p14:tracePt t="27575" x="1598613" y="6118225"/>
          <p14:tracePt t="27592" x="1608138" y="6126163"/>
          <p14:tracePt t="27608" x="1616075" y="6126163"/>
          <p14:tracePt t="27625" x="1589088" y="6108700"/>
          <p14:tracePt t="27700" x="1554163" y="6081713"/>
          <p14:tracePt t="27710" x="1473200" y="6027738"/>
          <p14:tracePt t="27726" x="1393825" y="5965825"/>
          <p14:tracePt t="27743" x="1347788" y="5938838"/>
          <p14:tracePt t="27760" x="1295400" y="5921375"/>
          <p14:tracePt t="27776" x="1223963" y="5903913"/>
          <p14:tracePt t="27794" x="1179513" y="5884863"/>
          <p14:tracePt t="27811" x="1108075" y="5867400"/>
          <p14:tracePt t="27826" x="1044575" y="5857875"/>
          <p14:tracePt t="27843" x="1036638" y="5849938"/>
          <p14:tracePt t="27860" x="1027113" y="5849938"/>
          <p14:tracePt t="27876" x="1017588" y="5840413"/>
          <p14:tracePt t="27893" x="973138" y="5822950"/>
          <p14:tracePt t="27909" x="911225" y="5805488"/>
          <p14:tracePt t="27926" x="830263" y="5778500"/>
          <p14:tracePt t="27944" x="776288" y="5761038"/>
          <p14:tracePt t="27960" x="731838" y="5751513"/>
          <p14:tracePt t="27976" x="679450" y="5734050"/>
          <p14:tracePt t="27993" x="608013" y="5734050"/>
          <p14:tracePt t="28010" x="517525" y="5734050"/>
          <p14:tracePt t="28026" x="322263" y="5778500"/>
          <p14:tracePt t="28044" x="204788" y="5832475"/>
          <p14:tracePt t="28061" x="142875" y="5867400"/>
          <p14:tracePt t="28076" x="107950" y="5894388"/>
          <p14:tracePt t="28092" x="61913" y="5903913"/>
          <p14:tracePt t="28109" x="53975" y="5921375"/>
          <p14:tracePt t="28125" x="36513" y="5921375"/>
          <p14:tracePt t="28145" x="36513" y="5929313"/>
          <p14:tracePt t="28186" x="53975" y="5938838"/>
          <p14:tracePt t="28208" x="80963" y="5948363"/>
          <p14:tracePt t="28218" x="107950" y="5956300"/>
          <p14:tracePt t="28228" x="169863" y="5975350"/>
          <p14:tracePt t="28243" x="231775" y="5992813"/>
          <p14:tracePt t="28259" x="357188" y="6000750"/>
          <p14:tracePt t="28275" x="608013" y="6046788"/>
          <p14:tracePt t="28294" x="741363" y="6064250"/>
          <p14:tracePt t="28311" x="803275" y="6072188"/>
          <p14:tracePt t="28327" x="830263" y="6072188"/>
          <p14:tracePt t="28343" x="839788" y="6072188"/>
          <p14:tracePt t="28359" x="839788" y="6064250"/>
          <p14:tracePt t="28389" x="830263" y="6064250"/>
          <p14:tracePt t="28404" x="812800" y="6064250"/>
          <p14:tracePt t="28414" x="776288" y="6072188"/>
          <p14:tracePt t="28426" x="571500" y="6108700"/>
          <p14:tracePt t="28445" x="374650" y="6135688"/>
          <p14:tracePt t="28459" x="250825" y="6143625"/>
          <p14:tracePt t="28476" x="223838" y="6153150"/>
          <p14:tracePt t="28493" x="214313" y="6162675"/>
          <p14:tracePt t="28510" x="214313" y="6170613"/>
          <p14:tracePt t="28527" x="231775" y="6170613"/>
          <p14:tracePt t="28545" x="268288" y="6162675"/>
          <p14:tracePt t="28559" x="527050" y="6153150"/>
          <p14:tracePt t="28576" x="723900" y="6170613"/>
          <p14:tracePt t="28592" x="776288" y="6180138"/>
          <p14:tracePt t="28608" x="785813" y="6180138"/>
          <p14:tracePt t="28642" x="785813" y="6189663"/>
          <p14:tracePt t="28659" x="741363" y="6207125"/>
          <p14:tracePt t="28676" x="687388" y="6207125"/>
          <p14:tracePt t="28694" x="608013" y="6207125"/>
          <p14:tracePt t="28709" x="598488" y="6207125"/>
          <p14:tracePt t="28743" x="625475" y="6180138"/>
          <p14:tracePt t="28780" x="687388" y="6153150"/>
          <p14:tracePt t="28790" x="750888" y="6143625"/>
          <p14:tracePt t="28800" x="874713" y="6118225"/>
          <p14:tracePt t="28811" x="901700" y="6108700"/>
          <p14:tracePt t="28826" x="901700" y="6099175"/>
          <p14:tracePt t="28875" x="901700" y="6081713"/>
          <p14:tracePt t="28889" x="884238" y="6081713"/>
          <p14:tracePt t="28899" x="866775" y="6072188"/>
          <p14:tracePt t="28909" x="839788" y="6054725"/>
          <p14:tracePt t="28925" x="803275" y="6037263"/>
          <p14:tracePt t="28942" x="750888" y="6019800"/>
          <p14:tracePt t="28961" x="741363" y="6000750"/>
          <p14:tracePt t="28976" x="731838" y="6000750"/>
          <p14:tracePt t="28993" x="731838" y="5992813"/>
          <p14:tracePt t="29010" x="741363" y="5975350"/>
          <p14:tracePt t="29069" x="768350" y="5965825"/>
          <p14:tracePt t="29079" x="812800" y="5956300"/>
          <p14:tracePt t="29093" x="866775" y="5948363"/>
          <p14:tracePt t="29110" x="874713" y="5948363"/>
          <p14:tracePt t="29144" x="785813" y="5956300"/>
          <p14:tracePt t="29159" x="588963" y="5965825"/>
          <p14:tracePt t="29176" x="285750" y="5992813"/>
          <p14:tracePt t="29194" x="0" y="6027738"/>
          <p14:tracePt t="29226" x="0" y="6000750"/>
          <p14:tracePt t="29259" x="9525" y="5992813"/>
          <p14:tracePt t="29305" x="80963" y="5992813"/>
          <p14:tracePt t="29314" x="276225" y="5983288"/>
          <p14:tracePt t="29327" x="500063" y="5948363"/>
          <p14:tracePt t="29343" x="679450" y="5921375"/>
          <p14:tracePt t="29360" x="847725" y="5894388"/>
          <p14:tracePt t="29376" x="911225" y="5894388"/>
          <p14:tracePt t="29409" x="901700" y="5911850"/>
          <p14:tracePt t="29425" x="857250" y="5965825"/>
          <p14:tracePt t="29442" x="785813" y="6000750"/>
          <p14:tracePt t="29458" x="714375" y="6037263"/>
          <p14:tracePt t="29492" x="731838" y="6037263"/>
          <p14:tracePt t="29555" x="785813" y="6037263"/>
          <p14:tracePt t="29565" x="911225" y="6027738"/>
          <p14:tracePt t="29576" x="965200" y="6027738"/>
          <p14:tracePt t="29592" x="973138" y="6027738"/>
          <p14:tracePt t="29625" x="928688" y="6037263"/>
          <p14:tracePt t="29642" x="741363" y="6064250"/>
          <p14:tracePt t="29659" x="561975" y="6081713"/>
          <p14:tracePt t="29675" x="517525" y="6108700"/>
          <p14:tracePt t="29709" x="527050" y="6099175"/>
          <p14:tracePt t="29813" x="544513" y="6099175"/>
          <p14:tracePt t="29822" x="571500" y="6118225"/>
          <p14:tracePt t="29832" x="598488" y="6135688"/>
          <p14:tracePt t="29843" x="608013" y="6153150"/>
          <p14:tracePt t="29859" x="615950" y="6153150"/>
          <p14:tracePt t="29892" x="625475" y="6153150"/>
          <p14:tracePt t="29920" x="633413" y="6143625"/>
          <p14:tracePt t="29935" x="642938" y="6143625"/>
          <p14:tracePt t="29944" x="642938" y="6135688"/>
          <p14:tracePt t="29960" x="652463" y="6118225"/>
          <p14:tracePt t="30038" x="660400" y="6108700"/>
          <p14:tracePt t="30048" x="669925" y="6099175"/>
          <p14:tracePt t="30059" x="679450" y="6064250"/>
          <p14:tracePt t="30075" x="741363" y="5992813"/>
          <p14:tracePt t="30092" x="795338" y="5948363"/>
          <p14:tracePt t="30109" x="839788" y="5911850"/>
          <p14:tracePt t="30126" x="874713" y="5876925"/>
          <p14:tracePt t="30145" x="911225" y="5849938"/>
          <p14:tracePt t="30160" x="938213" y="5832475"/>
          <p14:tracePt t="30176" x="946150" y="5813425"/>
          <p14:tracePt t="30210" x="946150" y="5822950"/>
          <p14:tracePt t="30312" x="946150" y="5832475"/>
          <p14:tracePt t="30322" x="946150" y="5840413"/>
          <p14:tracePt t="30332" x="965200" y="5884863"/>
          <p14:tracePt t="30344" x="990600" y="5948363"/>
          <p14:tracePt t="30359" x="1009650" y="6019800"/>
          <p14:tracePt t="30375" x="1027113" y="6091238"/>
          <p14:tracePt t="30392" x="1044575" y="6135688"/>
          <p14:tracePt t="30409" x="1081088" y="6170613"/>
          <p14:tracePt t="30425" x="1116013" y="6207125"/>
          <p14:tracePt t="30442" x="1160463" y="6251575"/>
          <p14:tracePt t="30460" x="1187450" y="6269038"/>
          <p14:tracePt t="30492" x="1196975" y="6269038"/>
          <p14:tracePt t="30554" x="1204913" y="6269038"/>
          <p14:tracePt t="30562" x="1187450" y="6242050"/>
          <p14:tracePt t="30616" x="1125538" y="6215063"/>
          <p14:tracePt t="30624" x="1054100" y="6170613"/>
          <p14:tracePt t="30635" x="1000125" y="6108700"/>
          <p14:tracePt t="30645" x="919163" y="6027738"/>
          <p14:tracePt t="30659" x="884238" y="5965825"/>
          <p14:tracePt t="30675" x="874713" y="5965825"/>
          <p14:tracePt t="30692" x="874713" y="5983288"/>
          <p14:tracePt t="30775" x="884238" y="6000750"/>
          <p14:tracePt t="30784" x="911225" y="6027738"/>
          <p14:tracePt t="30795" x="982663" y="6091238"/>
          <p14:tracePt t="30810" x="1108075" y="6153150"/>
          <p14:tracePt t="30827" x="1285875" y="6251575"/>
          <p14:tracePt t="30844" x="1401763" y="6323013"/>
          <p14:tracePt t="30861" x="1589088" y="6394450"/>
          <p14:tracePt t="30877" x="1724025" y="6465888"/>
          <p14:tracePt t="31125" x="1357313" y="6064250"/>
          <p14:tracePt t="31143" x="1250950" y="5948363"/>
          <p14:tracePt t="31159" x="1169988" y="5867400"/>
          <p14:tracePt t="31176" x="1098550" y="5805488"/>
          <p14:tracePt t="31193" x="1036638" y="5741988"/>
          <p14:tracePt t="31211" x="1017588" y="5724525"/>
          <p14:tracePt t="31227" x="1009650" y="5715000"/>
          <p14:tracePt t="31243" x="1000125" y="5715000"/>
          <p14:tracePt t="31259" x="1000125" y="5724525"/>
          <p14:tracePt t="31329" x="1000125" y="5734050"/>
          <p14:tracePt t="31345" x="1000125" y="5741988"/>
          <p14:tracePt t="31354" x="1009650" y="5751513"/>
          <p14:tracePt t="31364" x="1027113" y="5795963"/>
          <p14:tracePt t="31375" x="1036638" y="5840413"/>
          <p14:tracePt t="31392" x="1062038" y="5894388"/>
          <p14:tracePt t="31408" x="1125538" y="5948363"/>
          <p14:tracePt t="31425" x="1169988" y="5983288"/>
          <p14:tracePt t="31442" x="1187450" y="5992813"/>
          <p14:tracePt t="31458" x="1223963" y="6019800"/>
          <p14:tracePt t="31476" x="1241425" y="6027738"/>
          <p14:tracePt t="31492" x="1250950" y="6037263"/>
          <p14:tracePt t="31509" x="1258888" y="6046788"/>
          <p14:tracePt t="31544" x="1258888" y="6054725"/>
          <p14:tracePt t="31641" x="1258888" y="6064250"/>
          <p14:tracePt t="31651" x="1258888" y="6072188"/>
          <p14:tracePt t="31665" x="1268413" y="6081713"/>
          <p14:tracePt t="31751" x="1276350" y="6081713"/>
          <p14:tracePt t="31761" x="1285875" y="6081713"/>
          <p14:tracePt t="31776" x="1285875" y="6091238"/>
          <p14:tracePt t="31793" x="1295400" y="6108700"/>
          <p14:tracePt t="31826" x="1303338" y="6118225"/>
          <p14:tracePt t="31915" x="1303338" y="6126163"/>
          <p14:tracePt t="31926" x="1322388" y="6135688"/>
          <p14:tracePt t="31944" x="1330325" y="6153150"/>
          <p14:tracePt t="31960" x="1357313" y="6170613"/>
          <p14:tracePt t="31977" x="1374775" y="6180138"/>
          <p14:tracePt t="32010" x="1374775" y="6170613"/>
          <p14:tracePt t="32353" x="1374775" y="6143625"/>
          <p14:tracePt t="32363" x="1374775" y="6108700"/>
          <p14:tracePt t="32378" x="1374775" y="6091238"/>
          <p14:tracePt t="32393" x="1374775" y="6054725"/>
          <p14:tracePt t="32410" x="1393825" y="6037263"/>
          <p14:tracePt t="32426" x="1401763" y="6027738"/>
          <p14:tracePt t="32459" x="1411288" y="6019800"/>
          <p14:tracePt t="32586" x="1419225" y="6019800"/>
          <p14:tracePt t="32602" x="1428750" y="6019800"/>
          <p14:tracePt t="32729" x="1438275" y="6019800"/>
          <p14:tracePt t="32745" x="1438275" y="6027738"/>
          <p14:tracePt t="32755" x="1438275" y="6037263"/>
          <p14:tracePt t="32765" x="1455738" y="6046788"/>
          <p14:tracePt t="32777" x="1465263" y="6054725"/>
          <p14:tracePt t="32793" x="1473200" y="6072188"/>
          <p14:tracePt t="32810" x="1482725" y="6081713"/>
          <p14:tracePt t="32827" x="1500188" y="6108700"/>
          <p14:tracePt t="32845" x="1536700" y="6143625"/>
          <p14:tracePt t="32861" x="1544638" y="6153150"/>
          <p14:tracePt t="32893" x="1554163" y="6153150"/>
          <p14:tracePt t="34010" x="1562100" y="6153150"/>
          <p14:tracePt t="34057" x="1571625" y="6153150"/>
          <p14:tracePt t="34067" x="1581150" y="6153150"/>
          <p14:tracePt t="34078" x="1598613" y="6143625"/>
          <p14:tracePt t="34094" x="1608138" y="6135688"/>
          <p14:tracePt t="34110" x="1616075" y="6135688"/>
          <p14:tracePt t="34127" x="1625600" y="6135688"/>
          <p14:tracePt t="34159" x="1633538" y="6135688"/>
          <p14:tracePt t="34169" x="1633538" y="6126163"/>
          <p14:tracePt t="34179" x="1652588" y="6126163"/>
          <p14:tracePt t="34194" x="1697038" y="6135688"/>
          <p14:tracePt t="34209" x="1751013" y="6143625"/>
          <p14:tracePt t="34227" x="1776413" y="6162675"/>
          <p14:tracePt t="34244" x="1847850" y="6197600"/>
          <p14:tracePt t="34262" x="1911350" y="6242050"/>
          <p14:tracePt t="34278" x="1965325" y="6269038"/>
          <p14:tracePt t="34294" x="1982788" y="6278563"/>
          <p14:tracePt t="34310" x="1990725" y="6286500"/>
          <p14:tracePt t="34327" x="2009775" y="6296025"/>
          <p14:tracePt t="34344" x="2017713" y="6296025"/>
          <p14:tracePt t="34360" x="1955800" y="6296025"/>
          <p14:tracePt t="34441" x="1884363" y="6286500"/>
          <p14:tracePt t="34451" x="1776413" y="6286500"/>
          <p14:tracePt t="34461" x="1465263" y="6305550"/>
          <p14:tracePt t="34477" x="1133475" y="6313488"/>
          <p14:tracePt t="34494" x="776288" y="6286500"/>
          <p14:tracePt t="34512" x="679450" y="6261100"/>
          <p14:tracePt t="34528" x="669925" y="6251575"/>
          <p14:tracePt t="34544" x="669925" y="6242050"/>
          <p14:tracePt t="34581" x="679450" y="6234113"/>
          <p14:tracePt t="34605" x="704850" y="6224588"/>
          <p14:tracePt t="34613" x="750888" y="6215063"/>
          <p14:tracePt t="34626" x="874713" y="6197600"/>
          <p14:tracePt t="34626" x="973138" y="6180138"/>
          <p14:tracePt t="34645" x="1089025" y="6170613"/>
          <p14:tracePt t="34659" x="1143000" y="6170613"/>
          <p14:tracePt t="34677" x="1143000" y="6162675"/>
          <p14:tracePt t="34693" x="1152525" y="6162675"/>
          <p14:tracePt t="34731" x="1152525" y="6170613"/>
          <p14:tracePt t="34847" x="1204913" y="6180138"/>
          <p14:tracePt t="34863" x="1295400" y="6189663"/>
          <p14:tracePt t="34873" x="1384300" y="6197600"/>
          <p14:tracePt t="34883" x="1490663" y="6215063"/>
          <p14:tracePt t="34893" x="1660525" y="6234113"/>
          <p14:tracePt t="34909" x="1785938" y="6242050"/>
          <p14:tracePt t="34926" x="1822450" y="6242050"/>
          <p14:tracePt t="34960" x="1803400" y="6242050"/>
          <p14:tracePt t="34996" x="1758950" y="6242050"/>
          <p14:tracePt t="35005" x="1724025" y="6234113"/>
          <p14:tracePt t="35015" x="1643063" y="6234113"/>
          <p14:tracePt t="35028" x="1527175" y="6234113"/>
          <p14:tracePt t="35044" x="1384300" y="6261100"/>
          <p14:tracePt t="35060" x="1250950" y="6278563"/>
          <p14:tracePt t="35077" x="1152525" y="6286500"/>
          <p14:tracePt t="35094" x="1125538" y="6296025"/>
          <p14:tracePt t="35110" x="1160463" y="6296025"/>
          <p14:tracePt t="35161" x="1223963" y="6286500"/>
          <p14:tracePt t="35171" x="1347788" y="6269038"/>
          <p14:tracePt t="35183" x="1411288" y="6261100"/>
          <p14:tracePt t="35194" x="1490663" y="6261100"/>
          <p14:tracePt t="35211" x="1517650" y="6261100"/>
          <p14:tracePt t="35227" x="1517650" y="6269038"/>
          <p14:tracePt t="35254" x="1490663" y="6286500"/>
          <p14:tracePt t="35263" x="1393825" y="6305550"/>
          <p14:tracePt t="35278" x="1223963" y="6332538"/>
          <p14:tracePt t="35294" x="1116013" y="6340475"/>
          <p14:tracePt t="35311" x="1071563" y="6340475"/>
          <p14:tracePt t="35344" x="1081088" y="6340475"/>
          <p14:tracePt t="35403" x="1125538" y="6332538"/>
          <p14:tracePt t="35413" x="1322388" y="6305550"/>
          <p14:tracePt t="35427" x="1598613" y="6278563"/>
          <p14:tracePt t="35444" x="1776413" y="6278563"/>
          <p14:tracePt t="35460" x="1839913" y="6278563"/>
          <p14:tracePt t="35476" x="1847850" y="6261100"/>
          <p14:tracePt t="35493" x="1839913" y="6251575"/>
          <p14:tracePt t="35510" x="1697038" y="6234113"/>
          <p14:tracePt t="35527" x="1562100" y="6242050"/>
          <p14:tracePt t="35543" x="1446213" y="6261100"/>
          <p14:tracePt t="35560" x="1411288" y="6278563"/>
          <p14:tracePt t="35577" x="1401763" y="6278563"/>
          <p14:tracePt t="35593" x="1428750" y="6305550"/>
          <p14:tracePt t="35611" x="1517650" y="6340475"/>
          <p14:tracePt t="35627" x="1616075" y="6357938"/>
          <p14:tracePt t="35627" x="1670050" y="6376988"/>
          <p14:tracePt t="35646" x="1741488" y="6384925"/>
          <p14:tracePt t="35661" x="1758950" y="6384925"/>
          <p14:tracePt t="35693" x="1768475" y="6384925"/>
          <p14:tracePt t="35826" x="1785938" y="6384925"/>
          <p14:tracePt t="35842" x="1812925" y="6384925"/>
          <p14:tracePt t="35852" x="1839913" y="6384925"/>
          <p14:tracePt t="35862" x="1893888" y="6384925"/>
          <p14:tracePt t="35877" x="1901825" y="6384925"/>
          <p14:tracePt t="35894" x="1911350" y="6384925"/>
          <p14:tracePt t="35910" x="1911350" y="6367463"/>
          <p14:tracePt t="35990" x="1901825" y="6367463"/>
          <p14:tracePt t="35999" x="1901825" y="6357938"/>
          <p14:tracePt t="36010" x="1839913" y="6357938"/>
          <p14:tracePt t="36028" x="1803400" y="6357938"/>
          <p14:tracePt t="36060" x="1795463" y="6350000"/>
          <p14:tracePt t="36130" x="1795463" y="6340475"/>
          <p14:tracePt t="36145" x="1795463" y="6323013"/>
          <p14:tracePt t="36155" x="1795463" y="6313488"/>
          <p14:tracePt t="36165" x="1795463" y="6305550"/>
          <p14:tracePt t="36185" x="1803400" y="6305550"/>
          <p14:tracePt t="36310" x="1830388" y="6305550"/>
          <p14:tracePt t="36320" x="1847850" y="6305550"/>
          <p14:tracePt t="36330" x="1884363" y="6305550"/>
          <p14:tracePt t="36344" x="1901825" y="6305550"/>
          <p14:tracePt t="36361" x="1919288" y="6296025"/>
          <p14:tracePt t="36377" x="1928813" y="6286500"/>
          <p14:tracePt t="36394" x="1938338" y="6278563"/>
          <p14:tracePt t="36411" x="1946275" y="6269038"/>
          <p14:tracePt t="36428" x="1965325" y="6261100"/>
          <p14:tracePt t="36444" x="1965325" y="6251575"/>
          <p14:tracePt t="36461" x="1973263" y="6242050"/>
          <p14:tracePt t="36493" x="1955800" y="6234113"/>
          <p14:tracePt t="36748" x="1911350" y="6215063"/>
          <p14:tracePt t="36758" x="1803400" y="6170613"/>
          <p14:tracePt t="36777" x="1670050" y="6118225"/>
          <p14:tracePt t="36795" x="1527175" y="6072188"/>
          <p14:tracePt t="36811" x="1455738" y="6072188"/>
          <p14:tracePt t="36827" x="1384300" y="6072188"/>
          <p14:tracePt t="36843" x="1330325" y="6072188"/>
          <p14:tracePt t="36860" x="1258888" y="6091238"/>
          <p14:tracePt t="36876" x="1214438" y="6091238"/>
          <p14:tracePt t="36893" x="1196975" y="6091238"/>
          <p14:tracePt t="36909" x="1179513" y="6091238"/>
          <p14:tracePt t="36926" x="1160463" y="6091238"/>
          <p14:tracePt t="36943" x="1143000" y="6091238"/>
          <p14:tracePt t="36960" x="1116013" y="6081713"/>
          <p14:tracePt t="36977" x="1054100" y="6064250"/>
          <p14:tracePt t="36994" x="1000125" y="6046788"/>
          <p14:tracePt t="37011" x="928688" y="6046788"/>
          <p14:tracePt t="37028" x="857250" y="6046788"/>
          <p14:tracePt t="37044" x="795338" y="6064250"/>
          <p14:tracePt t="37060" x="758825" y="6064250"/>
          <p14:tracePt t="37077" x="704850" y="6072188"/>
          <p14:tracePt t="37094" x="642938" y="6081713"/>
          <p14:tracePt t="37111" x="588963" y="6099175"/>
          <p14:tracePt t="37127" x="536575" y="6118225"/>
          <p14:tracePt t="37146" x="455613" y="6153150"/>
          <p14:tracePt t="37162" x="393700" y="6189663"/>
          <p14:tracePt t="37178" x="330200" y="6215063"/>
          <p14:tracePt t="37194" x="268288" y="6242050"/>
          <p14:tracePt t="37211" x="241300" y="6261100"/>
          <p14:tracePt t="37228" x="223838" y="6269038"/>
          <p14:tracePt t="37244" x="214313" y="6278563"/>
          <p14:tracePt t="37261" x="204788" y="6286500"/>
          <p14:tracePt t="37278" x="187325" y="6296025"/>
          <p14:tracePt t="37293" x="179388" y="6296025"/>
          <p14:tracePt t="37310" x="179388" y="6305550"/>
          <p14:tracePt t="37373" x="179388" y="6313488"/>
          <p14:tracePt t="37383" x="187325" y="6323013"/>
          <p14:tracePt t="37394" x="303213" y="6340475"/>
          <p14:tracePt t="37412" x="438150" y="6340475"/>
          <p14:tracePt t="37428" x="561975" y="6332538"/>
          <p14:tracePt t="37444" x="696913" y="6332538"/>
          <p14:tracePt t="37461" x="893763" y="6350000"/>
          <p14:tracePt t="37478" x="1089025" y="6357938"/>
          <p14:tracePt t="37494" x="1268413" y="6376988"/>
          <p14:tracePt t="37511" x="1393825" y="6367463"/>
          <p14:tracePt t="37528" x="1517650" y="6350000"/>
          <p14:tracePt t="37546" x="1598613" y="6340475"/>
          <p14:tracePt t="37560" x="1687513" y="6313488"/>
          <p14:tracePt t="37576" x="1741488" y="6296025"/>
          <p14:tracePt t="37593" x="1776413" y="6286500"/>
          <p14:tracePt t="37610" x="1822450" y="6278563"/>
          <p14:tracePt t="37628" x="1866900" y="6269038"/>
          <p14:tracePt t="37645" x="1919288" y="6269038"/>
          <p14:tracePt t="37662" x="1946275" y="6269038"/>
          <p14:tracePt t="37694" x="1919288" y="6269038"/>
          <p14:tracePt t="37756" x="1874838" y="6269038"/>
          <p14:tracePt t="37766" x="1812925" y="6261100"/>
          <p14:tracePt t="37777" x="1670050" y="6242050"/>
          <p14:tracePt t="37794" x="1428750" y="6215063"/>
          <p14:tracePt t="37812" x="1268413" y="6215063"/>
          <p14:tracePt t="37828" x="1098550" y="6215063"/>
          <p14:tracePt t="37843" x="919163" y="6224588"/>
          <p14:tracePt t="37861" x="768350" y="6224588"/>
          <p14:tracePt t="37877" x="642938" y="6207125"/>
          <p14:tracePt t="37894" x="544513" y="6197600"/>
          <p14:tracePt t="37912" x="500063" y="6197600"/>
          <p14:tracePt t="37929" x="446088" y="6197600"/>
          <p14:tracePt t="37944" x="401638" y="6197600"/>
          <p14:tracePt t="37961" x="366713" y="6197600"/>
          <p14:tracePt t="37977" x="330200" y="6207125"/>
          <p14:tracePt t="38011" x="330200" y="6215063"/>
          <p14:tracePt t="38046" x="322263" y="6215063"/>
          <p14:tracePt t="38062" x="322263" y="6224588"/>
          <p14:tracePt t="38072" x="322263" y="6234113"/>
          <p14:tracePt t="38082" x="322263" y="6242050"/>
          <p14:tracePt t="38094" x="357188" y="6261100"/>
          <p14:tracePt t="38110" x="428625" y="6278563"/>
          <p14:tracePt t="38127" x="527050" y="6278563"/>
          <p14:tracePt t="38145" x="652463" y="6278563"/>
          <p14:tracePt t="38160" x="884238" y="6242050"/>
          <p14:tracePt t="38177" x="1009650" y="6207125"/>
          <p14:tracePt t="38193" x="1098550" y="6189663"/>
          <p14:tracePt t="38210" x="1152525" y="6180138"/>
          <p14:tracePt t="38227" x="1204913" y="6170613"/>
          <p14:tracePt t="38244" x="1250950" y="6170613"/>
          <p14:tracePt t="38261" x="1303338" y="6162675"/>
          <p14:tracePt t="38277" x="1384300" y="6153150"/>
          <p14:tracePt t="38293" x="1455738" y="6162675"/>
          <p14:tracePt t="38310" x="1482725" y="6170613"/>
          <p14:tracePt t="38343" x="1517650" y="6180138"/>
          <p14:tracePt t="38484" x="1554163" y="6197600"/>
          <p14:tracePt t="38494" x="1608138" y="6215063"/>
          <p14:tracePt t="38511" x="1643063" y="6224588"/>
          <p14:tracePt t="38527" x="1652588" y="6242050"/>
          <p14:tracePt t="38544" x="1660525" y="6242050"/>
          <p14:tracePt t="38560" x="1670050" y="6242050"/>
          <p14:tracePt t="38616" x="1670050" y="6251575"/>
          <p14:tracePt t="38633" x="1679575" y="6251575"/>
          <p14:tracePt t="38645" x="1697038" y="6251575"/>
          <p14:tracePt t="38688" x="1704975" y="6261100"/>
          <p14:tracePt t="38698" x="1741488" y="6269038"/>
          <p14:tracePt t="38711" x="1751013" y="6278563"/>
          <p14:tracePt t="38728" x="1768475" y="6286500"/>
          <p14:tracePt t="38745" x="1776413" y="6286500"/>
          <p14:tracePt t="38762" x="1785938" y="6286500"/>
          <p14:tracePt t="38777" x="1795463" y="6286500"/>
          <p14:tracePt t="38794" x="1812925" y="6286500"/>
          <p14:tracePt t="38813" x="1822450" y="6286500"/>
          <p14:tracePt t="38829" x="1830388" y="6278563"/>
          <p14:tracePt t="38844" x="1830388" y="6269038"/>
          <p14:tracePt t="38874" x="1830388" y="6261100"/>
          <p14:tracePt t="38922" x="1839913" y="6251575"/>
          <p14:tracePt t="38932" x="1847850" y="6251575"/>
          <p14:tracePt t="38944" x="1857375" y="6234113"/>
          <p14:tracePt t="38961" x="1884363" y="6234113"/>
          <p14:tracePt t="39046" x="1884363" y="6242050"/>
          <p14:tracePt t="39290" x="1893888" y="6242050"/>
          <p14:tracePt t="39304" x="1884363" y="6234113"/>
          <p14:tracePt t="39680" x="1874838" y="6224588"/>
          <p14:tracePt t="39688" x="1866900" y="6215063"/>
          <p14:tracePt t="39696" x="1866900" y="6207125"/>
          <p14:tracePt t="39712" x="1857375" y="6197600"/>
          <p14:tracePt t="39744" x="1866900" y="6197600"/>
          <p14:tracePt t="40298" x="1874838" y="6197600"/>
          <p14:tracePt t="40308" x="1884363" y="6197600"/>
          <p14:tracePt t="40328" x="1884363" y="6207125"/>
          <p14:tracePt t="40509" x="1893888" y="6207125"/>
          <p14:tracePt t="40524" x="1901825" y="6215063"/>
          <p14:tracePt t="40534" x="1911350" y="6224588"/>
          <p14:tracePt t="40548" x="1919288" y="6224588"/>
          <p14:tracePt t="40561" x="1928813" y="6224588"/>
          <p14:tracePt t="40658" x="1946275" y="6224588"/>
          <p14:tracePt t="40672" x="1955800" y="6224588"/>
          <p14:tracePt t="40685" x="1990725" y="6224588"/>
          <p14:tracePt t="40698" x="2009775" y="6224588"/>
          <p14:tracePt t="40728" x="2017713" y="6224588"/>
          <p14:tracePt t="41150" x="2027238" y="6224588"/>
          <p14:tracePt t="41167" x="2027238" y="6215063"/>
          <p14:tracePt t="41244" x="2036763" y="6215063"/>
          <p14:tracePt t="41254" x="2036763" y="6207125"/>
          <p14:tracePt t="41265" x="2044700" y="6197600"/>
          <p14:tracePt t="41278" x="2054225" y="6180138"/>
          <p14:tracePt t="41294" x="2071688" y="6170613"/>
          <p14:tracePt t="41310" x="2081213" y="6153150"/>
          <p14:tracePt t="41327" x="2089150" y="6143625"/>
          <p14:tracePt t="41344" x="2098675" y="6126163"/>
          <p14:tracePt t="41360" x="2125663" y="6108700"/>
          <p14:tracePt t="41377" x="2143125" y="6099175"/>
          <p14:tracePt t="41394" x="2152650" y="6081713"/>
          <p14:tracePt t="41411" x="2170113" y="6081713"/>
          <p14:tracePt t="41428" x="2179638" y="6064250"/>
          <p14:tracePt t="41460" x="2179638" y="6054725"/>
          <p14:tracePt t="41721" x="2179638" y="6046788"/>
          <p14:tracePt t="41730" x="2179638" y="6027738"/>
          <p14:tracePt t="41745" x="2170113" y="6000750"/>
          <p14:tracePt t="41762" x="2160588" y="5965825"/>
          <p14:tracePt t="41778" x="2152650" y="5948363"/>
          <p14:tracePt t="41794" x="2143125" y="5921375"/>
          <p14:tracePt t="41810" x="2133600" y="5894388"/>
          <p14:tracePt t="41827" x="2125663" y="5867400"/>
          <p14:tracePt t="41844" x="2108200" y="5849938"/>
          <p14:tracePt t="41862" x="2071688" y="5822950"/>
          <p14:tracePt t="41879" x="2054225" y="5813425"/>
          <p14:tracePt t="41894" x="2017713" y="5795963"/>
          <p14:tracePt t="41911" x="1973263" y="5786438"/>
          <p14:tracePt t="41928" x="1965325" y="5778500"/>
          <p14:tracePt t="41944" x="1955800" y="5778500"/>
          <p14:tracePt t="41961" x="1946275" y="5778500"/>
          <p14:tracePt t="41978" x="1938338" y="5778500"/>
          <p14:tracePt t="42002" x="1938338" y="5786438"/>
          <p14:tracePt t="42013" x="1938338" y="5795963"/>
          <p14:tracePt t="42027" x="1938338" y="5813425"/>
          <p14:tracePt t="42044" x="1973263" y="5813425"/>
          <p14:tracePt t="42060" x="2017713" y="5813425"/>
          <p14:tracePt t="42077" x="2089150" y="5805488"/>
          <p14:tracePt t="42094" x="2143125" y="5786438"/>
          <p14:tracePt t="42110" x="2197100" y="5768975"/>
          <p14:tracePt t="42127" x="2268538" y="5741988"/>
          <p14:tracePt t="42145" x="2303463" y="5724525"/>
          <p14:tracePt t="42160" x="2322513" y="5715000"/>
          <p14:tracePt t="42177" x="2330450" y="5707063"/>
          <p14:tracePt t="42194" x="2330450" y="5697538"/>
          <p14:tracePt t="42210" x="2330450" y="5653088"/>
          <p14:tracePt t="42228" x="2330450" y="5626100"/>
          <p14:tracePt t="42244" x="2330450" y="5581650"/>
          <p14:tracePt t="42261" x="2330450" y="5537200"/>
          <p14:tracePt t="42277" x="2276475" y="5483225"/>
          <p14:tracePt t="42294" x="2205038" y="5456238"/>
          <p14:tracePt t="42310" x="2133600" y="5438775"/>
          <p14:tracePt t="42327" x="2071688" y="5411788"/>
          <p14:tracePt t="42344" x="2054225" y="5394325"/>
          <p14:tracePt t="42360" x="2036763" y="5394325"/>
          <p14:tracePt t="42377" x="1982788" y="5367338"/>
          <p14:tracePt t="42394" x="1946275" y="5349875"/>
          <p14:tracePt t="42410" x="1928813" y="5340350"/>
          <p14:tracePt t="42427" x="1911350" y="5322888"/>
          <p14:tracePt t="42444" x="1901825" y="5322888"/>
          <p14:tracePt t="42460" x="1893888" y="5322888"/>
          <p14:tracePt t="42478" x="1866900" y="5322888"/>
          <p14:tracePt t="42495" x="1847850" y="5322888"/>
          <p14:tracePt t="42512" x="1839913" y="5322888"/>
          <p14:tracePt t="42528" x="1830388" y="5322888"/>
          <p14:tracePt t="42545" x="1830388" y="5330825"/>
          <p14:tracePt t="42561" x="1830388" y="5340350"/>
          <p14:tracePt t="42730" x="1822450" y="5367338"/>
          <p14:tracePt t="42745" x="1812925" y="5367338"/>
          <p14:tracePt t="42754" x="1812925" y="5376863"/>
          <p14:tracePt t="42764" x="1803400" y="5384800"/>
          <p14:tracePt t="42795" x="1803400" y="5394325"/>
          <p14:tracePt t="42831" x="1822450" y="5394325"/>
          <p14:tracePt t="43325" x="1839913" y="5394325"/>
          <p14:tracePt t="43341" x="1847850" y="5394325"/>
          <p14:tracePt t="43351" x="1874838" y="5411788"/>
          <p14:tracePt t="43363" x="1893888" y="5421313"/>
          <p14:tracePt t="43379" x="1901825" y="5438775"/>
          <p14:tracePt t="43396" x="1919288" y="5448300"/>
          <p14:tracePt t="43412" x="1928813" y="5456238"/>
          <p14:tracePt t="43428" x="1946275" y="5473700"/>
          <p14:tracePt t="43445" x="1955800" y="5483225"/>
          <p14:tracePt t="43461" x="1955800" y="5500688"/>
          <p14:tracePt t="43478" x="1955800" y="5510213"/>
          <p14:tracePt t="43495" x="1938338" y="5527675"/>
          <p14:tracePt t="43512" x="1919288" y="5554663"/>
          <p14:tracePt t="43528" x="1901825" y="5564188"/>
          <p14:tracePt t="43545" x="1884363" y="5572125"/>
          <p14:tracePt t="43561" x="1866900" y="5581650"/>
          <p14:tracePt t="43578" x="1839913" y="5591175"/>
          <p14:tracePt t="43595" x="1822450" y="5599113"/>
          <p14:tracePt t="43611" x="1803400" y="5618163"/>
          <p14:tracePt t="43629" x="1768475" y="5635625"/>
          <p14:tracePt t="43647" x="1704975" y="5662613"/>
          <p14:tracePt t="43662" x="1652588" y="5689600"/>
          <p14:tracePt t="43677" x="1625600" y="5707063"/>
          <p14:tracePt t="43694" x="1616075" y="5715000"/>
          <p14:tracePt t="43711" x="1598613" y="5741988"/>
          <p14:tracePt t="43727" x="1581150" y="5761038"/>
          <p14:tracePt t="43744" x="1562100" y="5768975"/>
          <p14:tracePt t="43761" x="1554163" y="5795963"/>
          <p14:tracePt t="43777" x="1536700" y="5813425"/>
          <p14:tracePt t="43794" x="1527175" y="5832475"/>
          <p14:tracePt t="43811" x="1517650" y="5849938"/>
          <p14:tracePt t="43827" x="1517650" y="5857875"/>
          <p14:tracePt t="43844" x="1509713" y="5867400"/>
          <p14:tracePt t="43861" x="1500188" y="5894388"/>
          <p14:tracePt t="43879" x="1490663" y="5903913"/>
          <p14:tracePt t="43895" x="1490663" y="5911850"/>
          <p14:tracePt t="43912" x="1490663" y="5929313"/>
          <p14:tracePt t="43928" x="1490663" y="5975350"/>
          <p14:tracePt t="43945" x="1490663" y="6010275"/>
          <p14:tracePt t="43960" x="1482725" y="6046788"/>
          <p14:tracePt t="43977" x="1473200" y="6091238"/>
          <p14:tracePt t="43993" x="1446213" y="6143625"/>
          <p14:tracePt t="44011" x="1419225" y="6180138"/>
          <p14:tracePt t="44027" x="1411288" y="6189663"/>
          <p14:tracePt t="44044" x="1393825" y="6207125"/>
          <p14:tracePt t="44060" x="1384300" y="6224588"/>
          <p14:tracePt t="44077" x="1366838" y="6234113"/>
          <p14:tracePt t="44093" x="1366838" y="6251575"/>
          <p14:tracePt t="44127" x="1366838" y="6234113"/>
          <p14:tracePt t="44223" x="1374775" y="6224588"/>
          <p14:tracePt t="44239" x="1384300" y="6215063"/>
          <p14:tracePt t="44717" x="1393825" y="6215063"/>
          <p14:tracePt t="44795" x="1419225" y="6215063"/>
          <p14:tracePt t="44805" x="1438275" y="6215063"/>
          <p14:tracePt t="44815" x="1490663" y="6207125"/>
          <p14:tracePt t="44828" x="1536700" y="6197600"/>
          <p14:tracePt t="44845" x="1571625" y="6189663"/>
          <p14:tracePt t="44861" x="1589088" y="6180138"/>
          <p14:tracePt t="44877" x="1598613" y="6170613"/>
          <p14:tracePt t="44894" x="1616075" y="6153150"/>
          <p14:tracePt t="44911" x="1625600" y="6126163"/>
          <p14:tracePt t="44927" x="1643063" y="6108700"/>
          <p14:tracePt t="44944" x="1652588" y="6091238"/>
          <p14:tracePt t="44961" x="1652588" y="6081713"/>
          <p14:tracePt t="44977" x="1652588" y="6064250"/>
          <p14:tracePt t="45052" x="1643063" y="6054725"/>
          <p14:tracePt t="45062" x="1633538" y="6054725"/>
          <p14:tracePt t="45078" x="1625600" y="6054725"/>
          <p14:tracePt t="45095" x="1616075" y="6054725"/>
          <p14:tracePt t="45169" x="1608138" y="6054725"/>
          <p14:tracePt t="45255" x="1589088" y="6037263"/>
          <p14:tracePt t="45271" x="1571625" y="6027738"/>
          <p14:tracePt t="45281" x="1562100" y="6010275"/>
          <p14:tracePt t="45296" x="1536700" y="5983288"/>
          <p14:tracePt t="45311" x="1527175" y="5975350"/>
          <p14:tracePt t="45327" x="1509713" y="5956300"/>
          <p14:tracePt t="45344" x="1490663" y="5956300"/>
          <p14:tracePt t="45361" x="1490663" y="5948363"/>
          <p14:tracePt t="45377" x="1490663" y="5938838"/>
          <p14:tracePt t="45394" x="1465263" y="5938838"/>
          <p14:tracePt t="45411" x="1455738" y="5921375"/>
          <p14:tracePt t="45428" x="1446213" y="5921375"/>
          <p14:tracePt t="45461" x="1465263" y="5911850"/>
          <p14:tracePt t="45709" x="1490663" y="5911850"/>
          <p14:tracePt t="45719" x="1562100" y="5911850"/>
          <p14:tracePt t="45729" x="1776413" y="5894388"/>
          <p14:tracePt t="45746" x="2027238" y="5867400"/>
          <p14:tracePt t="45761" x="2473325" y="5857875"/>
          <p14:tracePt t="45779" x="2741613" y="5867400"/>
          <p14:tracePt t="45796" x="2990850" y="5894388"/>
          <p14:tracePt t="45812" x="3232150" y="5894388"/>
          <p14:tracePt t="45828" x="3544888" y="5894388"/>
          <p14:tracePt t="45845" x="3929063" y="5876925"/>
          <p14:tracePt t="45861" x="4224338" y="5849938"/>
          <p14:tracePt t="45878" x="4491038" y="5840413"/>
          <p14:tracePt t="45895" x="4705350" y="5813425"/>
          <p14:tracePt t="45912" x="5010150" y="5778500"/>
          <p14:tracePt t="45928" x="5160963" y="5751513"/>
          <p14:tracePt t="45945" x="5286375" y="5724525"/>
          <p14:tracePt t="45961" x="5411788" y="5707063"/>
          <p14:tracePt t="45978" x="5518150" y="5697538"/>
          <p14:tracePt t="45994" x="5581650" y="5697538"/>
          <p14:tracePt t="46011" x="5599113" y="5689600"/>
          <p14:tracePt t="46029" x="5599113" y="5680075"/>
          <p14:tracePt t="46044" x="5608638" y="5680075"/>
          <p14:tracePt t="46077" x="5626100" y="5670550"/>
          <p14:tracePt t="46107" x="5643563" y="5662613"/>
          <p14:tracePt t="46118" x="5670550" y="5662613"/>
          <p14:tracePt t="46129" x="5715000" y="5643563"/>
          <p14:tracePt t="46145" x="5768975" y="5626100"/>
          <p14:tracePt t="46162" x="5857875" y="5599113"/>
          <p14:tracePt t="46180" x="5929313" y="5581650"/>
          <p14:tracePt t="46195" x="6010275" y="5572125"/>
          <p14:tracePt t="46212" x="6072188" y="5572125"/>
          <p14:tracePt t="46228" x="6089650" y="5572125"/>
          <p14:tracePt t="46245" x="6126163" y="5554663"/>
          <p14:tracePt t="46262" x="6170613" y="5537200"/>
          <p14:tracePt t="46280" x="6224588" y="5527675"/>
          <p14:tracePt t="46295" x="6286500" y="5519738"/>
          <p14:tracePt t="46311" x="6323013" y="5510213"/>
          <p14:tracePt t="46328" x="6330950" y="5483225"/>
          <p14:tracePt t="46344" x="6350000" y="5448300"/>
          <p14:tracePt t="46362" x="6375400" y="5402263"/>
          <p14:tracePt t="46378" x="6402388" y="5367338"/>
          <p14:tracePt t="46395" x="6429375" y="5313363"/>
          <p14:tracePt t="46411" x="6483350" y="5251450"/>
          <p14:tracePt t="46428" x="6581775" y="5135563"/>
          <p14:tracePt t="46444" x="6670675" y="5037138"/>
          <p14:tracePt t="46461" x="6804025" y="4938713"/>
          <p14:tracePt t="46478" x="6929438" y="4840288"/>
          <p14:tracePt t="46494" x="7010400" y="4759325"/>
          <p14:tracePt t="46511" x="7126288" y="4625975"/>
          <p14:tracePt t="46530" x="7242175" y="4473575"/>
          <p14:tracePt t="46546" x="7367588" y="4357688"/>
          <p14:tracePt t="46561" x="7456488" y="4268788"/>
          <p14:tracePt t="46578" x="7518400" y="4187825"/>
          <p14:tracePt t="46594" x="7545388" y="4162425"/>
          <p14:tracePt t="46611" x="7626350" y="4054475"/>
          <p14:tracePt t="46628" x="7680325" y="3983038"/>
          <p14:tracePt t="46645" x="7732713" y="3929063"/>
          <p14:tracePt t="46662" x="7804150" y="3849688"/>
          <p14:tracePt t="46680" x="7858125" y="3778250"/>
          <p14:tracePt t="46695" x="7921625" y="3706813"/>
          <p14:tracePt t="46711" x="7974013" y="3652838"/>
          <p14:tracePt t="46728" x="8001000" y="3625850"/>
          <p14:tracePt t="46745" x="8010525" y="3616325"/>
          <p14:tracePt t="46761" x="8027988" y="3598863"/>
          <p14:tracePt t="46778" x="8027988" y="3589338"/>
          <p14:tracePt t="46794" x="8037513" y="3589338"/>
          <p14:tracePt t="46835" x="8045450" y="3589338"/>
          <p14:tracePt t="46843" x="8045450" y="3598863"/>
          <p14:tracePt t="46851" x="8054975" y="3608388"/>
          <p14:tracePt t="46861" x="8054975" y="3625850"/>
          <p14:tracePt t="46881" x="8064500" y="3625850"/>
          <p14:tracePt t="46894" x="8064500" y="3652838"/>
          <p14:tracePt t="46911" x="8064500" y="3662363"/>
          <p14:tracePt t="46928" x="8064500" y="3679825"/>
          <p14:tracePt t="46946" x="8064500" y="3697288"/>
          <p14:tracePt t="46961" x="8064500" y="3706813"/>
          <p14:tracePt t="46979" x="8064500" y="3724275"/>
          <p14:tracePt t="47012" x="8064500" y="3733800"/>
          <p14:tracePt t="47032" x="8064500" y="3741738"/>
          <p14:tracePt t="47045" x="8064500" y="3751263"/>
          <p14:tracePt t="47485" x="8064500" y="3759200"/>
          <p14:tracePt t="47688" x="8064500" y="3751263"/>
          <p14:tracePt t="47852" x="8054975" y="3768725"/>
          <p14:tracePt t="48549" x="8045450" y="3786188"/>
          <p14:tracePt t="48556" x="8045450" y="3813175"/>
          <p14:tracePt t="48564" x="8045450" y="3849688"/>
          <p14:tracePt t="48578" x="8045450" y="4010025"/>
          <p14:tracePt t="48595" x="8064500" y="4108450"/>
          <p14:tracePt t="48612" x="8081963" y="4197350"/>
          <p14:tracePt t="48629" x="8099425" y="4259263"/>
          <p14:tracePt t="48648" x="8116888" y="4330700"/>
          <p14:tracePt t="48663" x="8126413" y="4402138"/>
          <p14:tracePt t="48679" x="8126413" y="4492625"/>
          <p14:tracePt t="48697" x="8126413" y="4527550"/>
          <p14:tracePt t="48713" x="8108950" y="4581525"/>
          <p14:tracePt t="48730" x="8089900" y="4608513"/>
          <p14:tracePt t="48747" x="8081963" y="4635500"/>
          <p14:tracePt t="48763" x="8064500" y="4687888"/>
          <p14:tracePt t="48780" x="8045450" y="4733925"/>
          <p14:tracePt t="48797" x="8037513" y="4795838"/>
          <p14:tracePt t="48813" x="8037513" y="4884738"/>
          <p14:tracePt t="48832" x="8027988" y="4948238"/>
          <p14:tracePt t="48847" x="8027988" y="4992688"/>
          <p14:tracePt t="48863" x="8018463" y="5037138"/>
          <p14:tracePt t="48879" x="8001000" y="5108575"/>
          <p14:tracePt t="48896" x="7993063" y="5180013"/>
          <p14:tracePt t="48913" x="7974013" y="5241925"/>
          <p14:tracePt t="48929" x="7956550" y="5330825"/>
          <p14:tracePt t="48947" x="7939088" y="5376863"/>
          <p14:tracePt t="48963" x="7929563" y="5429250"/>
          <p14:tracePt t="48980" x="7912100" y="5492750"/>
          <p14:tracePt t="48997" x="7885113" y="5554663"/>
          <p14:tracePt t="49013" x="7867650" y="5608638"/>
          <p14:tracePt t="49030" x="7858125" y="5618163"/>
          <p14:tracePt t="49047" x="7858125" y="5626100"/>
          <p14:tracePt t="49063" x="7858125" y="5608638"/>
          <p14:tracePt t="49151" x="7858125" y="5591175"/>
          <p14:tracePt t="49161" x="7858125" y="5546725"/>
          <p14:tracePt t="49180" x="7823200" y="5500688"/>
          <p14:tracePt t="49196" x="7732713" y="5384800"/>
          <p14:tracePt t="49213" x="7680325" y="5305425"/>
          <p14:tracePt t="49230" x="7635875" y="5241925"/>
          <p14:tracePt t="49246" x="7581900" y="5180013"/>
          <p14:tracePt t="49264" x="7510463" y="5099050"/>
          <p14:tracePt t="49280" x="7412038" y="5019675"/>
          <p14:tracePt t="49297" x="7323138" y="4948238"/>
          <p14:tracePt t="49313" x="7207250" y="4849813"/>
          <p14:tracePt t="49331" x="7153275" y="4795838"/>
          <p14:tracePt t="49347" x="7072313" y="4724400"/>
          <p14:tracePt t="49363" x="7027863" y="4662488"/>
          <p14:tracePt t="49380" x="7010400" y="4608513"/>
          <p14:tracePt t="49396" x="7000875" y="4591050"/>
          <p14:tracePt t="49413" x="7000875" y="4572000"/>
          <p14:tracePt t="49430" x="6992938" y="4519613"/>
          <p14:tracePt t="49446" x="6929438" y="4465638"/>
          <p14:tracePt t="49463" x="6858000" y="4448175"/>
          <p14:tracePt t="49480" x="6796088" y="4448175"/>
          <p14:tracePt t="49496" x="6724650" y="4448175"/>
          <p14:tracePt t="49513" x="6670675" y="4465638"/>
          <p14:tracePt t="49530" x="6616700" y="4492625"/>
          <p14:tracePt t="49547" x="6589713" y="4510088"/>
          <p14:tracePt t="49562" x="6554788" y="4545013"/>
          <p14:tracePt t="49579" x="6492875" y="4591050"/>
          <p14:tracePt t="49597" x="6438900" y="4625975"/>
          <p14:tracePt t="49613" x="6384925" y="4679950"/>
          <p14:tracePt t="49630" x="6330950" y="4741863"/>
          <p14:tracePt t="49648" x="6278563" y="4822825"/>
          <p14:tracePt t="49663" x="6215063" y="4894263"/>
          <p14:tracePt t="49680" x="6153150" y="4973638"/>
          <p14:tracePt t="49696" x="5965825" y="5099050"/>
          <p14:tracePt t="49713" x="5778500" y="5153025"/>
          <p14:tracePt t="49730" x="5572125" y="5224463"/>
          <p14:tracePt t="49747" x="5375275" y="5286375"/>
          <p14:tracePt t="49764" x="5160963" y="5357813"/>
          <p14:tracePt t="49780" x="4848225" y="5438775"/>
          <p14:tracePt t="49797" x="4384675" y="5510213"/>
          <p14:tracePt t="49813" x="3509963" y="5564188"/>
          <p14:tracePt t="49831" x="2946400" y="5599113"/>
          <p14:tracePt t="49847" x="2544763" y="5608638"/>
          <p14:tracePt t="49863" x="2098675" y="5635625"/>
          <p14:tracePt t="49880" x="1830388" y="5635625"/>
          <p14:tracePt t="49897" x="1670050" y="5635625"/>
          <p14:tracePt t="49913" x="1589088" y="5635625"/>
          <p14:tracePt t="49930" x="1517650" y="5618163"/>
          <p14:tracePt t="49947" x="1473200" y="5599113"/>
          <p14:tracePt t="49963" x="1419225" y="5591175"/>
          <p14:tracePt t="49980" x="1366838" y="5572125"/>
          <p14:tracePt t="49996" x="1322388" y="5564188"/>
          <p14:tracePt t="50014" x="1276350" y="5564188"/>
          <p14:tracePt t="50030" x="1258888" y="5572125"/>
          <p14:tracePt t="50046" x="1241425" y="5599113"/>
          <p14:tracePt t="50062" x="1231900" y="5618163"/>
          <p14:tracePt t="50079" x="1214438" y="5662613"/>
          <p14:tracePt t="50097" x="1196975" y="5697538"/>
          <p14:tracePt t="50113" x="1179513" y="5741988"/>
          <p14:tracePt t="50130" x="1160463" y="5786438"/>
          <p14:tracePt t="50148" x="1143000" y="5840413"/>
          <p14:tracePt t="50162" x="1116013" y="5903913"/>
          <p14:tracePt t="50179" x="1089025" y="5938838"/>
          <p14:tracePt t="50196" x="1054100" y="5975350"/>
          <p14:tracePt t="50212" x="1036638" y="5992813"/>
          <p14:tracePt t="50229" x="1000125" y="6037263"/>
          <p14:tracePt t="50246" x="990600" y="6046788"/>
          <p14:tracePt t="50262" x="982663" y="6054725"/>
          <p14:tracePt t="50295" x="973138" y="6054725"/>
          <p14:tracePt t="50322" x="973138" y="6064250"/>
          <p14:tracePt t="50346" x="1000125" y="6064250"/>
          <p14:tracePt t="50370" x="1027113" y="6046788"/>
          <p14:tracePt t="50378" x="1062038" y="6037263"/>
          <p14:tracePt t="50386" x="1098550" y="6027738"/>
          <p14:tracePt t="50395" x="1160463" y="6010275"/>
          <p14:tracePt t="50412" x="1231900" y="5975350"/>
          <p14:tracePt t="50429" x="1295400" y="5948363"/>
          <p14:tracePt t="50445" x="1384300" y="5894388"/>
          <p14:tracePt t="50462" x="1500188" y="5857875"/>
          <p14:tracePt t="50479" x="1741488" y="5822950"/>
          <p14:tracePt t="50495" x="1982788" y="5805488"/>
          <p14:tracePt t="50512" x="2241550" y="5805488"/>
          <p14:tracePt t="50529" x="2509838" y="5795963"/>
          <p14:tracePt t="50545" x="2751138" y="5795963"/>
          <p14:tracePt t="50562" x="2946400" y="5795963"/>
          <p14:tracePt t="50579" x="3187700" y="5822950"/>
          <p14:tracePt t="50595" x="3643313" y="5884863"/>
          <p14:tracePt t="50613" x="3965575" y="5956300"/>
          <p14:tracePt t="50629" x="4187825" y="5975350"/>
          <p14:tracePt t="50646" x="4411663" y="6027738"/>
          <p14:tracePt t="50662" x="4572000" y="6046788"/>
          <p14:tracePt t="50679" x="4660900" y="6054725"/>
          <p14:tracePt t="50695" x="4714875" y="6054725"/>
          <p14:tracePt t="50712" x="4741863" y="6037263"/>
          <p14:tracePt t="50729" x="4768850" y="6000750"/>
          <p14:tracePt t="50746" x="4822825" y="5938838"/>
          <p14:tracePt t="50762" x="4867275" y="5884863"/>
          <p14:tracePt t="50779" x="4946650" y="5822950"/>
          <p14:tracePt t="50796" x="5054600" y="5778500"/>
          <p14:tracePt t="50812" x="5153025" y="5751513"/>
          <p14:tracePt t="50829" x="5241925" y="5734050"/>
          <p14:tracePt t="50845" x="5330825" y="5689600"/>
          <p14:tracePt t="50863" x="5394325" y="5653088"/>
          <p14:tracePt t="50879" x="5446713" y="5599113"/>
          <p14:tracePt t="50897" x="5500688" y="5537200"/>
          <p14:tracePt t="50914" x="5554663" y="5483225"/>
          <p14:tracePt t="50930" x="5616575" y="5402263"/>
          <p14:tracePt t="50947" x="5688013" y="5322888"/>
          <p14:tracePt t="50963" x="5822950" y="5207000"/>
          <p14:tracePt t="50982" x="5929313" y="5153025"/>
          <p14:tracePt t="50998" x="6018213" y="5099050"/>
          <p14:tracePt t="51014" x="6099175" y="5037138"/>
          <p14:tracePt t="51031" x="6143625" y="5000625"/>
          <p14:tracePt t="51048" x="6170613" y="4965700"/>
          <p14:tracePt t="51063" x="6215063" y="4921250"/>
          <p14:tracePt t="51079" x="6278563" y="4813300"/>
          <p14:tracePt t="51097" x="6323013" y="4724400"/>
          <p14:tracePt t="51113" x="6367463" y="4616450"/>
          <p14:tracePt t="51129" x="6375400" y="4500563"/>
          <p14:tracePt t="51147" x="6384925" y="4438650"/>
          <p14:tracePt t="51162" x="6394450" y="4357688"/>
          <p14:tracePt t="51179" x="6411913" y="4251325"/>
          <p14:tracePt t="51196" x="6421438" y="4187825"/>
          <p14:tracePt t="51212" x="6438900" y="4152900"/>
          <p14:tracePt t="51229" x="6456363" y="4098925"/>
          <p14:tracePt t="51245" x="6483350" y="4027488"/>
          <p14:tracePt t="51262" x="6483350" y="3973513"/>
          <p14:tracePt t="51279" x="6465888" y="3921125"/>
          <p14:tracePt t="51295" x="6446838" y="3894138"/>
          <p14:tracePt t="51312" x="6446838" y="3884613"/>
          <p14:tracePt t="51329" x="6446838" y="3894138"/>
          <p14:tracePt t="51388" x="6446838" y="3902075"/>
          <p14:tracePt t="51397" x="6446838" y="3911600"/>
          <p14:tracePt t="51413" x="6446838" y="3938588"/>
          <p14:tracePt t="51429" x="6465888" y="3983038"/>
          <p14:tracePt t="51446" x="6483350" y="4037013"/>
          <p14:tracePt t="51462" x="6492875" y="4108450"/>
          <p14:tracePt t="51479" x="6500813" y="4214813"/>
          <p14:tracePt t="51497" x="6500813" y="4313238"/>
          <p14:tracePt t="51513" x="6500813" y="4421188"/>
          <p14:tracePt t="51530" x="6500813" y="4545013"/>
          <p14:tracePt t="51546" x="6500813" y="4679950"/>
          <p14:tracePt t="51563" x="6500813" y="4805363"/>
          <p14:tracePt t="51579" x="6500813" y="4938713"/>
          <p14:tracePt t="51596" x="6483350" y="5143500"/>
          <p14:tracePt t="51613" x="6465888" y="5251450"/>
          <p14:tracePt t="51630" x="6446838" y="5330825"/>
          <p14:tracePt t="51648" x="6411913" y="5421313"/>
          <p14:tracePt t="51663" x="6394450" y="5519738"/>
          <p14:tracePt t="51680" x="6375400" y="5599113"/>
          <p14:tracePt t="51696" x="6357938" y="5680075"/>
          <p14:tracePt t="51712" x="6330950" y="5751513"/>
          <p14:tracePt t="51729" x="6303963" y="5840413"/>
          <p14:tracePt t="51747" x="6269038" y="5911850"/>
          <p14:tracePt t="51764" x="6232525" y="5965825"/>
          <p14:tracePt t="51780" x="6207125" y="6000750"/>
          <p14:tracePt t="51797" x="6161088" y="6037263"/>
          <p14:tracePt t="51814" x="6116638" y="6072188"/>
          <p14:tracePt t="51830" x="6054725" y="6081713"/>
          <p14:tracePt t="51846" x="5965825" y="6108700"/>
          <p14:tracePt t="51863" x="5875338" y="6126163"/>
          <p14:tracePt t="51879" x="5803900" y="6126163"/>
          <p14:tracePt t="51896" x="5715000" y="6118225"/>
          <p14:tracePt t="51912" x="5635625" y="6099175"/>
          <p14:tracePt t="51929" x="5564188" y="6081713"/>
          <p14:tracePt t="51946" x="5500688" y="6072188"/>
          <p14:tracePt t="51963" x="5429250" y="6054725"/>
          <p14:tracePt t="51979" x="5330825" y="6037263"/>
          <p14:tracePt t="51997" x="5259388" y="6027738"/>
          <p14:tracePt t="52014" x="5187950" y="6010275"/>
          <p14:tracePt t="52029" x="5143500" y="5992813"/>
          <p14:tracePt t="52046" x="5089525" y="5975350"/>
          <p14:tracePt t="52062" x="5037138" y="5929313"/>
          <p14:tracePt t="52079" x="4992688" y="5884863"/>
          <p14:tracePt t="52096" x="4911725" y="5813425"/>
          <p14:tracePt t="52113" x="4857750" y="5761038"/>
          <p14:tracePt t="52130" x="4795838" y="5715000"/>
          <p14:tracePt t="52149" x="4705350" y="5662613"/>
          <p14:tracePt t="52163" x="4616450" y="5608638"/>
          <p14:tracePt t="52180" x="4510088" y="5527675"/>
          <p14:tracePt t="52197" x="4446588" y="5465763"/>
          <p14:tracePt t="52213" x="4419600" y="5421313"/>
          <p14:tracePt t="52231" x="4419600" y="5402263"/>
          <p14:tracePt t="52248" x="4419600" y="5384800"/>
          <p14:tracePt t="52264" x="4411663" y="5349875"/>
          <p14:tracePt t="52279" x="4402138" y="5295900"/>
          <p14:tracePt t="52297" x="4394200" y="5251450"/>
          <p14:tracePt t="52314" x="4394200" y="5214938"/>
          <p14:tracePt t="52330" x="4394200" y="5162550"/>
          <p14:tracePt t="52347" x="4394200" y="5108575"/>
          <p14:tracePt t="52364" x="4402138" y="5081588"/>
          <p14:tracePt t="52380" x="4419600" y="5045075"/>
          <p14:tracePt t="52397" x="4438650" y="5000625"/>
          <p14:tracePt t="52412" x="4446588" y="4973638"/>
          <p14:tracePt t="52429" x="4465638" y="4929188"/>
          <p14:tracePt t="52446" x="4500563" y="4884738"/>
          <p14:tracePt t="52463" x="4527550" y="4849813"/>
          <p14:tracePt t="52479" x="4608513" y="4778375"/>
          <p14:tracePt t="52497" x="4660900" y="4741863"/>
          <p14:tracePt t="52514" x="4687888" y="4706938"/>
          <p14:tracePt t="52530" x="4714875" y="4697413"/>
          <p14:tracePt t="52546" x="4751388" y="4662488"/>
          <p14:tracePt t="52563" x="4795838" y="4635500"/>
          <p14:tracePt t="52579" x="4840288" y="4608513"/>
          <p14:tracePt t="52596" x="4894263" y="4591050"/>
          <p14:tracePt t="52613" x="4965700" y="4564063"/>
          <p14:tracePt t="52629" x="5010150" y="4545013"/>
          <p14:tracePt t="52647" x="5027613" y="4545013"/>
          <p14:tracePt t="52679" x="5027613" y="4537075"/>
          <p14:tracePt t="52701" x="5037138" y="4537075"/>
          <p14:tracePt t="52818" x="5037138" y="4545013"/>
          <p14:tracePt t="52830" x="5037138" y="4554538"/>
          <p14:tracePt t="52847" x="5037138" y="4545013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7963" y="312738"/>
            <a:ext cx="2881312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422275" y="836295"/>
            <a:ext cx="7739063" cy="10668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rgbClr val="0000FF"/>
              </a:buClr>
              <a:buSzPct val="80000"/>
            </a:pPr>
            <a:endParaRPr lang="en-US" sz="2000" dirty="0">
              <a:latin typeface="Arial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22276" y="5676900"/>
            <a:ext cx="8569324" cy="5334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 marL="230188" indent="-230188">
              <a:spcBef>
                <a:spcPct val="20000"/>
              </a:spcBef>
              <a:buClr>
                <a:srgbClr val="0000FF"/>
              </a:buClr>
              <a:buFont typeface="Symbol" pitchFamily="18" charset="2"/>
              <a:buChar char="Þ"/>
            </a:pPr>
            <a:r>
              <a:rPr lang="en-US" sz="2000" b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A hazard detection unit </a:t>
            </a:r>
            <a:r>
              <a:rPr lang="en-US" sz="2000" dirty="0" smtClean="0">
                <a:latin typeface="Arial" charset="0"/>
              </a:rPr>
              <a:t>has to </a:t>
            </a:r>
            <a:r>
              <a:rPr lang="en-US" sz="2000" dirty="0">
                <a:latin typeface="Arial" charset="0"/>
              </a:rPr>
              <a:t>“stall” </a:t>
            </a:r>
            <a:r>
              <a:rPr lang="en-US" sz="2000" dirty="0" smtClean="0">
                <a:latin typeface="Arial" charset="0"/>
              </a:rPr>
              <a:t>the instruction following the load</a:t>
            </a:r>
            <a:endParaRPr lang="en-US" sz="2000" dirty="0">
              <a:latin typeface="Arial" charset="0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title"/>
          </p:nvPr>
        </p:nvSpPr>
        <p:spPr>
          <a:xfrm>
            <a:off x="869950" y="0"/>
            <a:ext cx="7391400" cy="836613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Can't always forward</a:t>
            </a:r>
          </a:p>
        </p:txBody>
      </p:sp>
      <p:sp>
        <p:nvSpPr>
          <p:cNvPr id="281" name="Прямоугольник 280"/>
          <p:cNvSpPr/>
          <p:nvPr/>
        </p:nvSpPr>
        <p:spPr>
          <a:xfrm>
            <a:off x="609600" y="670560"/>
            <a:ext cx="8001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200" dirty="0">
                <a:latin typeface="Neo Sans Intel"/>
              </a:rPr>
              <a:t>Load word can still causes a hazard: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>
                <a:latin typeface="Neo Sans Intel"/>
              </a:rPr>
              <a:t>an </a:t>
            </a:r>
            <a:r>
              <a:rPr lang="en-US" sz="2200" dirty="0" smtClean="0">
                <a:latin typeface="Neo Sans Intel"/>
              </a:rPr>
              <a:t>instruction follows </a:t>
            </a:r>
            <a:r>
              <a:rPr lang="en-US" sz="2200" dirty="0">
                <a:latin typeface="Neo Sans Intel"/>
              </a:rPr>
              <a:t>a load </a:t>
            </a:r>
            <a:r>
              <a:rPr lang="en-US" sz="2200" dirty="0" smtClean="0">
                <a:latin typeface="Neo Sans Intel"/>
              </a:rPr>
              <a:t>instruction and reads the same register that is written by the load.</a:t>
            </a:r>
            <a:endParaRPr lang="en-US" sz="2200" dirty="0">
              <a:latin typeface="Neo Sans Intel"/>
            </a:endParaRPr>
          </a:p>
        </p:txBody>
      </p:sp>
      <p:grpSp>
        <p:nvGrpSpPr>
          <p:cNvPr id="320" name="Группа 319"/>
          <p:cNvGrpSpPr/>
          <p:nvPr/>
        </p:nvGrpSpPr>
        <p:grpSpPr>
          <a:xfrm>
            <a:off x="162657" y="2133600"/>
            <a:ext cx="8356503" cy="3227080"/>
            <a:chOff x="162657" y="2133600"/>
            <a:chExt cx="8356503" cy="3227080"/>
          </a:xfrm>
        </p:grpSpPr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5358694" y="3114018"/>
              <a:ext cx="179017" cy="510198"/>
            </a:xfrm>
            <a:custGeom>
              <a:avLst/>
              <a:gdLst>
                <a:gd name="T0" fmla="*/ 0 w 109"/>
                <a:gd name="T1" fmla="*/ 0 h 285"/>
                <a:gd name="T2" fmla="*/ 0 w 109"/>
                <a:gd name="T3" fmla="*/ 182562 h 285"/>
                <a:gd name="T4" fmla="*/ 50975 w 109"/>
                <a:gd name="T5" fmla="*/ 228600 h 285"/>
                <a:gd name="T6" fmla="*/ 0 w 109"/>
                <a:gd name="T7" fmla="*/ 269875 h 285"/>
                <a:gd name="T8" fmla="*/ 0 w 109"/>
                <a:gd name="T9" fmla="*/ 452437 h 285"/>
                <a:gd name="T10" fmla="*/ 158750 w 109"/>
                <a:gd name="T11" fmla="*/ 315912 h 285"/>
                <a:gd name="T12" fmla="*/ 158750 w 109"/>
                <a:gd name="T13" fmla="*/ 139700 h 285"/>
                <a:gd name="T14" fmla="*/ 0 w 109"/>
                <a:gd name="T15" fmla="*/ 0 h 285"/>
                <a:gd name="T16" fmla="*/ 0 w 109"/>
                <a:gd name="T17" fmla="*/ 0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9"/>
                <a:gd name="T28" fmla="*/ 0 h 285"/>
                <a:gd name="T29" fmla="*/ 109 w 109"/>
                <a:gd name="T30" fmla="*/ 285 h 2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9" h="285">
                  <a:moveTo>
                    <a:pt x="0" y="0"/>
                  </a:moveTo>
                  <a:lnTo>
                    <a:pt x="0" y="115"/>
                  </a:lnTo>
                  <a:lnTo>
                    <a:pt x="35" y="144"/>
                  </a:lnTo>
                  <a:lnTo>
                    <a:pt x="0" y="170"/>
                  </a:lnTo>
                  <a:lnTo>
                    <a:pt x="0" y="285"/>
                  </a:lnTo>
                  <a:lnTo>
                    <a:pt x="109" y="199"/>
                  </a:lnTo>
                  <a:lnTo>
                    <a:pt x="109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9" name="Группа 318"/>
            <p:cNvGrpSpPr/>
            <p:nvPr/>
          </p:nvGrpSpPr>
          <p:grpSpPr>
            <a:xfrm>
              <a:off x="162657" y="2133600"/>
              <a:ext cx="8356503" cy="3227080"/>
              <a:chOff x="162657" y="2133600"/>
              <a:chExt cx="8356503" cy="3227080"/>
            </a:xfrm>
          </p:grpSpPr>
          <p:sp>
            <p:nvSpPr>
              <p:cNvPr id="5" name="Rectangle 4"/>
              <p:cNvSpPr>
                <a:spLocks noChangeArrowheads="1"/>
              </p:cNvSpPr>
              <p:nvPr/>
            </p:nvSpPr>
            <p:spPr bwMode="auto">
              <a:xfrm>
                <a:off x="2467712" y="2292108"/>
                <a:ext cx="0" cy="205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510676" y="2428161"/>
                <a:ext cx="0" cy="205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2308386" y="2562424"/>
                <a:ext cx="0" cy="2058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6339706" y="4460225"/>
                <a:ext cx="148583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5772222" y="3898112"/>
                <a:ext cx="152165" cy="1790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5208319" y="3305566"/>
                <a:ext cx="150374" cy="179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7587454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104775 w 71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"/>
                  <a:gd name="T16" fmla="*/ 0 h 144"/>
                  <a:gd name="T17" fmla="*/ 71 w 71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  <a:lnTo>
                      <a:pt x="71" y="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7587454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4"/>
                  <a:gd name="T14" fmla="*/ 71 w 71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7705605" y="4974003"/>
                <a:ext cx="119942" cy="261365"/>
              </a:xfrm>
              <a:custGeom>
                <a:avLst/>
                <a:gdLst>
                  <a:gd name="T0" fmla="*/ 0 w 73"/>
                  <a:gd name="T1" fmla="*/ 0 h 146"/>
                  <a:gd name="T2" fmla="*/ 106363 w 73"/>
                  <a:gd name="T3" fmla="*/ 3175 h 146"/>
                  <a:gd name="T4" fmla="*/ 106363 w 73"/>
                  <a:gd name="T5" fmla="*/ 231775 h 146"/>
                  <a:gd name="T6" fmla="*/ 0 w 73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6"/>
                  <a:gd name="T14" fmla="*/ 73 w 73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6">
                    <a:moveTo>
                      <a:pt x="0" y="0"/>
                    </a:moveTo>
                    <a:lnTo>
                      <a:pt x="73" y="2"/>
                    </a:lnTo>
                    <a:lnTo>
                      <a:pt x="73" y="146"/>
                    </a:lnTo>
                    <a:lnTo>
                      <a:pt x="0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5"/>
              <p:cNvSpPr>
                <a:spLocks noChangeShapeType="1"/>
              </p:cNvSpPr>
              <p:nvPr/>
            </p:nvSpPr>
            <p:spPr bwMode="auto">
              <a:xfrm>
                <a:off x="6132047" y="4460225"/>
                <a:ext cx="11994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7141702" y="4399360"/>
                <a:ext cx="119941" cy="255994"/>
              </a:xfrm>
              <a:custGeom>
                <a:avLst/>
                <a:gdLst>
                  <a:gd name="T0" fmla="*/ 0 w 73"/>
                  <a:gd name="T1" fmla="*/ 223837 h 143"/>
                  <a:gd name="T2" fmla="*/ 106362 w 73"/>
                  <a:gd name="T3" fmla="*/ 227012 h 143"/>
                  <a:gd name="T4" fmla="*/ 106362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7023551" y="4395779"/>
                <a:ext cx="118151" cy="259574"/>
              </a:xfrm>
              <a:custGeom>
                <a:avLst/>
                <a:gdLst>
                  <a:gd name="T0" fmla="*/ 104775 w 71"/>
                  <a:gd name="T1" fmla="*/ 0 h 145"/>
                  <a:gd name="T2" fmla="*/ 0 w 71"/>
                  <a:gd name="T3" fmla="*/ 3175 h 145"/>
                  <a:gd name="T4" fmla="*/ 0 w 71"/>
                  <a:gd name="T5" fmla="*/ 230187 h 145"/>
                  <a:gd name="T6" fmla="*/ 104775 w 71"/>
                  <a:gd name="T7" fmla="*/ 230187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5"/>
                  <a:gd name="T14" fmla="*/ 71 w 71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1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5568143" y="3885581"/>
                <a:ext cx="118151" cy="3580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5568143" y="4028794"/>
                <a:ext cx="35624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30"/>
              <p:cNvSpPr>
                <a:spLocks noChangeShapeType="1"/>
              </p:cNvSpPr>
              <p:nvPr/>
            </p:nvSpPr>
            <p:spPr bwMode="auto">
              <a:xfrm>
                <a:off x="6135627" y="4594488"/>
                <a:ext cx="356243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5002449" y="3432668"/>
                <a:ext cx="35624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5002449" y="3305566"/>
                <a:ext cx="119942" cy="179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3754702" y="2664685"/>
                <a:ext cx="119941" cy="257784"/>
              </a:xfrm>
              <a:custGeom>
                <a:avLst/>
                <a:gdLst>
                  <a:gd name="T0" fmla="*/ 0 w 73"/>
                  <a:gd name="T1" fmla="*/ 225425 h 144"/>
                  <a:gd name="T2" fmla="*/ 106362 w 73"/>
                  <a:gd name="T3" fmla="*/ 228600 h 144"/>
                  <a:gd name="T4" fmla="*/ 106362 w 73"/>
                  <a:gd name="T5" fmla="*/ 0 h 144"/>
                  <a:gd name="T6" fmla="*/ 0 w 73"/>
                  <a:gd name="T7" fmla="*/ 0 h 144"/>
                  <a:gd name="T8" fmla="*/ 0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>
                <a:spLocks/>
              </p:cNvSpPr>
              <p:nvPr/>
            </p:nvSpPr>
            <p:spPr bwMode="auto">
              <a:xfrm>
                <a:off x="3754702" y="2664685"/>
                <a:ext cx="119941" cy="257784"/>
              </a:xfrm>
              <a:custGeom>
                <a:avLst/>
                <a:gdLst>
                  <a:gd name="T0" fmla="*/ 0 w 73"/>
                  <a:gd name="T1" fmla="*/ 225425 h 144"/>
                  <a:gd name="T2" fmla="*/ 106362 w 73"/>
                  <a:gd name="T3" fmla="*/ 228600 h 144"/>
                  <a:gd name="T4" fmla="*/ 106362 w 73"/>
                  <a:gd name="T5" fmla="*/ 0 h 144"/>
                  <a:gd name="T6" fmla="*/ 0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3636551" y="2661105"/>
                <a:ext cx="118151" cy="261365"/>
              </a:xfrm>
              <a:custGeom>
                <a:avLst/>
                <a:gdLst>
                  <a:gd name="T0" fmla="*/ 104775 w 71"/>
                  <a:gd name="T1" fmla="*/ 0 h 146"/>
                  <a:gd name="T2" fmla="*/ 0 w 71"/>
                  <a:gd name="T3" fmla="*/ 3175 h 146"/>
                  <a:gd name="T4" fmla="*/ 0 w 71"/>
                  <a:gd name="T5" fmla="*/ 231775 h 146"/>
                  <a:gd name="T6" fmla="*/ 104775 w 71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6"/>
                  <a:gd name="T14" fmla="*/ 71 w 71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6">
                    <a:moveTo>
                      <a:pt x="71" y="0"/>
                    </a:moveTo>
                    <a:lnTo>
                      <a:pt x="0" y="2"/>
                    </a:lnTo>
                    <a:lnTo>
                      <a:pt x="0" y="146"/>
                    </a:lnTo>
                    <a:lnTo>
                      <a:pt x="71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3697417" y="2713020"/>
                <a:ext cx="32223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3726059" y="2713020"/>
                <a:ext cx="9487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8" name="Freeform 38"/>
              <p:cNvSpPr>
                <a:spLocks/>
              </p:cNvSpPr>
              <p:nvPr/>
            </p:nvSpPr>
            <p:spPr bwMode="auto">
              <a:xfrm>
                <a:off x="4794790" y="2535793"/>
                <a:ext cx="179017" cy="510199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84150 h 285"/>
                  <a:gd name="T4" fmla="*/ 49518 w 109"/>
                  <a:gd name="T5" fmla="*/ 227013 h 285"/>
                  <a:gd name="T6" fmla="*/ 0 w 109"/>
                  <a:gd name="T7" fmla="*/ 269875 h 285"/>
                  <a:gd name="T8" fmla="*/ 0 w 109"/>
                  <a:gd name="T9" fmla="*/ 452438 h 285"/>
                  <a:gd name="T10" fmla="*/ 158750 w 109"/>
                  <a:gd name="T11" fmla="*/ 315913 h 285"/>
                  <a:gd name="T12" fmla="*/ 158750 w 109"/>
                  <a:gd name="T13" fmla="*/ 139700 h 285"/>
                  <a:gd name="T14" fmla="*/ 0 w 109"/>
                  <a:gd name="T15" fmla="*/ 0 h 285"/>
                  <a:gd name="T16" fmla="*/ 0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4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4794790" y="2535793"/>
                <a:ext cx="179017" cy="510199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84150 h 285"/>
                  <a:gd name="T4" fmla="*/ 49518 w 109"/>
                  <a:gd name="T5" fmla="*/ 227013 h 285"/>
                  <a:gd name="T6" fmla="*/ 0 w 109"/>
                  <a:gd name="T7" fmla="*/ 269875 h 285"/>
                  <a:gd name="T8" fmla="*/ 0 w 109"/>
                  <a:gd name="T9" fmla="*/ 452438 h 285"/>
                  <a:gd name="T10" fmla="*/ 158750 w 109"/>
                  <a:gd name="T11" fmla="*/ 315913 h 285"/>
                  <a:gd name="T12" fmla="*/ 158750 w 109"/>
                  <a:gd name="T13" fmla="*/ 139700 h 285"/>
                  <a:gd name="T14" fmla="*/ 0 w 109"/>
                  <a:gd name="T15" fmla="*/ 0 h 285"/>
                  <a:gd name="T16" fmla="*/ 0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4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3871062" y="2791788"/>
                <a:ext cx="32939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6565268" y="4988325"/>
                <a:ext cx="119941" cy="255995"/>
              </a:xfrm>
              <a:custGeom>
                <a:avLst/>
                <a:gdLst>
                  <a:gd name="T0" fmla="*/ 0 w 73"/>
                  <a:gd name="T1" fmla="*/ 223838 h 143"/>
                  <a:gd name="T2" fmla="*/ 106362 w 73"/>
                  <a:gd name="T3" fmla="*/ 227013 h 143"/>
                  <a:gd name="T4" fmla="*/ 106362 w 73"/>
                  <a:gd name="T5" fmla="*/ 0 h 143"/>
                  <a:gd name="T6" fmla="*/ 0 w 73"/>
                  <a:gd name="T7" fmla="*/ 0 h 143"/>
                  <a:gd name="T8" fmla="*/ 0 w 73"/>
                  <a:gd name="T9" fmla="*/ 223838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>
                <a:spLocks/>
              </p:cNvSpPr>
              <p:nvPr/>
            </p:nvSpPr>
            <p:spPr bwMode="auto">
              <a:xfrm>
                <a:off x="6565268" y="4988325"/>
                <a:ext cx="119941" cy="255995"/>
              </a:xfrm>
              <a:custGeom>
                <a:avLst/>
                <a:gdLst>
                  <a:gd name="T0" fmla="*/ 0 w 73"/>
                  <a:gd name="T1" fmla="*/ 223838 h 143"/>
                  <a:gd name="T2" fmla="*/ 106362 w 73"/>
                  <a:gd name="T3" fmla="*/ 227013 h 143"/>
                  <a:gd name="T4" fmla="*/ 106362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6443536" y="4981164"/>
                <a:ext cx="3580" cy="2667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6443536" y="4984744"/>
                <a:ext cx="12710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6443536" y="5240739"/>
                <a:ext cx="12710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6477549" y="5036660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47" name="Rectangle 47"/>
              <p:cNvSpPr>
                <a:spLocks noChangeArrowheads="1"/>
              </p:cNvSpPr>
              <p:nvPr/>
            </p:nvSpPr>
            <p:spPr bwMode="auto">
              <a:xfrm>
                <a:off x="6552736" y="503666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6611812" y="503666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6681628" y="5049191"/>
                <a:ext cx="368775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4311444" y="2652154"/>
                <a:ext cx="119942" cy="255994"/>
              </a:xfrm>
              <a:custGeom>
                <a:avLst/>
                <a:gdLst>
                  <a:gd name="T0" fmla="*/ 0 w 73"/>
                  <a:gd name="T1" fmla="*/ 227012 h 143"/>
                  <a:gd name="T2" fmla="*/ 106363 w 73"/>
                  <a:gd name="T3" fmla="*/ 227012 h 143"/>
                  <a:gd name="T4" fmla="*/ 106363 w 73"/>
                  <a:gd name="T5" fmla="*/ 0 h 143"/>
                  <a:gd name="T6" fmla="*/ 2914 w 73"/>
                  <a:gd name="T7" fmla="*/ 0 h 143"/>
                  <a:gd name="T8" fmla="*/ 0 w 73"/>
                  <a:gd name="T9" fmla="*/ 227012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>
                <a:spLocks/>
              </p:cNvSpPr>
              <p:nvPr/>
            </p:nvSpPr>
            <p:spPr bwMode="auto">
              <a:xfrm>
                <a:off x="4311444" y="2652154"/>
                <a:ext cx="119942" cy="255994"/>
              </a:xfrm>
              <a:custGeom>
                <a:avLst/>
                <a:gdLst>
                  <a:gd name="T0" fmla="*/ 0 w 73"/>
                  <a:gd name="T1" fmla="*/ 227012 h 143"/>
                  <a:gd name="T2" fmla="*/ 106363 w 73"/>
                  <a:gd name="T3" fmla="*/ 227012 h 143"/>
                  <a:gd name="T4" fmla="*/ 106363 w 73"/>
                  <a:gd name="T5" fmla="*/ 0 h 143"/>
                  <a:gd name="T6" fmla="*/ 2914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 flipV="1">
                <a:off x="4195084" y="2648574"/>
                <a:ext cx="1790" cy="2667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53"/>
              <p:cNvSpPr>
                <a:spLocks noChangeShapeType="1"/>
              </p:cNvSpPr>
              <p:nvPr/>
            </p:nvSpPr>
            <p:spPr bwMode="auto">
              <a:xfrm>
                <a:off x="4195084" y="2652154"/>
                <a:ext cx="12352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54"/>
              <p:cNvSpPr>
                <a:spLocks noChangeShapeType="1"/>
              </p:cNvSpPr>
              <p:nvPr/>
            </p:nvSpPr>
            <p:spPr bwMode="auto">
              <a:xfrm>
                <a:off x="4195084" y="2908148"/>
                <a:ext cx="123521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5"/>
              <p:cNvSpPr>
                <a:spLocks noChangeArrowheads="1"/>
              </p:cNvSpPr>
              <p:nvPr/>
            </p:nvSpPr>
            <p:spPr bwMode="auto">
              <a:xfrm>
                <a:off x="4227307" y="270406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4302494" y="270406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57" name="Rectangle 57"/>
              <p:cNvSpPr>
                <a:spLocks noChangeArrowheads="1"/>
              </p:cNvSpPr>
              <p:nvPr/>
            </p:nvSpPr>
            <p:spPr bwMode="auto">
              <a:xfrm>
                <a:off x="4359779" y="270406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58" name="Line 58"/>
              <p:cNvSpPr>
                <a:spLocks noChangeShapeType="1"/>
              </p:cNvSpPr>
              <p:nvPr/>
            </p:nvSpPr>
            <p:spPr bwMode="auto">
              <a:xfrm>
                <a:off x="4431386" y="2716601"/>
                <a:ext cx="359823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59"/>
              <p:cNvSpPr>
                <a:spLocks noChangeShapeType="1"/>
              </p:cNvSpPr>
              <p:nvPr/>
            </p:nvSpPr>
            <p:spPr bwMode="auto">
              <a:xfrm>
                <a:off x="4973807" y="2791788"/>
                <a:ext cx="356244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60"/>
              <p:cNvSpPr>
                <a:spLocks noChangeShapeType="1"/>
              </p:cNvSpPr>
              <p:nvPr/>
            </p:nvSpPr>
            <p:spPr bwMode="auto">
              <a:xfrm>
                <a:off x="4438547" y="2854443"/>
                <a:ext cx="356243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>
                <a:spLocks/>
              </p:cNvSpPr>
              <p:nvPr/>
            </p:nvSpPr>
            <p:spPr bwMode="auto">
              <a:xfrm>
                <a:off x="4141379" y="2727342"/>
                <a:ext cx="59075" cy="64446"/>
              </a:xfrm>
              <a:custGeom>
                <a:avLst/>
                <a:gdLst>
                  <a:gd name="T0" fmla="*/ 0 w 36"/>
                  <a:gd name="T1" fmla="*/ 57150 h 36"/>
                  <a:gd name="T2" fmla="*/ 0 w 36"/>
                  <a:gd name="T3" fmla="*/ 0 h 36"/>
                  <a:gd name="T4" fmla="*/ 52387 w 36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6"/>
                  <a:gd name="T11" fmla="*/ 36 w 36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6">
                    <a:moveTo>
                      <a:pt x="0" y="36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>
                <a:spLocks/>
              </p:cNvSpPr>
              <p:nvPr/>
            </p:nvSpPr>
            <p:spPr bwMode="auto">
              <a:xfrm>
                <a:off x="4318605" y="3241120"/>
                <a:ext cx="119942" cy="255995"/>
              </a:xfrm>
              <a:custGeom>
                <a:avLst/>
                <a:gdLst>
                  <a:gd name="T0" fmla="*/ 0 w 73"/>
                  <a:gd name="T1" fmla="*/ 227013 h 143"/>
                  <a:gd name="T2" fmla="*/ 106363 w 73"/>
                  <a:gd name="T3" fmla="*/ 227013 h 143"/>
                  <a:gd name="T4" fmla="*/ 106363 w 73"/>
                  <a:gd name="T5" fmla="*/ 0 h 143"/>
                  <a:gd name="T6" fmla="*/ 2914 w 73"/>
                  <a:gd name="T7" fmla="*/ 0 h 143"/>
                  <a:gd name="T8" fmla="*/ 0 w 73"/>
                  <a:gd name="T9" fmla="*/ 227013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63"/>
              <p:cNvSpPr>
                <a:spLocks/>
              </p:cNvSpPr>
              <p:nvPr/>
            </p:nvSpPr>
            <p:spPr bwMode="auto">
              <a:xfrm>
                <a:off x="4318605" y="3241120"/>
                <a:ext cx="119942" cy="255995"/>
              </a:xfrm>
              <a:custGeom>
                <a:avLst/>
                <a:gdLst>
                  <a:gd name="T0" fmla="*/ 0 w 73"/>
                  <a:gd name="T1" fmla="*/ 227013 h 143"/>
                  <a:gd name="T2" fmla="*/ 106363 w 73"/>
                  <a:gd name="T3" fmla="*/ 227013 h 143"/>
                  <a:gd name="T4" fmla="*/ 106363 w 73"/>
                  <a:gd name="T5" fmla="*/ 0 h 143"/>
                  <a:gd name="T6" fmla="*/ 2914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64"/>
              <p:cNvSpPr>
                <a:spLocks/>
              </p:cNvSpPr>
              <p:nvPr/>
            </p:nvSpPr>
            <p:spPr bwMode="auto">
              <a:xfrm>
                <a:off x="4200454" y="3241120"/>
                <a:ext cx="121732" cy="255995"/>
              </a:xfrm>
              <a:custGeom>
                <a:avLst/>
                <a:gdLst>
                  <a:gd name="T0" fmla="*/ 104992 w 73"/>
                  <a:gd name="T1" fmla="*/ 0 h 143"/>
                  <a:gd name="T2" fmla="*/ 0 w 73"/>
                  <a:gd name="T3" fmla="*/ 0 h 143"/>
                  <a:gd name="T4" fmla="*/ 0 w 73"/>
                  <a:gd name="T5" fmla="*/ 227013 h 143"/>
                  <a:gd name="T6" fmla="*/ 107950 w 73"/>
                  <a:gd name="T7" fmla="*/ 227013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71" y="0"/>
                    </a:moveTo>
                    <a:lnTo>
                      <a:pt x="0" y="0"/>
                    </a:lnTo>
                    <a:lnTo>
                      <a:pt x="0" y="143"/>
                    </a:lnTo>
                    <a:lnTo>
                      <a:pt x="73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5"/>
              <p:cNvSpPr>
                <a:spLocks noChangeArrowheads="1"/>
              </p:cNvSpPr>
              <p:nvPr/>
            </p:nvSpPr>
            <p:spPr bwMode="auto">
              <a:xfrm>
                <a:off x="4261319" y="3293035"/>
                <a:ext cx="32223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66" name="Rectangle 66"/>
              <p:cNvSpPr>
                <a:spLocks noChangeArrowheads="1"/>
              </p:cNvSpPr>
              <p:nvPr/>
            </p:nvSpPr>
            <p:spPr bwMode="auto">
              <a:xfrm>
                <a:off x="4289962" y="3293035"/>
                <a:ext cx="94880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67" name="Freeform 67"/>
              <p:cNvSpPr>
                <a:spLocks/>
              </p:cNvSpPr>
              <p:nvPr/>
            </p:nvSpPr>
            <p:spPr bwMode="auto">
              <a:xfrm>
                <a:off x="4884298" y="3241120"/>
                <a:ext cx="118151" cy="255995"/>
              </a:xfrm>
              <a:custGeom>
                <a:avLst/>
                <a:gdLst>
                  <a:gd name="T0" fmla="*/ 0 w 72"/>
                  <a:gd name="T1" fmla="*/ 227013 h 143"/>
                  <a:gd name="T2" fmla="*/ 104775 w 72"/>
                  <a:gd name="T3" fmla="*/ 227013 h 143"/>
                  <a:gd name="T4" fmla="*/ 104775 w 72"/>
                  <a:gd name="T5" fmla="*/ 0 h 143"/>
                  <a:gd name="T6" fmla="*/ 1455 w 72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3"/>
                  <a:gd name="T14" fmla="*/ 72 w 72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3">
                    <a:moveTo>
                      <a:pt x="0" y="143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68"/>
              <p:cNvSpPr>
                <a:spLocks noChangeShapeType="1"/>
              </p:cNvSpPr>
              <p:nvPr/>
            </p:nvSpPr>
            <p:spPr bwMode="auto">
              <a:xfrm flipV="1">
                <a:off x="4766147" y="3237539"/>
                <a:ext cx="1791" cy="2631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69"/>
              <p:cNvSpPr>
                <a:spLocks noChangeShapeType="1"/>
              </p:cNvSpPr>
              <p:nvPr/>
            </p:nvSpPr>
            <p:spPr bwMode="auto">
              <a:xfrm>
                <a:off x="4766147" y="3241120"/>
                <a:ext cx="118151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70"/>
              <p:cNvSpPr>
                <a:spLocks noChangeShapeType="1"/>
              </p:cNvSpPr>
              <p:nvPr/>
            </p:nvSpPr>
            <p:spPr bwMode="auto">
              <a:xfrm>
                <a:off x="4766147" y="3497114"/>
                <a:ext cx="11815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72"/>
              <p:cNvSpPr>
                <a:spLocks noChangeShapeType="1"/>
              </p:cNvSpPr>
              <p:nvPr/>
            </p:nvSpPr>
            <p:spPr bwMode="auto">
              <a:xfrm>
                <a:off x="4438547" y="3368222"/>
                <a:ext cx="327600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73"/>
              <p:cNvSpPr>
                <a:spLocks noChangeShapeType="1"/>
              </p:cNvSpPr>
              <p:nvPr/>
            </p:nvSpPr>
            <p:spPr bwMode="auto">
              <a:xfrm>
                <a:off x="6132047" y="3368222"/>
                <a:ext cx="116360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>
                <a:spLocks/>
              </p:cNvSpPr>
              <p:nvPr/>
            </p:nvSpPr>
            <p:spPr bwMode="auto">
              <a:xfrm>
                <a:off x="4705281" y="3305566"/>
                <a:ext cx="60866" cy="62656"/>
              </a:xfrm>
              <a:custGeom>
                <a:avLst/>
                <a:gdLst>
                  <a:gd name="T0" fmla="*/ 0 w 37"/>
                  <a:gd name="T1" fmla="*/ 55563 h 35"/>
                  <a:gd name="T2" fmla="*/ 0 w 37"/>
                  <a:gd name="T3" fmla="*/ 0 h 35"/>
                  <a:gd name="T4" fmla="*/ 53975 w 37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5"/>
                  <a:gd name="T11" fmla="*/ 37 w 37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5">
                    <a:moveTo>
                      <a:pt x="0" y="35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>
                <a:spLocks/>
              </p:cNvSpPr>
              <p:nvPr/>
            </p:nvSpPr>
            <p:spPr bwMode="auto">
              <a:xfrm>
                <a:off x="3992794" y="2535793"/>
                <a:ext cx="91299" cy="513779"/>
              </a:xfrm>
              <a:custGeom>
                <a:avLst/>
                <a:gdLst>
                  <a:gd name="T0" fmla="*/ 79491 w 55"/>
                  <a:gd name="T1" fmla="*/ 455613 h 287"/>
                  <a:gd name="T2" fmla="*/ 80963 w 55"/>
                  <a:gd name="T3" fmla="*/ 0 h 287"/>
                  <a:gd name="T4" fmla="*/ 0 w 55"/>
                  <a:gd name="T5" fmla="*/ 0 h 287"/>
                  <a:gd name="T6" fmla="*/ 0 w 55"/>
                  <a:gd name="T7" fmla="*/ 455613 h 287"/>
                  <a:gd name="T8" fmla="*/ 80963 w 55"/>
                  <a:gd name="T9" fmla="*/ 455613 h 287"/>
                  <a:gd name="T10" fmla="*/ 80963 w 55"/>
                  <a:gd name="T11" fmla="*/ 455613 h 287"/>
                  <a:gd name="T12" fmla="*/ 79491 w 55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4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>
                <a:spLocks/>
              </p:cNvSpPr>
              <p:nvPr/>
            </p:nvSpPr>
            <p:spPr bwMode="auto">
              <a:xfrm>
                <a:off x="3992794" y="2535793"/>
                <a:ext cx="91299" cy="513779"/>
              </a:xfrm>
              <a:custGeom>
                <a:avLst/>
                <a:gdLst>
                  <a:gd name="T0" fmla="*/ 79491 w 55"/>
                  <a:gd name="T1" fmla="*/ 455613 h 287"/>
                  <a:gd name="T2" fmla="*/ 80963 w 55"/>
                  <a:gd name="T3" fmla="*/ 0 h 287"/>
                  <a:gd name="T4" fmla="*/ 0 w 55"/>
                  <a:gd name="T5" fmla="*/ 0 h 287"/>
                  <a:gd name="T6" fmla="*/ 0 w 55"/>
                  <a:gd name="T7" fmla="*/ 455613 h 287"/>
                  <a:gd name="T8" fmla="*/ 80963 w 55"/>
                  <a:gd name="T9" fmla="*/ 455613 h 287"/>
                  <a:gd name="T10" fmla="*/ 80963 w 55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4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>
                <a:spLocks/>
              </p:cNvSpPr>
              <p:nvPr/>
            </p:nvSpPr>
            <p:spPr bwMode="auto">
              <a:xfrm>
                <a:off x="4560278" y="2535793"/>
                <a:ext cx="87718" cy="513779"/>
              </a:xfrm>
              <a:custGeom>
                <a:avLst/>
                <a:gdLst>
                  <a:gd name="T0" fmla="*/ 74906 w 54"/>
                  <a:gd name="T1" fmla="*/ 455613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7787 w 54"/>
                  <a:gd name="T9" fmla="*/ 455613 h 287"/>
                  <a:gd name="T10" fmla="*/ 77787 w 54"/>
                  <a:gd name="T11" fmla="*/ 455613 h 287"/>
                  <a:gd name="T12" fmla="*/ 74906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>
                <a:spLocks/>
              </p:cNvSpPr>
              <p:nvPr/>
            </p:nvSpPr>
            <p:spPr bwMode="auto">
              <a:xfrm>
                <a:off x="4560278" y="2535793"/>
                <a:ext cx="87718" cy="513779"/>
              </a:xfrm>
              <a:custGeom>
                <a:avLst/>
                <a:gdLst>
                  <a:gd name="T0" fmla="*/ 74906 w 54"/>
                  <a:gd name="T1" fmla="*/ 455613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7787 w 54"/>
                  <a:gd name="T9" fmla="*/ 455613 h 287"/>
                  <a:gd name="T10" fmla="*/ 77787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122391" y="2535793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>
                <a:spLocks/>
              </p:cNvSpPr>
              <p:nvPr/>
            </p:nvSpPr>
            <p:spPr bwMode="auto">
              <a:xfrm>
                <a:off x="5122391" y="2535793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>
                <a:spLocks/>
              </p:cNvSpPr>
              <p:nvPr/>
            </p:nvSpPr>
            <p:spPr bwMode="auto">
              <a:xfrm>
                <a:off x="5686294" y="2535793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>
                <a:spLocks/>
              </p:cNvSpPr>
              <p:nvPr/>
            </p:nvSpPr>
            <p:spPr bwMode="auto">
              <a:xfrm>
                <a:off x="4560278" y="3114018"/>
                <a:ext cx="87718" cy="513778"/>
              </a:xfrm>
              <a:custGeom>
                <a:avLst/>
                <a:gdLst>
                  <a:gd name="T0" fmla="*/ 74906 w 54"/>
                  <a:gd name="T1" fmla="*/ 452437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7787 w 54"/>
                  <a:gd name="T9" fmla="*/ 455612 h 287"/>
                  <a:gd name="T10" fmla="*/ 77787 w 54"/>
                  <a:gd name="T11" fmla="*/ 455612 h 287"/>
                  <a:gd name="T12" fmla="*/ 74906 w 54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83"/>
              <p:cNvSpPr>
                <a:spLocks/>
              </p:cNvSpPr>
              <p:nvPr/>
            </p:nvSpPr>
            <p:spPr bwMode="auto">
              <a:xfrm>
                <a:off x="4560278" y="3114018"/>
                <a:ext cx="87718" cy="513778"/>
              </a:xfrm>
              <a:custGeom>
                <a:avLst/>
                <a:gdLst>
                  <a:gd name="T0" fmla="*/ 74906 w 54"/>
                  <a:gd name="T1" fmla="*/ 452437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7787 w 54"/>
                  <a:gd name="T9" fmla="*/ 455612 h 287"/>
                  <a:gd name="T10" fmla="*/ 77787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84"/>
              <p:cNvSpPr>
                <a:spLocks/>
              </p:cNvSpPr>
              <p:nvPr/>
            </p:nvSpPr>
            <p:spPr bwMode="auto">
              <a:xfrm>
                <a:off x="5122391" y="3114018"/>
                <a:ext cx="89508" cy="513778"/>
              </a:xfrm>
              <a:custGeom>
                <a:avLst/>
                <a:gdLst>
                  <a:gd name="T0" fmla="*/ 7643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76435 w 54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>
                <a:spLocks/>
              </p:cNvSpPr>
              <p:nvPr/>
            </p:nvSpPr>
            <p:spPr bwMode="auto">
              <a:xfrm>
                <a:off x="5122391" y="3114018"/>
                <a:ext cx="89508" cy="513778"/>
              </a:xfrm>
              <a:custGeom>
                <a:avLst/>
                <a:gdLst>
                  <a:gd name="T0" fmla="*/ 7643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>
                <a:spLocks/>
              </p:cNvSpPr>
              <p:nvPr/>
            </p:nvSpPr>
            <p:spPr bwMode="auto">
              <a:xfrm>
                <a:off x="5686294" y="3114018"/>
                <a:ext cx="89508" cy="513778"/>
              </a:xfrm>
              <a:custGeom>
                <a:avLst/>
                <a:gdLst>
                  <a:gd name="T0" fmla="*/ 7643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76435 w 54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>
                <a:spLocks/>
              </p:cNvSpPr>
              <p:nvPr/>
            </p:nvSpPr>
            <p:spPr bwMode="auto">
              <a:xfrm>
                <a:off x="6251988" y="3114018"/>
                <a:ext cx="87719" cy="513778"/>
              </a:xfrm>
              <a:custGeom>
                <a:avLst/>
                <a:gdLst>
                  <a:gd name="T0" fmla="*/ 77788 w 53"/>
                  <a:gd name="T1" fmla="*/ 452437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8 w 53"/>
                  <a:gd name="T9" fmla="*/ 455612 h 287"/>
                  <a:gd name="T10" fmla="*/ 77788 w 53"/>
                  <a:gd name="T11" fmla="*/ 455612 h 287"/>
                  <a:gd name="T12" fmla="*/ 77788 w 53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88"/>
              <p:cNvSpPr>
                <a:spLocks noChangeArrowheads="1"/>
              </p:cNvSpPr>
              <p:nvPr/>
            </p:nvSpPr>
            <p:spPr bwMode="auto">
              <a:xfrm>
                <a:off x="7023551" y="3819345"/>
                <a:ext cx="118151" cy="257784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89"/>
              <p:cNvSpPr>
                <a:spLocks noChangeArrowheads="1"/>
              </p:cNvSpPr>
              <p:nvPr/>
            </p:nvSpPr>
            <p:spPr bwMode="auto">
              <a:xfrm>
                <a:off x="7023551" y="3819345"/>
                <a:ext cx="118151" cy="25778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90"/>
              <p:cNvSpPr>
                <a:spLocks noChangeShapeType="1"/>
              </p:cNvSpPr>
              <p:nvPr/>
            </p:nvSpPr>
            <p:spPr bwMode="auto">
              <a:xfrm flipV="1">
                <a:off x="7258063" y="3815765"/>
                <a:ext cx="3580" cy="2649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91"/>
              <p:cNvSpPr>
                <a:spLocks noChangeShapeType="1"/>
              </p:cNvSpPr>
              <p:nvPr/>
            </p:nvSpPr>
            <p:spPr bwMode="auto">
              <a:xfrm flipH="1">
                <a:off x="7138122" y="3819345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2"/>
              <p:cNvSpPr>
                <a:spLocks noChangeShapeType="1"/>
              </p:cNvSpPr>
              <p:nvPr/>
            </p:nvSpPr>
            <p:spPr bwMode="auto">
              <a:xfrm flipH="1">
                <a:off x="7138122" y="4077129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>
                <a:spLocks/>
              </p:cNvSpPr>
              <p:nvPr/>
            </p:nvSpPr>
            <p:spPr bwMode="auto">
              <a:xfrm>
                <a:off x="4884298" y="3819345"/>
                <a:ext cx="118151" cy="257784"/>
              </a:xfrm>
              <a:custGeom>
                <a:avLst/>
                <a:gdLst>
                  <a:gd name="T0" fmla="*/ 0 w 72"/>
                  <a:gd name="T1" fmla="*/ 228600 h 144"/>
                  <a:gd name="T2" fmla="*/ 104775 w 72"/>
                  <a:gd name="T3" fmla="*/ 228600 h 144"/>
                  <a:gd name="T4" fmla="*/ 104775 w 72"/>
                  <a:gd name="T5" fmla="*/ 0 h 144"/>
                  <a:gd name="T6" fmla="*/ 1455 w 72"/>
                  <a:gd name="T7" fmla="*/ 0 h 144"/>
                  <a:gd name="T8" fmla="*/ 0 w 72"/>
                  <a:gd name="T9" fmla="*/ 228600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144"/>
                  <a:gd name="T17" fmla="*/ 72 w 72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144">
                    <a:moveTo>
                      <a:pt x="0" y="144"/>
                    </a:moveTo>
                    <a:lnTo>
                      <a:pt x="72" y="144"/>
                    </a:lnTo>
                    <a:lnTo>
                      <a:pt x="72" y="0"/>
                    </a:lnTo>
                    <a:lnTo>
                      <a:pt x="1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>
                <a:spLocks/>
              </p:cNvSpPr>
              <p:nvPr/>
            </p:nvSpPr>
            <p:spPr bwMode="auto">
              <a:xfrm>
                <a:off x="4884298" y="3819345"/>
                <a:ext cx="118151" cy="257784"/>
              </a:xfrm>
              <a:custGeom>
                <a:avLst/>
                <a:gdLst>
                  <a:gd name="T0" fmla="*/ 0 w 72"/>
                  <a:gd name="T1" fmla="*/ 228600 h 144"/>
                  <a:gd name="T2" fmla="*/ 104775 w 72"/>
                  <a:gd name="T3" fmla="*/ 228600 h 144"/>
                  <a:gd name="T4" fmla="*/ 104775 w 72"/>
                  <a:gd name="T5" fmla="*/ 0 h 144"/>
                  <a:gd name="T6" fmla="*/ 1455 w 72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4"/>
                  <a:gd name="T14" fmla="*/ 72 w 7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4">
                    <a:moveTo>
                      <a:pt x="0" y="144"/>
                    </a:moveTo>
                    <a:lnTo>
                      <a:pt x="72" y="144"/>
                    </a:lnTo>
                    <a:lnTo>
                      <a:pt x="72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>
                <a:spLocks/>
              </p:cNvSpPr>
              <p:nvPr/>
            </p:nvSpPr>
            <p:spPr bwMode="auto">
              <a:xfrm>
                <a:off x="4766147" y="3819345"/>
                <a:ext cx="118151" cy="257784"/>
              </a:xfrm>
              <a:custGeom>
                <a:avLst/>
                <a:gdLst>
                  <a:gd name="T0" fmla="*/ 103320 w 72"/>
                  <a:gd name="T1" fmla="*/ 0 h 144"/>
                  <a:gd name="T2" fmla="*/ 0 w 72"/>
                  <a:gd name="T3" fmla="*/ 0 h 144"/>
                  <a:gd name="T4" fmla="*/ 0 w 72"/>
                  <a:gd name="T5" fmla="*/ 228600 h 144"/>
                  <a:gd name="T6" fmla="*/ 104775 w 72"/>
                  <a:gd name="T7" fmla="*/ 22860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4"/>
                  <a:gd name="T14" fmla="*/ 72 w 7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4">
                    <a:moveTo>
                      <a:pt x="71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7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96"/>
              <p:cNvSpPr>
                <a:spLocks noChangeArrowheads="1"/>
              </p:cNvSpPr>
              <p:nvPr/>
            </p:nvSpPr>
            <p:spPr bwMode="auto">
              <a:xfrm>
                <a:off x="4825223" y="3871259"/>
                <a:ext cx="32223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97" name="Rectangle 97"/>
              <p:cNvSpPr>
                <a:spLocks noChangeArrowheads="1"/>
              </p:cNvSpPr>
              <p:nvPr/>
            </p:nvSpPr>
            <p:spPr bwMode="auto">
              <a:xfrm>
                <a:off x="4853866" y="3871259"/>
                <a:ext cx="9487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98" name="Freeform 98"/>
              <p:cNvSpPr>
                <a:spLocks/>
              </p:cNvSpPr>
              <p:nvPr/>
            </p:nvSpPr>
            <p:spPr bwMode="auto">
              <a:xfrm>
                <a:off x="5446411" y="3819345"/>
                <a:ext cx="121732" cy="257784"/>
              </a:xfrm>
              <a:custGeom>
                <a:avLst/>
                <a:gdLst>
                  <a:gd name="T0" fmla="*/ 0 w 73"/>
                  <a:gd name="T1" fmla="*/ 228600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w 73"/>
                  <a:gd name="T9" fmla="*/ 228600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>
                <a:spLocks/>
              </p:cNvSpPr>
              <p:nvPr/>
            </p:nvSpPr>
            <p:spPr bwMode="auto">
              <a:xfrm>
                <a:off x="5446411" y="3819345"/>
                <a:ext cx="121732" cy="257784"/>
              </a:xfrm>
              <a:custGeom>
                <a:avLst/>
                <a:gdLst>
                  <a:gd name="T0" fmla="*/ 0 w 73"/>
                  <a:gd name="T1" fmla="*/ 228600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0"/>
              <p:cNvSpPr>
                <a:spLocks noChangeShapeType="1"/>
              </p:cNvSpPr>
              <p:nvPr/>
            </p:nvSpPr>
            <p:spPr bwMode="auto">
              <a:xfrm flipV="1">
                <a:off x="5330051" y="3815765"/>
                <a:ext cx="1790" cy="2649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1"/>
              <p:cNvSpPr>
                <a:spLocks noChangeShapeType="1"/>
              </p:cNvSpPr>
              <p:nvPr/>
            </p:nvSpPr>
            <p:spPr bwMode="auto">
              <a:xfrm>
                <a:off x="5330051" y="3819345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2"/>
              <p:cNvSpPr>
                <a:spLocks noChangeShapeType="1"/>
              </p:cNvSpPr>
              <p:nvPr/>
            </p:nvSpPr>
            <p:spPr bwMode="auto">
              <a:xfrm>
                <a:off x="5330051" y="4077129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103"/>
              <p:cNvSpPr>
                <a:spLocks noChangeArrowheads="1"/>
              </p:cNvSpPr>
              <p:nvPr/>
            </p:nvSpPr>
            <p:spPr bwMode="auto">
              <a:xfrm>
                <a:off x="5360483" y="387125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4" name="Rectangle 104"/>
              <p:cNvSpPr>
                <a:spLocks noChangeArrowheads="1"/>
              </p:cNvSpPr>
              <p:nvPr/>
            </p:nvSpPr>
            <p:spPr bwMode="auto">
              <a:xfrm>
                <a:off x="5437461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5" name="Rectangle 105"/>
              <p:cNvSpPr>
                <a:spLocks noChangeArrowheads="1"/>
              </p:cNvSpPr>
              <p:nvPr/>
            </p:nvSpPr>
            <p:spPr bwMode="auto">
              <a:xfrm>
                <a:off x="5492956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6" name="Freeform 106"/>
              <p:cNvSpPr>
                <a:spLocks/>
              </p:cNvSpPr>
              <p:nvPr/>
            </p:nvSpPr>
            <p:spPr bwMode="auto">
              <a:xfrm>
                <a:off x="5920807" y="3692242"/>
                <a:ext cx="180807" cy="511988"/>
              </a:xfrm>
              <a:custGeom>
                <a:avLst/>
                <a:gdLst>
                  <a:gd name="T0" fmla="*/ 0 w 109"/>
                  <a:gd name="T1" fmla="*/ 0 h 286"/>
                  <a:gd name="T2" fmla="*/ 2942 w 109"/>
                  <a:gd name="T3" fmla="*/ 182562 h 286"/>
                  <a:gd name="T4" fmla="*/ 54426 w 109"/>
                  <a:gd name="T5" fmla="*/ 225425 h 286"/>
                  <a:gd name="T6" fmla="*/ 2942 w 109"/>
                  <a:gd name="T7" fmla="*/ 271462 h 286"/>
                  <a:gd name="T8" fmla="*/ 2942 w 109"/>
                  <a:gd name="T9" fmla="*/ 454025 h 286"/>
                  <a:gd name="T10" fmla="*/ 160337 w 109"/>
                  <a:gd name="T11" fmla="*/ 314325 h 286"/>
                  <a:gd name="T12" fmla="*/ 160337 w 109"/>
                  <a:gd name="T13" fmla="*/ 139700 h 286"/>
                  <a:gd name="T14" fmla="*/ 2942 w 109"/>
                  <a:gd name="T15" fmla="*/ 0 h 286"/>
                  <a:gd name="T16" fmla="*/ 2942 w 109"/>
                  <a:gd name="T17" fmla="*/ 0 h 286"/>
                  <a:gd name="T18" fmla="*/ 0 w 109"/>
                  <a:gd name="T19" fmla="*/ 0 h 2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6"/>
                  <a:gd name="T32" fmla="*/ 109 w 109"/>
                  <a:gd name="T33" fmla="*/ 286 h 2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6">
                    <a:moveTo>
                      <a:pt x="0" y="0"/>
                    </a:moveTo>
                    <a:lnTo>
                      <a:pt x="2" y="115"/>
                    </a:lnTo>
                    <a:lnTo>
                      <a:pt x="37" y="142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09" y="198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>
                <a:spLocks/>
              </p:cNvSpPr>
              <p:nvPr/>
            </p:nvSpPr>
            <p:spPr bwMode="auto">
              <a:xfrm>
                <a:off x="6459647" y="3819345"/>
                <a:ext cx="238093" cy="257784"/>
              </a:xfrm>
              <a:custGeom>
                <a:avLst/>
                <a:gdLst>
                  <a:gd name="T0" fmla="*/ 208206 w 144"/>
                  <a:gd name="T1" fmla="*/ 228600 h 144"/>
                  <a:gd name="T2" fmla="*/ 211138 w 144"/>
                  <a:gd name="T3" fmla="*/ 0 h 144"/>
                  <a:gd name="T4" fmla="*/ 0 w 144"/>
                  <a:gd name="T5" fmla="*/ 0 h 144"/>
                  <a:gd name="T6" fmla="*/ 0 w 144"/>
                  <a:gd name="T7" fmla="*/ 228600 h 144"/>
                  <a:gd name="T8" fmla="*/ 211138 w 144"/>
                  <a:gd name="T9" fmla="*/ 228600 h 144"/>
                  <a:gd name="T10" fmla="*/ 211138 w 144"/>
                  <a:gd name="T11" fmla="*/ 228600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4"/>
                  <a:gd name="T20" fmla="*/ 144 w 14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4">
                    <a:moveTo>
                      <a:pt x="142" y="144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144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108"/>
              <p:cNvSpPr>
                <a:spLocks noChangeArrowheads="1"/>
              </p:cNvSpPr>
              <p:nvPr/>
            </p:nvSpPr>
            <p:spPr bwMode="auto">
              <a:xfrm>
                <a:off x="6499031" y="387125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9" name="Rectangle 109"/>
              <p:cNvSpPr>
                <a:spLocks noChangeArrowheads="1"/>
              </p:cNvSpPr>
              <p:nvPr/>
            </p:nvSpPr>
            <p:spPr bwMode="auto">
              <a:xfrm>
                <a:off x="6574218" y="3871259"/>
                <a:ext cx="94880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0" name="Rectangle 110"/>
              <p:cNvSpPr>
                <a:spLocks noChangeArrowheads="1"/>
              </p:cNvSpPr>
              <p:nvPr/>
            </p:nvSpPr>
            <p:spPr bwMode="auto">
              <a:xfrm>
                <a:off x="7053983" y="387125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1" name="Rectangle 111"/>
              <p:cNvSpPr>
                <a:spLocks noChangeArrowheads="1"/>
              </p:cNvSpPr>
              <p:nvPr/>
            </p:nvSpPr>
            <p:spPr bwMode="auto">
              <a:xfrm>
                <a:off x="7129171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/>
            </p:nvSpPr>
            <p:spPr bwMode="auto">
              <a:xfrm>
                <a:off x="7190036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3" name="Line 113"/>
              <p:cNvSpPr>
                <a:spLocks noChangeShapeType="1"/>
              </p:cNvSpPr>
              <p:nvPr/>
            </p:nvSpPr>
            <p:spPr bwMode="auto">
              <a:xfrm>
                <a:off x="5002449" y="3946446"/>
                <a:ext cx="32760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4"/>
              <p:cNvSpPr>
                <a:spLocks noChangeShapeType="1"/>
              </p:cNvSpPr>
              <p:nvPr/>
            </p:nvSpPr>
            <p:spPr bwMode="auto">
              <a:xfrm>
                <a:off x="6695950" y="3946446"/>
                <a:ext cx="32402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>
                <a:spLocks/>
              </p:cNvSpPr>
              <p:nvPr/>
            </p:nvSpPr>
            <p:spPr bwMode="auto">
              <a:xfrm>
                <a:off x="5269185" y="3885581"/>
                <a:ext cx="60866" cy="60866"/>
              </a:xfrm>
              <a:custGeom>
                <a:avLst/>
                <a:gdLst>
                  <a:gd name="T0" fmla="*/ 0 w 37"/>
                  <a:gd name="T1" fmla="*/ 53975 h 34"/>
                  <a:gd name="T2" fmla="*/ 2918 w 37"/>
                  <a:gd name="T3" fmla="*/ 0 h 34"/>
                  <a:gd name="T4" fmla="*/ 53975 w 37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4"/>
                  <a:gd name="T11" fmla="*/ 37 w 37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4">
                    <a:moveTo>
                      <a:pt x="0" y="34"/>
                    </a:moveTo>
                    <a:lnTo>
                      <a:pt x="2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>
                <a:spLocks/>
              </p:cNvSpPr>
              <p:nvPr/>
            </p:nvSpPr>
            <p:spPr bwMode="auto">
              <a:xfrm>
                <a:off x="6396992" y="3946446"/>
                <a:ext cx="418900" cy="195129"/>
              </a:xfrm>
              <a:custGeom>
                <a:avLst/>
                <a:gdLst>
                  <a:gd name="T0" fmla="*/ 0 w 253"/>
                  <a:gd name="T1" fmla="*/ 0 h 109"/>
                  <a:gd name="T2" fmla="*/ 2937 w 253"/>
                  <a:gd name="T3" fmla="*/ 173038 h 109"/>
                  <a:gd name="T4" fmla="*/ 317149 w 253"/>
                  <a:gd name="T5" fmla="*/ 173038 h 109"/>
                  <a:gd name="T6" fmla="*/ 317149 w 253"/>
                  <a:gd name="T7" fmla="*/ 57150 h 109"/>
                  <a:gd name="T8" fmla="*/ 371475 w 253"/>
                  <a:gd name="T9" fmla="*/ 57150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6" y="109"/>
                    </a:lnTo>
                    <a:lnTo>
                      <a:pt x="216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>
                <a:spLocks/>
              </p:cNvSpPr>
              <p:nvPr/>
            </p:nvSpPr>
            <p:spPr bwMode="auto">
              <a:xfrm>
                <a:off x="5122391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>
                <a:spLocks/>
              </p:cNvSpPr>
              <p:nvPr/>
            </p:nvSpPr>
            <p:spPr bwMode="auto">
              <a:xfrm>
                <a:off x="5122391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>
                <a:spLocks/>
              </p:cNvSpPr>
              <p:nvPr/>
            </p:nvSpPr>
            <p:spPr bwMode="auto">
              <a:xfrm>
                <a:off x="5686294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>
                <a:spLocks/>
              </p:cNvSpPr>
              <p:nvPr/>
            </p:nvSpPr>
            <p:spPr bwMode="auto">
              <a:xfrm>
                <a:off x="5686294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>
                <a:spLocks/>
              </p:cNvSpPr>
              <p:nvPr/>
            </p:nvSpPr>
            <p:spPr bwMode="auto">
              <a:xfrm>
                <a:off x="6251988" y="3692242"/>
                <a:ext cx="87719" cy="513779"/>
              </a:xfrm>
              <a:custGeom>
                <a:avLst/>
                <a:gdLst>
                  <a:gd name="T0" fmla="*/ 77788 w 53"/>
                  <a:gd name="T1" fmla="*/ 454025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77788 w 53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>
                <a:spLocks/>
              </p:cNvSpPr>
              <p:nvPr/>
            </p:nvSpPr>
            <p:spPr bwMode="auto">
              <a:xfrm>
                <a:off x="6815892" y="3692242"/>
                <a:ext cx="87718" cy="513779"/>
              </a:xfrm>
              <a:custGeom>
                <a:avLst/>
                <a:gdLst>
                  <a:gd name="T0" fmla="*/ 77787 w 53"/>
                  <a:gd name="T1" fmla="*/ 454025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77787 w 53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23"/>
              <p:cNvSpPr>
                <a:spLocks/>
              </p:cNvSpPr>
              <p:nvPr/>
            </p:nvSpPr>
            <p:spPr bwMode="auto">
              <a:xfrm>
                <a:off x="6815892" y="3692242"/>
                <a:ext cx="87718" cy="513779"/>
              </a:xfrm>
              <a:custGeom>
                <a:avLst/>
                <a:gdLst>
                  <a:gd name="T0" fmla="*/ 77787 w 53"/>
                  <a:gd name="T1" fmla="*/ 454025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24"/>
              <p:cNvSpPr>
                <a:spLocks/>
              </p:cNvSpPr>
              <p:nvPr/>
            </p:nvSpPr>
            <p:spPr bwMode="auto">
              <a:xfrm>
                <a:off x="7587454" y="4399360"/>
                <a:ext cx="118151" cy="255994"/>
              </a:xfrm>
              <a:custGeom>
                <a:avLst/>
                <a:gdLst>
                  <a:gd name="T0" fmla="*/ 104775 w 71"/>
                  <a:gd name="T1" fmla="*/ 223837 h 143"/>
                  <a:gd name="T2" fmla="*/ 0 w 71"/>
                  <a:gd name="T3" fmla="*/ 227012 h 143"/>
                  <a:gd name="T4" fmla="*/ 0 w 71"/>
                  <a:gd name="T5" fmla="*/ 0 h 143"/>
                  <a:gd name="T6" fmla="*/ 104775 w 71"/>
                  <a:gd name="T7" fmla="*/ 0 h 143"/>
                  <a:gd name="T8" fmla="*/ 104775 w 71"/>
                  <a:gd name="T9" fmla="*/ 223837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"/>
                  <a:gd name="T16" fmla="*/ 0 h 143"/>
                  <a:gd name="T17" fmla="*/ 71 w 71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1" y="0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>
                <a:spLocks/>
              </p:cNvSpPr>
              <p:nvPr/>
            </p:nvSpPr>
            <p:spPr bwMode="auto">
              <a:xfrm>
                <a:off x="7587454" y="4399360"/>
                <a:ext cx="118151" cy="255994"/>
              </a:xfrm>
              <a:custGeom>
                <a:avLst/>
                <a:gdLst>
                  <a:gd name="T0" fmla="*/ 104775 w 71"/>
                  <a:gd name="T1" fmla="*/ 223837 h 143"/>
                  <a:gd name="T2" fmla="*/ 0 w 71"/>
                  <a:gd name="T3" fmla="*/ 227012 h 143"/>
                  <a:gd name="T4" fmla="*/ 0 w 71"/>
                  <a:gd name="T5" fmla="*/ 0 h 143"/>
                  <a:gd name="T6" fmla="*/ 104775 w 71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3"/>
                  <a:gd name="T14" fmla="*/ 71 w 71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26"/>
              <p:cNvSpPr>
                <a:spLocks noChangeShapeType="1"/>
              </p:cNvSpPr>
              <p:nvPr/>
            </p:nvSpPr>
            <p:spPr bwMode="auto">
              <a:xfrm flipV="1">
                <a:off x="7821967" y="4392199"/>
                <a:ext cx="3580" cy="2667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27"/>
              <p:cNvSpPr>
                <a:spLocks noChangeShapeType="1"/>
              </p:cNvSpPr>
              <p:nvPr/>
            </p:nvSpPr>
            <p:spPr bwMode="auto">
              <a:xfrm flipH="1">
                <a:off x="7702025" y="4395779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28"/>
              <p:cNvSpPr>
                <a:spLocks noChangeShapeType="1"/>
              </p:cNvSpPr>
              <p:nvPr/>
            </p:nvSpPr>
            <p:spPr bwMode="auto">
              <a:xfrm flipH="1">
                <a:off x="7702025" y="4651773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>
                <a:spLocks/>
              </p:cNvSpPr>
              <p:nvPr/>
            </p:nvSpPr>
            <p:spPr bwMode="auto">
              <a:xfrm>
                <a:off x="5446411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w 73"/>
                  <a:gd name="T9" fmla="*/ 223837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>
                <a:spLocks/>
              </p:cNvSpPr>
              <p:nvPr/>
            </p:nvSpPr>
            <p:spPr bwMode="auto">
              <a:xfrm>
                <a:off x="5446411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>
                <a:spLocks/>
              </p:cNvSpPr>
              <p:nvPr/>
            </p:nvSpPr>
            <p:spPr bwMode="auto">
              <a:xfrm>
                <a:off x="5330051" y="4395779"/>
                <a:ext cx="119941" cy="259574"/>
              </a:xfrm>
              <a:custGeom>
                <a:avLst/>
                <a:gdLst>
                  <a:gd name="T0" fmla="*/ 103448 w 73"/>
                  <a:gd name="T1" fmla="*/ 0 h 145"/>
                  <a:gd name="T2" fmla="*/ 0 w 73"/>
                  <a:gd name="T3" fmla="*/ 3175 h 145"/>
                  <a:gd name="T4" fmla="*/ 0 w 73"/>
                  <a:gd name="T5" fmla="*/ 230187 h 145"/>
                  <a:gd name="T6" fmla="*/ 106362 w 73"/>
                  <a:gd name="T7" fmla="*/ 230187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5"/>
                  <a:gd name="T14" fmla="*/ 73 w 73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3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Rectangle 132"/>
              <p:cNvSpPr>
                <a:spLocks noChangeArrowheads="1"/>
              </p:cNvSpPr>
              <p:nvPr/>
            </p:nvSpPr>
            <p:spPr bwMode="auto">
              <a:xfrm>
                <a:off x="5389126" y="4451274"/>
                <a:ext cx="32223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33" name="Rectangle 133"/>
              <p:cNvSpPr>
                <a:spLocks noChangeArrowheads="1"/>
              </p:cNvSpPr>
              <p:nvPr/>
            </p:nvSpPr>
            <p:spPr bwMode="auto">
              <a:xfrm>
                <a:off x="5421349" y="4451274"/>
                <a:ext cx="94880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34" name="Freeform 134"/>
              <p:cNvSpPr>
                <a:spLocks/>
              </p:cNvSpPr>
              <p:nvPr/>
            </p:nvSpPr>
            <p:spPr bwMode="auto">
              <a:xfrm>
                <a:off x="6010315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w 73"/>
                  <a:gd name="T9" fmla="*/ 223837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>
                <a:spLocks/>
              </p:cNvSpPr>
              <p:nvPr/>
            </p:nvSpPr>
            <p:spPr bwMode="auto">
              <a:xfrm>
                <a:off x="6010315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36"/>
              <p:cNvSpPr>
                <a:spLocks noChangeShapeType="1"/>
              </p:cNvSpPr>
              <p:nvPr/>
            </p:nvSpPr>
            <p:spPr bwMode="auto">
              <a:xfrm flipV="1">
                <a:off x="5893954" y="4392199"/>
                <a:ext cx="1791" cy="2667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37"/>
              <p:cNvSpPr>
                <a:spLocks noChangeShapeType="1"/>
              </p:cNvSpPr>
              <p:nvPr/>
            </p:nvSpPr>
            <p:spPr bwMode="auto">
              <a:xfrm>
                <a:off x="5893954" y="4395779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38"/>
              <p:cNvSpPr>
                <a:spLocks noChangeShapeType="1"/>
              </p:cNvSpPr>
              <p:nvPr/>
            </p:nvSpPr>
            <p:spPr bwMode="auto">
              <a:xfrm>
                <a:off x="5893954" y="4651773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>
                <a:spLocks/>
              </p:cNvSpPr>
              <p:nvPr/>
            </p:nvSpPr>
            <p:spPr bwMode="auto">
              <a:xfrm>
                <a:off x="6484710" y="4268677"/>
                <a:ext cx="182597" cy="513779"/>
              </a:xfrm>
              <a:custGeom>
                <a:avLst/>
                <a:gdLst>
                  <a:gd name="T0" fmla="*/ 0 w 110"/>
                  <a:gd name="T1" fmla="*/ 0 h 287"/>
                  <a:gd name="T2" fmla="*/ 2944 w 110"/>
                  <a:gd name="T3" fmla="*/ 185738 h 287"/>
                  <a:gd name="T4" fmla="*/ 54466 w 110"/>
                  <a:gd name="T5" fmla="*/ 227013 h 287"/>
                  <a:gd name="T6" fmla="*/ 2944 w 110"/>
                  <a:gd name="T7" fmla="*/ 269875 h 287"/>
                  <a:gd name="T8" fmla="*/ 2944 w 110"/>
                  <a:gd name="T9" fmla="*/ 455613 h 287"/>
                  <a:gd name="T10" fmla="*/ 161925 w 110"/>
                  <a:gd name="T11" fmla="*/ 315913 h 287"/>
                  <a:gd name="T12" fmla="*/ 161925 w 110"/>
                  <a:gd name="T13" fmla="*/ 139700 h 287"/>
                  <a:gd name="T14" fmla="*/ 2944 w 110"/>
                  <a:gd name="T15" fmla="*/ 3175 h 287"/>
                  <a:gd name="T16" fmla="*/ 2944 w 110"/>
                  <a:gd name="T17" fmla="*/ 3175 h 287"/>
                  <a:gd name="T18" fmla="*/ 0 w 110"/>
                  <a:gd name="T19" fmla="*/ 0 h 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0"/>
                  <a:gd name="T31" fmla="*/ 0 h 287"/>
                  <a:gd name="T32" fmla="*/ 110 w 110"/>
                  <a:gd name="T33" fmla="*/ 287 h 28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0" h="287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3"/>
                    </a:lnTo>
                    <a:lnTo>
                      <a:pt x="2" y="170"/>
                    </a:lnTo>
                    <a:lnTo>
                      <a:pt x="2" y="287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>
                <a:spLocks/>
              </p:cNvSpPr>
              <p:nvPr/>
            </p:nvSpPr>
            <p:spPr bwMode="auto">
              <a:xfrm>
                <a:off x="6484710" y="4268677"/>
                <a:ext cx="182597" cy="513779"/>
              </a:xfrm>
              <a:custGeom>
                <a:avLst/>
                <a:gdLst>
                  <a:gd name="T0" fmla="*/ 0 w 110"/>
                  <a:gd name="T1" fmla="*/ 0 h 287"/>
                  <a:gd name="T2" fmla="*/ 2944 w 110"/>
                  <a:gd name="T3" fmla="*/ 185738 h 287"/>
                  <a:gd name="T4" fmla="*/ 54466 w 110"/>
                  <a:gd name="T5" fmla="*/ 227013 h 287"/>
                  <a:gd name="T6" fmla="*/ 2944 w 110"/>
                  <a:gd name="T7" fmla="*/ 269875 h 287"/>
                  <a:gd name="T8" fmla="*/ 2944 w 110"/>
                  <a:gd name="T9" fmla="*/ 455613 h 287"/>
                  <a:gd name="T10" fmla="*/ 161925 w 110"/>
                  <a:gd name="T11" fmla="*/ 315913 h 287"/>
                  <a:gd name="T12" fmla="*/ 161925 w 110"/>
                  <a:gd name="T13" fmla="*/ 139700 h 287"/>
                  <a:gd name="T14" fmla="*/ 2944 w 110"/>
                  <a:gd name="T15" fmla="*/ 3175 h 287"/>
                  <a:gd name="T16" fmla="*/ 2944 w 110"/>
                  <a:gd name="T17" fmla="*/ 3175 h 28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7"/>
                  <a:gd name="T29" fmla="*/ 110 w 110"/>
                  <a:gd name="T30" fmla="*/ 287 h 28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7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3"/>
                    </a:lnTo>
                    <a:lnTo>
                      <a:pt x="2" y="170"/>
                    </a:lnTo>
                    <a:lnTo>
                      <a:pt x="2" y="287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2" y="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141"/>
              <p:cNvSpPr>
                <a:spLocks noChangeArrowheads="1"/>
              </p:cNvSpPr>
              <p:nvPr/>
            </p:nvSpPr>
            <p:spPr bwMode="auto">
              <a:xfrm>
                <a:off x="7062935" y="445127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2" name="Rectangle 142"/>
              <p:cNvSpPr>
                <a:spLocks noChangeArrowheads="1"/>
              </p:cNvSpPr>
              <p:nvPr/>
            </p:nvSpPr>
            <p:spPr bwMode="auto">
              <a:xfrm>
                <a:off x="7138122" y="4451274"/>
                <a:ext cx="9487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3" name="Rectangle 143"/>
              <p:cNvSpPr>
                <a:spLocks noChangeArrowheads="1"/>
              </p:cNvSpPr>
              <p:nvPr/>
            </p:nvSpPr>
            <p:spPr bwMode="auto">
              <a:xfrm>
                <a:off x="7617887" y="445127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4" name="Rectangle 144"/>
              <p:cNvSpPr>
                <a:spLocks noChangeArrowheads="1"/>
              </p:cNvSpPr>
              <p:nvPr/>
            </p:nvSpPr>
            <p:spPr bwMode="auto">
              <a:xfrm>
                <a:off x="7693075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5" name="Rectangle 145"/>
              <p:cNvSpPr>
                <a:spLocks noChangeArrowheads="1"/>
              </p:cNvSpPr>
              <p:nvPr/>
            </p:nvSpPr>
            <p:spPr bwMode="auto">
              <a:xfrm>
                <a:off x="7752150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6" name="Line 146"/>
              <p:cNvSpPr>
                <a:spLocks noChangeShapeType="1"/>
              </p:cNvSpPr>
              <p:nvPr/>
            </p:nvSpPr>
            <p:spPr bwMode="auto">
              <a:xfrm>
                <a:off x="5568143" y="4524672"/>
                <a:ext cx="32581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47"/>
              <p:cNvSpPr>
                <a:spLocks noChangeShapeType="1"/>
              </p:cNvSpPr>
              <p:nvPr/>
            </p:nvSpPr>
            <p:spPr bwMode="auto">
              <a:xfrm>
                <a:off x="6667307" y="4524672"/>
                <a:ext cx="356244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148"/>
              <p:cNvSpPr>
                <a:spLocks noChangeShapeType="1"/>
              </p:cNvSpPr>
              <p:nvPr/>
            </p:nvSpPr>
            <p:spPr bwMode="auto">
              <a:xfrm>
                <a:off x="7258063" y="4524672"/>
                <a:ext cx="32939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>
                <a:spLocks/>
              </p:cNvSpPr>
              <p:nvPr/>
            </p:nvSpPr>
            <p:spPr bwMode="auto">
              <a:xfrm>
                <a:off x="5833088" y="4463806"/>
                <a:ext cx="60866" cy="60866"/>
              </a:xfrm>
              <a:custGeom>
                <a:avLst/>
                <a:gdLst>
                  <a:gd name="T0" fmla="*/ 0 w 36"/>
                  <a:gd name="T1" fmla="*/ 53975 h 34"/>
                  <a:gd name="T2" fmla="*/ 1499 w 36"/>
                  <a:gd name="T3" fmla="*/ 0 h 34"/>
                  <a:gd name="T4" fmla="*/ 53975 w 36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4"/>
                  <a:gd name="T11" fmla="*/ 36 w 36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4">
                    <a:moveTo>
                      <a:pt x="0" y="34"/>
                    </a:moveTo>
                    <a:lnTo>
                      <a:pt x="1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>
                <a:spLocks/>
              </p:cNvSpPr>
              <p:nvPr/>
            </p:nvSpPr>
            <p:spPr bwMode="auto">
              <a:xfrm>
                <a:off x="6960895" y="4524672"/>
                <a:ext cx="418900" cy="196919"/>
              </a:xfrm>
              <a:custGeom>
                <a:avLst/>
                <a:gdLst>
                  <a:gd name="T0" fmla="*/ 0 w 253"/>
                  <a:gd name="T1" fmla="*/ 0 h 110"/>
                  <a:gd name="T2" fmla="*/ 2937 w 253"/>
                  <a:gd name="T3" fmla="*/ 174625 h 110"/>
                  <a:gd name="T4" fmla="*/ 318617 w 253"/>
                  <a:gd name="T5" fmla="*/ 174625 h 110"/>
                  <a:gd name="T6" fmla="*/ 318617 w 253"/>
                  <a:gd name="T7" fmla="*/ 58738 h 110"/>
                  <a:gd name="T8" fmla="*/ 371475 w 253"/>
                  <a:gd name="T9" fmla="*/ 58738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10"/>
                  <a:gd name="T17" fmla="*/ 253 w 253"/>
                  <a:gd name="T18" fmla="*/ 110 h 1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10">
                    <a:moveTo>
                      <a:pt x="0" y="0"/>
                    </a:moveTo>
                    <a:lnTo>
                      <a:pt x="2" y="110"/>
                    </a:lnTo>
                    <a:lnTo>
                      <a:pt x="217" y="110"/>
                    </a:lnTo>
                    <a:lnTo>
                      <a:pt x="217" y="37"/>
                    </a:lnTo>
                    <a:lnTo>
                      <a:pt x="253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>
                <a:spLocks/>
              </p:cNvSpPr>
              <p:nvPr/>
            </p:nvSpPr>
            <p:spPr bwMode="auto">
              <a:xfrm>
                <a:off x="5686294" y="4268677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>
                <a:spLocks/>
              </p:cNvSpPr>
              <p:nvPr/>
            </p:nvSpPr>
            <p:spPr bwMode="auto">
              <a:xfrm>
                <a:off x="5686294" y="4268677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>
                <a:spLocks/>
              </p:cNvSpPr>
              <p:nvPr/>
            </p:nvSpPr>
            <p:spPr bwMode="auto">
              <a:xfrm>
                <a:off x="6251988" y="4268677"/>
                <a:ext cx="87719" cy="513779"/>
              </a:xfrm>
              <a:custGeom>
                <a:avLst/>
                <a:gdLst>
                  <a:gd name="T0" fmla="*/ 77788 w 53"/>
                  <a:gd name="T1" fmla="*/ 455613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>
                <a:spLocks/>
              </p:cNvSpPr>
              <p:nvPr/>
            </p:nvSpPr>
            <p:spPr bwMode="auto">
              <a:xfrm>
                <a:off x="6251988" y="4268677"/>
                <a:ext cx="87719" cy="513779"/>
              </a:xfrm>
              <a:custGeom>
                <a:avLst/>
                <a:gdLst>
                  <a:gd name="T0" fmla="*/ 77788 w 53"/>
                  <a:gd name="T1" fmla="*/ 455613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>
                <a:spLocks/>
              </p:cNvSpPr>
              <p:nvPr/>
            </p:nvSpPr>
            <p:spPr bwMode="auto">
              <a:xfrm>
                <a:off x="6815892" y="4268677"/>
                <a:ext cx="87718" cy="513779"/>
              </a:xfrm>
              <a:custGeom>
                <a:avLst/>
                <a:gdLst>
                  <a:gd name="T0" fmla="*/ 77787 w 53"/>
                  <a:gd name="T1" fmla="*/ 455613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>
                <a:spLocks/>
              </p:cNvSpPr>
              <p:nvPr/>
            </p:nvSpPr>
            <p:spPr bwMode="auto">
              <a:xfrm>
                <a:off x="6815892" y="4268677"/>
                <a:ext cx="87718" cy="513779"/>
              </a:xfrm>
              <a:custGeom>
                <a:avLst/>
                <a:gdLst>
                  <a:gd name="T0" fmla="*/ 77787 w 53"/>
                  <a:gd name="T1" fmla="*/ 455613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>
                <a:spLocks/>
              </p:cNvSpPr>
              <p:nvPr/>
            </p:nvSpPr>
            <p:spPr bwMode="auto">
              <a:xfrm>
                <a:off x="7379794" y="4268677"/>
                <a:ext cx="89508" cy="513779"/>
              </a:xfrm>
              <a:custGeom>
                <a:avLst/>
                <a:gdLst>
                  <a:gd name="T0" fmla="*/ 7937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>
                <a:spLocks/>
              </p:cNvSpPr>
              <p:nvPr/>
            </p:nvSpPr>
            <p:spPr bwMode="auto">
              <a:xfrm>
                <a:off x="7379794" y="4268677"/>
                <a:ext cx="89508" cy="513779"/>
              </a:xfrm>
              <a:custGeom>
                <a:avLst/>
                <a:gdLst>
                  <a:gd name="T0" fmla="*/ 7937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>
                <a:spLocks/>
              </p:cNvSpPr>
              <p:nvPr/>
            </p:nvSpPr>
            <p:spPr bwMode="auto">
              <a:xfrm>
                <a:off x="8153147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104775 w 71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"/>
                  <a:gd name="T16" fmla="*/ 0 h 144"/>
                  <a:gd name="T17" fmla="*/ 71 w 71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  <a:lnTo>
                      <a:pt x="71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>
                <a:spLocks/>
              </p:cNvSpPr>
              <p:nvPr/>
            </p:nvSpPr>
            <p:spPr bwMode="auto">
              <a:xfrm>
                <a:off x="8153147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4"/>
                  <a:gd name="T14" fmla="*/ 71 w 71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61"/>
              <p:cNvSpPr>
                <a:spLocks noChangeShapeType="1"/>
              </p:cNvSpPr>
              <p:nvPr/>
            </p:nvSpPr>
            <p:spPr bwMode="auto">
              <a:xfrm flipV="1">
                <a:off x="8385869" y="4970423"/>
                <a:ext cx="3580" cy="268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62"/>
              <p:cNvSpPr>
                <a:spLocks noChangeShapeType="1"/>
              </p:cNvSpPr>
              <p:nvPr/>
            </p:nvSpPr>
            <p:spPr bwMode="auto">
              <a:xfrm flipH="1">
                <a:off x="8267718" y="4974003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163"/>
              <p:cNvSpPr>
                <a:spLocks noChangeShapeType="1"/>
              </p:cNvSpPr>
              <p:nvPr/>
            </p:nvSpPr>
            <p:spPr bwMode="auto">
              <a:xfrm flipH="1">
                <a:off x="8267718" y="5231788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64"/>
              <p:cNvSpPr>
                <a:spLocks/>
              </p:cNvSpPr>
              <p:nvPr/>
            </p:nvSpPr>
            <p:spPr bwMode="auto">
              <a:xfrm>
                <a:off x="6010315" y="4977584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>
                <a:spLocks/>
              </p:cNvSpPr>
              <p:nvPr/>
            </p:nvSpPr>
            <p:spPr bwMode="auto">
              <a:xfrm>
                <a:off x="6010315" y="4977584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>
                <a:spLocks/>
              </p:cNvSpPr>
              <p:nvPr/>
            </p:nvSpPr>
            <p:spPr bwMode="auto">
              <a:xfrm>
                <a:off x="5893954" y="4974003"/>
                <a:ext cx="119942" cy="261365"/>
              </a:xfrm>
              <a:custGeom>
                <a:avLst/>
                <a:gdLst>
                  <a:gd name="T0" fmla="*/ 103449 w 73"/>
                  <a:gd name="T1" fmla="*/ 0 h 146"/>
                  <a:gd name="T2" fmla="*/ 0 w 73"/>
                  <a:gd name="T3" fmla="*/ 3175 h 146"/>
                  <a:gd name="T4" fmla="*/ 0 w 73"/>
                  <a:gd name="T5" fmla="*/ 231775 h 146"/>
                  <a:gd name="T6" fmla="*/ 106363 w 73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6"/>
                  <a:gd name="T14" fmla="*/ 73 w 73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6">
                    <a:moveTo>
                      <a:pt x="71" y="0"/>
                    </a:moveTo>
                    <a:lnTo>
                      <a:pt x="0" y="2"/>
                    </a:lnTo>
                    <a:lnTo>
                      <a:pt x="0" y="146"/>
                    </a:lnTo>
                    <a:lnTo>
                      <a:pt x="73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Rectangle 167"/>
              <p:cNvSpPr>
                <a:spLocks noChangeArrowheads="1"/>
              </p:cNvSpPr>
              <p:nvPr/>
            </p:nvSpPr>
            <p:spPr bwMode="auto">
              <a:xfrm>
                <a:off x="5953030" y="5025919"/>
                <a:ext cx="32223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68" name="Rectangle 168"/>
              <p:cNvSpPr>
                <a:spLocks noChangeArrowheads="1"/>
              </p:cNvSpPr>
              <p:nvPr/>
            </p:nvSpPr>
            <p:spPr bwMode="auto">
              <a:xfrm>
                <a:off x="5985253" y="5025919"/>
                <a:ext cx="9487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69" name="Freeform 169"/>
              <p:cNvSpPr>
                <a:spLocks/>
              </p:cNvSpPr>
              <p:nvPr/>
            </p:nvSpPr>
            <p:spPr bwMode="auto">
              <a:xfrm>
                <a:off x="7050403" y="4846902"/>
                <a:ext cx="180808" cy="511988"/>
              </a:xfrm>
              <a:custGeom>
                <a:avLst/>
                <a:gdLst>
                  <a:gd name="T0" fmla="*/ 0 w 109"/>
                  <a:gd name="T1" fmla="*/ 0 h 286"/>
                  <a:gd name="T2" fmla="*/ 2942 w 109"/>
                  <a:gd name="T3" fmla="*/ 185737 h 286"/>
                  <a:gd name="T4" fmla="*/ 52956 w 109"/>
                  <a:gd name="T5" fmla="*/ 228600 h 286"/>
                  <a:gd name="T6" fmla="*/ 2942 w 109"/>
                  <a:gd name="T7" fmla="*/ 271462 h 286"/>
                  <a:gd name="T8" fmla="*/ 2942 w 109"/>
                  <a:gd name="T9" fmla="*/ 454025 h 286"/>
                  <a:gd name="T10" fmla="*/ 160338 w 109"/>
                  <a:gd name="T11" fmla="*/ 315912 h 286"/>
                  <a:gd name="T12" fmla="*/ 160338 w 109"/>
                  <a:gd name="T13" fmla="*/ 139700 h 286"/>
                  <a:gd name="T14" fmla="*/ 2942 w 109"/>
                  <a:gd name="T15" fmla="*/ 0 h 286"/>
                  <a:gd name="T16" fmla="*/ 2942 w 109"/>
                  <a:gd name="T17" fmla="*/ 0 h 286"/>
                  <a:gd name="T18" fmla="*/ 0 w 109"/>
                  <a:gd name="T19" fmla="*/ 0 h 2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6"/>
                  <a:gd name="T32" fmla="*/ 109 w 109"/>
                  <a:gd name="T33" fmla="*/ 286 h 2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6">
                    <a:moveTo>
                      <a:pt x="0" y="0"/>
                    </a:moveTo>
                    <a:lnTo>
                      <a:pt x="2" y="117"/>
                    </a:lnTo>
                    <a:lnTo>
                      <a:pt x="36" y="144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>
                <a:spLocks/>
              </p:cNvSpPr>
              <p:nvPr/>
            </p:nvSpPr>
            <p:spPr bwMode="auto">
              <a:xfrm>
                <a:off x="7050403" y="4846902"/>
                <a:ext cx="180808" cy="511988"/>
              </a:xfrm>
              <a:custGeom>
                <a:avLst/>
                <a:gdLst>
                  <a:gd name="T0" fmla="*/ 0 w 109"/>
                  <a:gd name="T1" fmla="*/ 0 h 286"/>
                  <a:gd name="T2" fmla="*/ 2942 w 109"/>
                  <a:gd name="T3" fmla="*/ 185737 h 286"/>
                  <a:gd name="T4" fmla="*/ 52956 w 109"/>
                  <a:gd name="T5" fmla="*/ 228600 h 286"/>
                  <a:gd name="T6" fmla="*/ 2942 w 109"/>
                  <a:gd name="T7" fmla="*/ 271462 h 286"/>
                  <a:gd name="T8" fmla="*/ 2942 w 109"/>
                  <a:gd name="T9" fmla="*/ 454025 h 286"/>
                  <a:gd name="T10" fmla="*/ 160338 w 109"/>
                  <a:gd name="T11" fmla="*/ 315912 h 286"/>
                  <a:gd name="T12" fmla="*/ 160338 w 109"/>
                  <a:gd name="T13" fmla="*/ 139700 h 286"/>
                  <a:gd name="T14" fmla="*/ 2942 w 109"/>
                  <a:gd name="T15" fmla="*/ 0 h 286"/>
                  <a:gd name="T16" fmla="*/ 2942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2" y="117"/>
                    </a:lnTo>
                    <a:lnTo>
                      <a:pt x="36" y="144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Rectangle 171"/>
              <p:cNvSpPr>
                <a:spLocks noChangeArrowheads="1"/>
              </p:cNvSpPr>
              <p:nvPr/>
            </p:nvSpPr>
            <p:spPr bwMode="auto">
              <a:xfrm>
                <a:off x="7625048" y="5025919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2" name="Rectangle 172"/>
              <p:cNvSpPr>
                <a:spLocks noChangeArrowheads="1"/>
              </p:cNvSpPr>
              <p:nvPr/>
            </p:nvSpPr>
            <p:spPr bwMode="auto">
              <a:xfrm>
                <a:off x="7702025" y="5025919"/>
                <a:ext cx="94880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3" name="Rectangle 173"/>
              <p:cNvSpPr>
                <a:spLocks noChangeArrowheads="1"/>
              </p:cNvSpPr>
              <p:nvPr/>
            </p:nvSpPr>
            <p:spPr bwMode="auto">
              <a:xfrm>
                <a:off x="8181790" y="5025919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4" name="Rectangle 174"/>
              <p:cNvSpPr>
                <a:spLocks noChangeArrowheads="1"/>
              </p:cNvSpPr>
              <p:nvPr/>
            </p:nvSpPr>
            <p:spPr bwMode="auto">
              <a:xfrm>
                <a:off x="8256977" y="5025919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5" name="Rectangle 175"/>
              <p:cNvSpPr>
                <a:spLocks noChangeArrowheads="1"/>
              </p:cNvSpPr>
              <p:nvPr/>
            </p:nvSpPr>
            <p:spPr bwMode="auto">
              <a:xfrm>
                <a:off x="8316053" y="5025919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6" name="Line 176"/>
              <p:cNvSpPr>
                <a:spLocks noChangeShapeType="1"/>
              </p:cNvSpPr>
              <p:nvPr/>
            </p:nvSpPr>
            <p:spPr bwMode="auto">
              <a:xfrm>
                <a:off x="6132047" y="5104686"/>
                <a:ext cx="315070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77"/>
              <p:cNvSpPr>
                <a:spLocks noChangeShapeType="1"/>
              </p:cNvSpPr>
              <p:nvPr/>
            </p:nvSpPr>
            <p:spPr bwMode="auto">
              <a:xfrm>
                <a:off x="7231211" y="5104686"/>
                <a:ext cx="356243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78"/>
              <p:cNvSpPr>
                <a:spLocks noChangeShapeType="1"/>
              </p:cNvSpPr>
              <p:nvPr/>
            </p:nvSpPr>
            <p:spPr bwMode="auto">
              <a:xfrm>
                <a:off x="7821967" y="5104686"/>
                <a:ext cx="33118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79"/>
              <p:cNvSpPr>
                <a:spLocks noChangeShapeType="1"/>
              </p:cNvSpPr>
              <p:nvPr/>
            </p:nvSpPr>
            <p:spPr bwMode="auto">
              <a:xfrm>
                <a:off x="6688789" y="5165552"/>
                <a:ext cx="365195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>
                <a:spLocks/>
              </p:cNvSpPr>
              <p:nvPr/>
            </p:nvSpPr>
            <p:spPr bwMode="auto">
              <a:xfrm>
                <a:off x="6396992" y="5040240"/>
                <a:ext cx="50125" cy="64446"/>
              </a:xfrm>
              <a:custGeom>
                <a:avLst/>
                <a:gdLst>
                  <a:gd name="T0" fmla="*/ 0 w 30"/>
                  <a:gd name="T1" fmla="*/ 57150 h 36"/>
                  <a:gd name="T2" fmla="*/ 2963 w 30"/>
                  <a:gd name="T3" fmla="*/ 0 h 36"/>
                  <a:gd name="T4" fmla="*/ 44450 w 30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0"/>
                  <a:gd name="T10" fmla="*/ 0 h 36"/>
                  <a:gd name="T11" fmla="*/ 30 w 30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" h="36">
                    <a:moveTo>
                      <a:pt x="0" y="36"/>
                    </a:moveTo>
                    <a:lnTo>
                      <a:pt x="2" y="0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>
                <a:spLocks/>
              </p:cNvSpPr>
              <p:nvPr/>
            </p:nvSpPr>
            <p:spPr bwMode="auto">
              <a:xfrm>
                <a:off x="7528379" y="5104686"/>
                <a:ext cx="415319" cy="191548"/>
              </a:xfrm>
              <a:custGeom>
                <a:avLst/>
                <a:gdLst>
                  <a:gd name="T0" fmla="*/ 0 w 251"/>
                  <a:gd name="T1" fmla="*/ 0 h 107"/>
                  <a:gd name="T2" fmla="*/ 0 w 251"/>
                  <a:gd name="T3" fmla="*/ 169862 h 107"/>
                  <a:gd name="T4" fmla="*/ 318411 w 251"/>
                  <a:gd name="T5" fmla="*/ 169862 h 107"/>
                  <a:gd name="T6" fmla="*/ 318411 w 251"/>
                  <a:gd name="T7" fmla="*/ 57150 h 107"/>
                  <a:gd name="T8" fmla="*/ 368300 w 251"/>
                  <a:gd name="T9" fmla="*/ 57150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1"/>
                  <a:gd name="T16" fmla="*/ 0 h 107"/>
                  <a:gd name="T17" fmla="*/ 251 w 251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1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7" y="107"/>
                    </a:lnTo>
                    <a:lnTo>
                      <a:pt x="217" y="36"/>
                    </a:lnTo>
                    <a:lnTo>
                      <a:pt x="251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>
                <a:spLocks/>
              </p:cNvSpPr>
              <p:nvPr/>
            </p:nvSpPr>
            <p:spPr bwMode="auto">
              <a:xfrm>
                <a:off x="6251988" y="4846902"/>
                <a:ext cx="87719" cy="513778"/>
              </a:xfrm>
              <a:custGeom>
                <a:avLst/>
                <a:gdLst>
                  <a:gd name="T0" fmla="*/ 77788 w 53"/>
                  <a:gd name="T1" fmla="*/ 455612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8 w 53"/>
                  <a:gd name="T9" fmla="*/ 455612 h 287"/>
                  <a:gd name="T10" fmla="*/ 77788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83"/>
              <p:cNvSpPr>
                <a:spLocks/>
              </p:cNvSpPr>
              <p:nvPr/>
            </p:nvSpPr>
            <p:spPr bwMode="auto">
              <a:xfrm>
                <a:off x="6251988" y="4846902"/>
                <a:ext cx="87719" cy="513778"/>
              </a:xfrm>
              <a:custGeom>
                <a:avLst/>
                <a:gdLst>
                  <a:gd name="T0" fmla="*/ 77788 w 53"/>
                  <a:gd name="T1" fmla="*/ 455612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8 w 53"/>
                  <a:gd name="T9" fmla="*/ 455612 h 287"/>
                  <a:gd name="T10" fmla="*/ 77788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184"/>
              <p:cNvSpPr>
                <a:spLocks/>
              </p:cNvSpPr>
              <p:nvPr/>
            </p:nvSpPr>
            <p:spPr bwMode="auto">
              <a:xfrm>
                <a:off x="6815892" y="4846902"/>
                <a:ext cx="87718" cy="513778"/>
              </a:xfrm>
              <a:custGeom>
                <a:avLst/>
                <a:gdLst>
                  <a:gd name="T0" fmla="*/ 77787 w 53"/>
                  <a:gd name="T1" fmla="*/ 455612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7 w 53"/>
                  <a:gd name="T9" fmla="*/ 455612 h 287"/>
                  <a:gd name="T10" fmla="*/ 77787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185"/>
              <p:cNvSpPr>
                <a:spLocks/>
              </p:cNvSpPr>
              <p:nvPr/>
            </p:nvSpPr>
            <p:spPr bwMode="auto">
              <a:xfrm>
                <a:off x="6815892" y="4846902"/>
                <a:ext cx="87718" cy="513778"/>
              </a:xfrm>
              <a:custGeom>
                <a:avLst/>
                <a:gdLst>
                  <a:gd name="T0" fmla="*/ 77787 w 53"/>
                  <a:gd name="T1" fmla="*/ 455612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7 w 53"/>
                  <a:gd name="T9" fmla="*/ 455612 h 287"/>
                  <a:gd name="T10" fmla="*/ 77787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186"/>
              <p:cNvSpPr>
                <a:spLocks/>
              </p:cNvSpPr>
              <p:nvPr/>
            </p:nvSpPr>
            <p:spPr bwMode="auto">
              <a:xfrm>
                <a:off x="7379794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187"/>
              <p:cNvSpPr>
                <a:spLocks/>
              </p:cNvSpPr>
              <p:nvPr/>
            </p:nvSpPr>
            <p:spPr bwMode="auto">
              <a:xfrm>
                <a:off x="7379794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Freeform 188"/>
              <p:cNvSpPr>
                <a:spLocks/>
              </p:cNvSpPr>
              <p:nvPr/>
            </p:nvSpPr>
            <p:spPr bwMode="auto">
              <a:xfrm>
                <a:off x="7943698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Freeform 189"/>
              <p:cNvSpPr>
                <a:spLocks/>
              </p:cNvSpPr>
              <p:nvPr/>
            </p:nvSpPr>
            <p:spPr bwMode="auto">
              <a:xfrm>
                <a:off x="7943698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190"/>
              <p:cNvSpPr>
                <a:spLocks/>
              </p:cNvSpPr>
              <p:nvPr/>
            </p:nvSpPr>
            <p:spPr bwMode="auto">
              <a:xfrm>
                <a:off x="5446411" y="2664685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191"/>
              <p:cNvSpPr>
                <a:spLocks/>
              </p:cNvSpPr>
              <p:nvPr/>
            </p:nvSpPr>
            <p:spPr bwMode="auto">
              <a:xfrm>
                <a:off x="5446411" y="2664685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192"/>
              <p:cNvSpPr>
                <a:spLocks/>
              </p:cNvSpPr>
              <p:nvPr/>
            </p:nvSpPr>
            <p:spPr bwMode="auto">
              <a:xfrm>
                <a:off x="5330051" y="2661105"/>
                <a:ext cx="119941" cy="261365"/>
              </a:xfrm>
              <a:custGeom>
                <a:avLst/>
                <a:gdLst>
                  <a:gd name="T0" fmla="*/ 103448 w 73"/>
                  <a:gd name="T1" fmla="*/ 0 h 146"/>
                  <a:gd name="T2" fmla="*/ 0 w 73"/>
                  <a:gd name="T3" fmla="*/ 3175 h 146"/>
                  <a:gd name="T4" fmla="*/ 0 w 73"/>
                  <a:gd name="T5" fmla="*/ 231775 h 146"/>
                  <a:gd name="T6" fmla="*/ 106362 w 73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6"/>
                  <a:gd name="T14" fmla="*/ 73 w 73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6">
                    <a:moveTo>
                      <a:pt x="71" y="0"/>
                    </a:moveTo>
                    <a:lnTo>
                      <a:pt x="0" y="2"/>
                    </a:lnTo>
                    <a:lnTo>
                      <a:pt x="0" y="146"/>
                    </a:lnTo>
                    <a:lnTo>
                      <a:pt x="73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Rectangle 193"/>
              <p:cNvSpPr>
                <a:spLocks noChangeArrowheads="1"/>
              </p:cNvSpPr>
              <p:nvPr/>
            </p:nvSpPr>
            <p:spPr bwMode="auto">
              <a:xfrm>
                <a:off x="5371224" y="2713020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94" name="Rectangle 194"/>
              <p:cNvSpPr>
                <a:spLocks noChangeArrowheads="1"/>
              </p:cNvSpPr>
              <p:nvPr/>
            </p:nvSpPr>
            <p:spPr bwMode="auto">
              <a:xfrm>
                <a:off x="5446411" y="2713020"/>
                <a:ext cx="94880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95" name="Line 195"/>
              <p:cNvSpPr>
                <a:spLocks noChangeShapeType="1"/>
              </p:cNvSpPr>
              <p:nvPr/>
            </p:nvSpPr>
            <p:spPr bwMode="auto">
              <a:xfrm>
                <a:off x="5568143" y="2791788"/>
                <a:ext cx="11815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96"/>
              <p:cNvSpPr>
                <a:spLocks noChangeShapeType="1"/>
              </p:cNvSpPr>
              <p:nvPr/>
            </p:nvSpPr>
            <p:spPr bwMode="auto">
              <a:xfrm>
                <a:off x="5779383" y="2791788"/>
                <a:ext cx="114571" cy="1790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197"/>
              <p:cNvSpPr>
                <a:spLocks/>
              </p:cNvSpPr>
              <p:nvPr/>
            </p:nvSpPr>
            <p:spPr bwMode="auto">
              <a:xfrm>
                <a:off x="5893954" y="2664685"/>
                <a:ext cx="119942" cy="257784"/>
              </a:xfrm>
              <a:custGeom>
                <a:avLst/>
                <a:gdLst>
                  <a:gd name="T0" fmla="*/ 103449 w 73"/>
                  <a:gd name="T1" fmla="*/ 225425 h 144"/>
                  <a:gd name="T2" fmla="*/ 0 w 73"/>
                  <a:gd name="T3" fmla="*/ 228600 h 144"/>
                  <a:gd name="T4" fmla="*/ 0 w 73"/>
                  <a:gd name="T5" fmla="*/ 0 h 144"/>
                  <a:gd name="T6" fmla="*/ 106363 w 73"/>
                  <a:gd name="T7" fmla="*/ 0 h 144"/>
                  <a:gd name="T8" fmla="*/ 103449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2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98"/>
              <p:cNvSpPr>
                <a:spLocks/>
              </p:cNvSpPr>
              <p:nvPr/>
            </p:nvSpPr>
            <p:spPr bwMode="auto">
              <a:xfrm>
                <a:off x="5893954" y="2664685"/>
                <a:ext cx="119942" cy="257784"/>
              </a:xfrm>
              <a:custGeom>
                <a:avLst/>
                <a:gdLst>
                  <a:gd name="T0" fmla="*/ 103449 w 73"/>
                  <a:gd name="T1" fmla="*/ 225425 h 144"/>
                  <a:gd name="T2" fmla="*/ 0 w 73"/>
                  <a:gd name="T3" fmla="*/ 228600 h 144"/>
                  <a:gd name="T4" fmla="*/ 0 w 73"/>
                  <a:gd name="T5" fmla="*/ 0 h 144"/>
                  <a:gd name="T6" fmla="*/ 10636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99"/>
              <p:cNvSpPr>
                <a:spLocks noChangeShapeType="1"/>
              </p:cNvSpPr>
              <p:nvPr/>
            </p:nvSpPr>
            <p:spPr bwMode="auto">
              <a:xfrm flipV="1">
                <a:off x="6132047" y="2657524"/>
                <a:ext cx="1790" cy="268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200"/>
              <p:cNvSpPr>
                <a:spLocks noChangeShapeType="1"/>
              </p:cNvSpPr>
              <p:nvPr/>
            </p:nvSpPr>
            <p:spPr bwMode="auto">
              <a:xfrm flipH="1">
                <a:off x="6013896" y="2661105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Line 201"/>
              <p:cNvSpPr>
                <a:spLocks noChangeShapeType="1"/>
              </p:cNvSpPr>
              <p:nvPr/>
            </p:nvSpPr>
            <p:spPr bwMode="auto">
              <a:xfrm flipH="1">
                <a:off x="6013896" y="2918889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Rectangle 202"/>
              <p:cNvSpPr>
                <a:spLocks noChangeArrowheads="1"/>
              </p:cNvSpPr>
              <p:nvPr/>
            </p:nvSpPr>
            <p:spPr bwMode="auto">
              <a:xfrm>
                <a:off x="5924387" y="2713020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3" name="Rectangle 203"/>
              <p:cNvSpPr>
                <a:spLocks noChangeArrowheads="1"/>
              </p:cNvSpPr>
              <p:nvPr/>
            </p:nvSpPr>
            <p:spPr bwMode="auto">
              <a:xfrm>
                <a:off x="6001364" y="271302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4" name="Rectangle 204"/>
              <p:cNvSpPr>
                <a:spLocks noChangeArrowheads="1"/>
              </p:cNvSpPr>
              <p:nvPr/>
            </p:nvSpPr>
            <p:spPr bwMode="auto">
              <a:xfrm>
                <a:off x="6058649" y="271302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5" name="Rectangle 205"/>
              <p:cNvSpPr>
                <a:spLocks noChangeArrowheads="1"/>
              </p:cNvSpPr>
              <p:nvPr/>
            </p:nvSpPr>
            <p:spPr bwMode="auto">
              <a:xfrm>
                <a:off x="4796581" y="3293035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6" name="Rectangle 206"/>
              <p:cNvSpPr>
                <a:spLocks noChangeArrowheads="1"/>
              </p:cNvSpPr>
              <p:nvPr/>
            </p:nvSpPr>
            <p:spPr bwMode="auto">
              <a:xfrm>
                <a:off x="4873557" y="3293035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7" name="Rectangle 207"/>
              <p:cNvSpPr>
                <a:spLocks noChangeArrowheads="1"/>
              </p:cNvSpPr>
              <p:nvPr/>
            </p:nvSpPr>
            <p:spPr bwMode="auto">
              <a:xfrm>
                <a:off x="4929053" y="3293035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8" name="Rectangle 208"/>
              <p:cNvSpPr>
                <a:spLocks noChangeArrowheads="1"/>
              </p:cNvSpPr>
              <p:nvPr/>
            </p:nvSpPr>
            <p:spPr bwMode="auto">
              <a:xfrm>
                <a:off x="5924387" y="445127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9" name="Rectangle 209"/>
              <p:cNvSpPr>
                <a:spLocks noChangeArrowheads="1"/>
              </p:cNvSpPr>
              <p:nvPr/>
            </p:nvSpPr>
            <p:spPr bwMode="auto">
              <a:xfrm>
                <a:off x="6001364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10" name="Rectangle 210"/>
              <p:cNvSpPr>
                <a:spLocks noChangeArrowheads="1"/>
              </p:cNvSpPr>
              <p:nvPr/>
            </p:nvSpPr>
            <p:spPr bwMode="auto">
              <a:xfrm>
                <a:off x="6058649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13" name="Freeform 213"/>
              <p:cNvSpPr>
                <a:spLocks/>
              </p:cNvSpPr>
              <p:nvPr/>
            </p:nvSpPr>
            <p:spPr bwMode="auto">
              <a:xfrm>
                <a:off x="5990623" y="2840122"/>
                <a:ext cx="48335" cy="51915"/>
              </a:xfrm>
              <a:custGeom>
                <a:avLst/>
                <a:gdLst>
                  <a:gd name="T0" fmla="*/ 20692 w 29"/>
                  <a:gd name="T1" fmla="*/ 42863 h 29"/>
                  <a:gd name="T2" fmla="*/ 23649 w 29"/>
                  <a:gd name="T3" fmla="*/ 46038 h 29"/>
                  <a:gd name="T4" fmla="*/ 26605 w 29"/>
                  <a:gd name="T5" fmla="*/ 42863 h 29"/>
                  <a:gd name="T6" fmla="*/ 31039 w 29"/>
                  <a:gd name="T7" fmla="*/ 42863 h 29"/>
                  <a:gd name="T8" fmla="*/ 33995 w 29"/>
                  <a:gd name="T9" fmla="*/ 39688 h 29"/>
                  <a:gd name="T10" fmla="*/ 33995 w 29"/>
                  <a:gd name="T11" fmla="*/ 39688 h 29"/>
                  <a:gd name="T12" fmla="*/ 36951 w 29"/>
                  <a:gd name="T13" fmla="*/ 36513 h 29"/>
                  <a:gd name="T14" fmla="*/ 39907 w 29"/>
                  <a:gd name="T15" fmla="*/ 33338 h 29"/>
                  <a:gd name="T16" fmla="*/ 39907 w 29"/>
                  <a:gd name="T17" fmla="*/ 30163 h 29"/>
                  <a:gd name="T18" fmla="*/ 42863 w 29"/>
                  <a:gd name="T19" fmla="*/ 26988 h 29"/>
                  <a:gd name="T20" fmla="*/ 42863 w 29"/>
                  <a:gd name="T21" fmla="*/ 20638 h 29"/>
                  <a:gd name="T22" fmla="*/ 42863 w 29"/>
                  <a:gd name="T23" fmla="*/ 17463 h 29"/>
                  <a:gd name="T24" fmla="*/ 39907 w 29"/>
                  <a:gd name="T25" fmla="*/ 14288 h 29"/>
                  <a:gd name="T26" fmla="*/ 39907 w 29"/>
                  <a:gd name="T27" fmla="*/ 12700 h 29"/>
                  <a:gd name="T28" fmla="*/ 36951 w 29"/>
                  <a:gd name="T29" fmla="*/ 9525 h 29"/>
                  <a:gd name="T30" fmla="*/ 33995 w 29"/>
                  <a:gd name="T31" fmla="*/ 6350 h 29"/>
                  <a:gd name="T32" fmla="*/ 33995 w 29"/>
                  <a:gd name="T33" fmla="*/ 3175 h 29"/>
                  <a:gd name="T34" fmla="*/ 31039 w 29"/>
                  <a:gd name="T35" fmla="*/ 3175 h 29"/>
                  <a:gd name="T36" fmla="*/ 26605 w 29"/>
                  <a:gd name="T37" fmla="*/ 0 h 29"/>
                  <a:gd name="T38" fmla="*/ 23649 w 29"/>
                  <a:gd name="T39" fmla="*/ 0 h 29"/>
                  <a:gd name="T40" fmla="*/ 20692 w 29"/>
                  <a:gd name="T41" fmla="*/ 0 h 29"/>
                  <a:gd name="T42" fmla="*/ 17736 w 29"/>
                  <a:gd name="T43" fmla="*/ 0 h 29"/>
                  <a:gd name="T44" fmla="*/ 14780 w 29"/>
                  <a:gd name="T45" fmla="*/ 0 h 29"/>
                  <a:gd name="T46" fmla="*/ 11824 w 29"/>
                  <a:gd name="T47" fmla="*/ 3175 h 29"/>
                  <a:gd name="T48" fmla="*/ 8868 w 29"/>
                  <a:gd name="T49" fmla="*/ 3175 h 29"/>
                  <a:gd name="T50" fmla="*/ 5912 w 29"/>
                  <a:gd name="T51" fmla="*/ 6350 h 29"/>
                  <a:gd name="T52" fmla="*/ 2956 w 29"/>
                  <a:gd name="T53" fmla="*/ 9525 h 29"/>
                  <a:gd name="T54" fmla="*/ 0 w 29"/>
                  <a:gd name="T55" fmla="*/ 12700 h 29"/>
                  <a:gd name="T56" fmla="*/ 0 w 29"/>
                  <a:gd name="T57" fmla="*/ 14288 h 29"/>
                  <a:gd name="T58" fmla="*/ 0 w 29"/>
                  <a:gd name="T59" fmla="*/ 17463 h 29"/>
                  <a:gd name="T60" fmla="*/ 0 w 29"/>
                  <a:gd name="T61" fmla="*/ 20638 h 29"/>
                  <a:gd name="T62" fmla="*/ 0 w 29"/>
                  <a:gd name="T63" fmla="*/ 26988 h 29"/>
                  <a:gd name="T64" fmla="*/ 0 w 29"/>
                  <a:gd name="T65" fmla="*/ 30163 h 29"/>
                  <a:gd name="T66" fmla="*/ 0 w 29"/>
                  <a:gd name="T67" fmla="*/ 33338 h 29"/>
                  <a:gd name="T68" fmla="*/ 2956 w 29"/>
                  <a:gd name="T69" fmla="*/ 36513 h 29"/>
                  <a:gd name="T70" fmla="*/ 5912 w 29"/>
                  <a:gd name="T71" fmla="*/ 39688 h 29"/>
                  <a:gd name="T72" fmla="*/ 8868 w 29"/>
                  <a:gd name="T73" fmla="*/ 39688 h 29"/>
                  <a:gd name="T74" fmla="*/ 11824 w 29"/>
                  <a:gd name="T75" fmla="*/ 42863 h 29"/>
                  <a:gd name="T76" fmla="*/ 14780 w 29"/>
                  <a:gd name="T77" fmla="*/ 42863 h 29"/>
                  <a:gd name="T78" fmla="*/ 17736 w 29"/>
                  <a:gd name="T79" fmla="*/ 46038 h 29"/>
                  <a:gd name="T80" fmla="*/ 20692 w 29"/>
                  <a:gd name="T81" fmla="*/ 46038 h 29"/>
                  <a:gd name="T82" fmla="*/ 20692 w 29"/>
                  <a:gd name="T83" fmla="*/ 46038 h 29"/>
                  <a:gd name="T84" fmla="*/ 20692 w 29"/>
                  <a:gd name="T85" fmla="*/ 42863 h 2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9"/>
                  <a:gd name="T131" fmla="*/ 29 w 29"/>
                  <a:gd name="T132" fmla="*/ 29 h 2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9">
                    <a:moveTo>
                      <a:pt x="14" y="27"/>
                    </a:moveTo>
                    <a:lnTo>
                      <a:pt x="16" y="29"/>
                    </a:lnTo>
                    <a:lnTo>
                      <a:pt x="18" y="27"/>
                    </a:lnTo>
                    <a:lnTo>
                      <a:pt x="21" y="27"/>
                    </a:lnTo>
                    <a:lnTo>
                      <a:pt x="23" y="25"/>
                    </a:lnTo>
                    <a:lnTo>
                      <a:pt x="25" y="23"/>
                    </a:lnTo>
                    <a:lnTo>
                      <a:pt x="27" y="21"/>
                    </a:lnTo>
                    <a:lnTo>
                      <a:pt x="27" y="19"/>
                    </a:lnTo>
                    <a:lnTo>
                      <a:pt x="29" y="17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7" y="9"/>
                    </a:lnTo>
                    <a:lnTo>
                      <a:pt x="27" y="8"/>
                    </a:lnTo>
                    <a:lnTo>
                      <a:pt x="25" y="6"/>
                    </a:lnTo>
                    <a:lnTo>
                      <a:pt x="23" y="4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10" y="27"/>
                    </a:lnTo>
                    <a:lnTo>
                      <a:pt x="12" y="29"/>
                    </a:lnTo>
                    <a:lnTo>
                      <a:pt x="14" y="29"/>
                    </a:lnTo>
                    <a:lnTo>
                      <a:pt x="14" y="27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214"/>
              <p:cNvSpPr>
                <a:spLocks/>
              </p:cNvSpPr>
              <p:nvPr/>
            </p:nvSpPr>
            <p:spPr bwMode="auto">
              <a:xfrm>
                <a:off x="5705987" y="2768515"/>
                <a:ext cx="48334" cy="50125"/>
              </a:xfrm>
              <a:custGeom>
                <a:avLst/>
                <a:gdLst>
                  <a:gd name="T0" fmla="*/ 19214 w 29"/>
                  <a:gd name="T1" fmla="*/ 41275 h 28"/>
                  <a:gd name="T2" fmla="*/ 25126 w 29"/>
                  <a:gd name="T3" fmla="*/ 41275 h 28"/>
                  <a:gd name="T4" fmla="*/ 28082 w 29"/>
                  <a:gd name="T5" fmla="*/ 41275 h 28"/>
                  <a:gd name="T6" fmla="*/ 31038 w 29"/>
                  <a:gd name="T7" fmla="*/ 41275 h 28"/>
                  <a:gd name="T8" fmla="*/ 33994 w 29"/>
                  <a:gd name="T9" fmla="*/ 39688 h 28"/>
                  <a:gd name="T10" fmla="*/ 36950 w 29"/>
                  <a:gd name="T11" fmla="*/ 36513 h 28"/>
                  <a:gd name="T12" fmla="*/ 39906 w 29"/>
                  <a:gd name="T13" fmla="*/ 33338 h 28"/>
                  <a:gd name="T14" fmla="*/ 39906 w 29"/>
                  <a:gd name="T15" fmla="*/ 33338 h 28"/>
                  <a:gd name="T16" fmla="*/ 42862 w 29"/>
                  <a:gd name="T17" fmla="*/ 26988 h 28"/>
                  <a:gd name="T18" fmla="*/ 42862 w 29"/>
                  <a:gd name="T19" fmla="*/ 23812 h 28"/>
                  <a:gd name="T20" fmla="*/ 42862 w 29"/>
                  <a:gd name="T21" fmla="*/ 20638 h 28"/>
                  <a:gd name="T22" fmla="*/ 42862 w 29"/>
                  <a:gd name="T23" fmla="*/ 17463 h 28"/>
                  <a:gd name="T24" fmla="*/ 42862 w 29"/>
                  <a:gd name="T25" fmla="*/ 14288 h 28"/>
                  <a:gd name="T26" fmla="*/ 39906 w 29"/>
                  <a:gd name="T27" fmla="*/ 11113 h 28"/>
                  <a:gd name="T28" fmla="*/ 39906 w 29"/>
                  <a:gd name="T29" fmla="*/ 7938 h 28"/>
                  <a:gd name="T30" fmla="*/ 36950 w 29"/>
                  <a:gd name="T31" fmla="*/ 6350 h 28"/>
                  <a:gd name="T32" fmla="*/ 33994 w 29"/>
                  <a:gd name="T33" fmla="*/ 3175 h 28"/>
                  <a:gd name="T34" fmla="*/ 31038 w 29"/>
                  <a:gd name="T35" fmla="*/ 0 h 28"/>
                  <a:gd name="T36" fmla="*/ 28082 w 29"/>
                  <a:gd name="T37" fmla="*/ 0 h 28"/>
                  <a:gd name="T38" fmla="*/ 25126 w 29"/>
                  <a:gd name="T39" fmla="*/ 0 h 28"/>
                  <a:gd name="T40" fmla="*/ 22170 w 29"/>
                  <a:gd name="T41" fmla="*/ 0 h 28"/>
                  <a:gd name="T42" fmla="*/ 19214 w 29"/>
                  <a:gd name="T43" fmla="*/ 0 h 28"/>
                  <a:gd name="T44" fmla="*/ 13302 w 29"/>
                  <a:gd name="T45" fmla="*/ 0 h 28"/>
                  <a:gd name="T46" fmla="*/ 11824 w 29"/>
                  <a:gd name="T47" fmla="*/ 0 h 28"/>
                  <a:gd name="T48" fmla="*/ 8868 w 29"/>
                  <a:gd name="T49" fmla="*/ 3175 h 28"/>
                  <a:gd name="T50" fmla="*/ 8868 w 29"/>
                  <a:gd name="T51" fmla="*/ 6350 h 28"/>
                  <a:gd name="T52" fmla="*/ 5912 w 29"/>
                  <a:gd name="T53" fmla="*/ 7938 h 28"/>
                  <a:gd name="T54" fmla="*/ 2956 w 29"/>
                  <a:gd name="T55" fmla="*/ 11113 h 28"/>
                  <a:gd name="T56" fmla="*/ 2956 w 29"/>
                  <a:gd name="T57" fmla="*/ 14288 h 28"/>
                  <a:gd name="T58" fmla="*/ 0 w 29"/>
                  <a:gd name="T59" fmla="*/ 17463 h 28"/>
                  <a:gd name="T60" fmla="*/ 0 w 29"/>
                  <a:gd name="T61" fmla="*/ 20638 h 28"/>
                  <a:gd name="T62" fmla="*/ 0 w 29"/>
                  <a:gd name="T63" fmla="*/ 23812 h 28"/>
                  <a:gd name="T64" fmla="*/ 2956 w 29"/>
                  <a:gd name="T65" fmla="*/ 26988 h 28"/>
                  <a:gd name="T66" fmla="*/ 2956 w 29"/>
                  <a:gd name="T67" fmla="*/ 33338 h 28"/>
                  <a:gd name="T68" fmla="*/ 5912 w 29"/>
                  <a:gd name="T69" fmla="*/ 33338 h 28"/>
                  <a:gd name="T70" fmla="*/ 8868 w 29"/>
                  <a:gd name="T71" fmla="*/ 36513 h 28"/>
                  <a:gd name="T72" fmla="*/ 8868 w 29"/>
                  <a:gd name="T73" fmla="*/ 39688 h 28"/>
                  <a:gd name="T74" fmla="*/ 11824 w 29"/>
                  <a:gd name="T75" fmla="*/ 41275 h 28"/>
                  <a:gd name="T76" fmla="*/ 13302 w 29"/>
                  <a:gd name="T77" fmla="*/ 41275 h 28"/>
                  <a:gd name="T78" fmla="*/ 19214 w 29"/>
                  <a:gd name="T79" fmla="*/ 41275 h 28"/>
                  <a:gd name="T80" fmla="*/ 22170 w 29"/>
                  <a:gd name="T81" fmla="*/ 44450 h 28"/>
                  <a:gd name="T82" fmla="*/ 22170 w 29"/>
                  <a:gd name="T83" fmla="*/ 44450 h 28"/>
                  <a:gd name="T84" fmla="*/ 19214 w 29"/>
                  <a:gd name="T85" fmla="*/ 41275 h 2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8"/>
                  <a:gd name="T131" fmla="*/ 29 w 29"/>
                  <a:gd name="T132" fmla="*/ 28 h 2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8">
                    <a:moveTo>
                      <a:pt x="13" y="26"/>
                    </a:moveTo>
                    <a:lnTo>
                      <a:pt x="17" y="26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3" y="25"/>
                    </a:lnTo>
                    <a:lnTo>
                      <a:pt x="25" y="23"/>
                    </a:lnTo>
                    <a:lnTo>
                      <a:pt x="27" y="21"/>
                    </a:lnTo>
                    <a:lnTo>
                      <a:pt x="29" y="17"/>
                    </a:lnTo>
                    <a:lnTo>
                      <a:pt x="29" y="15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6" y="23"/>
                    </a:lnTo>
                    <a:lnTo>
                      <a:pt x="6" y="25"/>
                    </a:lnTo>
                    <a:lnTo>
                      <a:pt x="8" y="26"/>
                    </a:lnTo>
                    <a:lnTo>
                      <a:pt x="9" y="26"/>
                    </a:lnTo>
                    <a:lnTo>
                      <a:pt x="13" y="26"/>
                    </a:lnTo>
                    <a:lnTo>
                      <a:pt x="15" y="28"/>
                    </a:ln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222"/>
              <p:cNvSpPr>
                <a:spLocks/>
              </p:cNvSpPr>
              <p:nvPr/>
            </p:nvSpPr>
            <p:spPr bwMode="auto">
              <a:xfrm>
                <a:off x="5355113" y="3114018"/>
                <a:ext cx="179017" cy="510198"/>
              </a:xfrm>
              <a:custGeom>
                <a:avLst/>
                <a:gdLst>
                  <a:gd name="T0" fmla="*/ 0 w 109"/>
                  <a:gd name="T1" fmla="*/ 0 h 285"/>
                  <a:gd name="T2" fmla="*/ 2913 w 109"/>
                  <a:gd name="T3" fmla="*/ 182562 h 285"/>
                  <a:gd name="T4" fmla="*/ 53888 w 109"/>
                  <a:gd name="T5" fmla="*/ 228600 h 285"/>
                  <a:gd name="T6" fmla="*/ 2913 w 109"/>
                  <a:gd name="T7" fmla="*/ 269875 h 285"/>
                  <a:gd name="T8" fmla="*/ 2913 w 109"/>
                  <a:gd name="T9" fmla="*/ 452437 h 285"/>
                  <a:gd name="T10" fmla="*/ 158750 w 109"/>
                  <a:gd name="T11" fmla="*/ 315912 h 285"/>
                  <a:gd name="T12" fmla="*/ 158750 w 109"/>
                  <a:gd name="T13" fmla="*/ 139700 h 285"/>
                  <a:gd name="T14" fmla="*/ 2913 w 109"/>
                  <a:gd name="T15" fmla="*/ 0 h 285"/>
                  <a:gd name="T16" fmla="*/ 2913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7" y="144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Freeform 223"/>
              <p:cNvSpPr>
                <a:spLocks/>
              </p:cNvSpPr>
              <p:nvPr/>
            </p:nvSpPr>
            <p:spPr bwMode="auto">
              <a:xfrm>
                <a:off x="5682714" y="2535793"/>
                <a:ext cx="89508" cy="513779"/>
              </a:xfrm>
              <a:custGeom>
                <a:avLst/>
                <a:gdLst>
                  <a:gd name="T0" fmla="*/ 7937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Freeform 224"/>
              <p:cNvSpPr>
                <a:spLocks/>
              </p:cNvSpPr>
              <p:nvPr/>
            </p:nvSpPr>
            <p:spPr bwMode="auto">
              <a:xfrm>
                <a:off x="5682714" y="3114018"/>
                <a:ext cx="89508" cy="513778"/>
              </a:xfrm>
              <a:custGeom>
                <a:avLst/>
                <a:gdLst>
                  <a:gd name="T0" fmla="*/ 7937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Freeform 225"/>
              <p:cNvSpPr>
                <a:spLocks/>
              </p:cNvSpPr>
              <p:nvPr/>
            </p:nvSpPr>
            <p:spPr bwMode="auto">
              <a:xfrm>
                <a:off x="5919016" y="3692242"/>
                <a:ext cx="180808" cy="511988"/>
              </a:xfrm>
              <a:custGeom>
                <a:avLst/>
                <a:gdLst>
                  <a:gd name="T0" fmla="*/ 0 w 110"/>
                  <a:gd name="T1" fmla="*/ 0 h 286"/>
                  <a:gd name="T2" fmla="*/ 2915 w 110"/>
                  <a:gd name="T3" fmla="*/ 182562 h 286"/>
                  <a:gd name="T4" fmla="*/ 53932 w 110"/>
                  <a:gd name="T5" fmla="*/ 225425 h 286"/>
                  <a:gd name="T6" fmla="*/ 2915 w 110"/>
                  <a:gd name="T7" fmla="*/ 271462 h 286"/>
                  <a:gd name="T8" fmla="*/ 2915 w 110"/>
                  <a:gd name="T9" fmla="*/ 454025 h 286"/>
                  <a:gd name="T10" fmla="*/ 160338 w 110"/>
                  <a:gd name="T11" fmla="*/ 314325 h 286"/>
                  <a:gd name="T12" fmla="*/ 160338 w 110"/>
                  <a:gd name="T13" fmla="*/ 139700 h 286"/>
                  <a:gd name="T14" fmla="*/ 2915 w 110"/>
                  <a:gd name="T15" fmla="*/ 0 h 286"/>
                  <a:gd name="T16" fmla="*/ 2915 w 110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6"/>
                  <a:gd name="T29" fmla="*/ 110 w 110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6">
                    <a:moveTo>
                      <a:pt x="0" y="0"/>
                    </a:moveTo>
                    <a:lnTo>
                      <a:pt x="2" y="115"/>
                    </a:lnTo>
                    <a:lnTo>
                      <a:pt x="37" y="142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10" y="198"/>
                    </a:lnTo>
                    <a:lnTo>
                      <a:pt x="110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Freeform 226"/>
              <p:cNvSpPr>
                <a:spLocks/>
              </p:cNvSpPr>
              <p:nvPr/>
            </p:nvSpPr>
            <p:spPr bwMode="auto">
              <a:xfrm>
                <a:off x="6248407" y="3692242"/>
                <a:ext cx="87719" cy="513779"/>
              </a:xfrm>
              <a:custGeom>
                <a:avLst/>
                <a:gdLst>
                  <a:gd name="T0" fmla="*/ 77788 w 53"/>
                  <a:gd name="T1" fmla="*/ 454025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227"/>
              <p:cNvSpPr>
                <a:spLocks/>
              </p:cNvSpPr>
              <p:nvPr/>
            </p:nvSpPr>
            <p:spPr bwMode="auto">
              <a:xfrm>
                <a:off x="5269185" y="2791788"/>
                <a:ext cx="417109" cy="191548"/>
              </a:xfrm>
              <a:custGeom>
                <a:avLst/>
                <a:gdLst>
                  <a:gd name="T0" fmla="*/ 0 w 253"/>
                  <a:gd name="T1" fmla="*/ 0 h 107"/>
                  <a:gd name="T2" fmla="*/ 2924 w 253"/>
                  <a:gd name="T3" fmla="*/ 169862 h 107"/>
                  <a:gd name="T4" fmla="*/ 317255 w 253"/>
                  <a:gd name="T5" fmla="*/ 169862 h 107"/>
                  <a:gd name="T6" fmla="*/ 317255 w 253"/>
                  <a:gd name="T7" fmla="*/ 57150 h 107"/>
                  <a:gd name="T8" fmla="*/ 369887 w 253"/>
                  <a:gd name="T9" fmla="*/ 57150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2" y="107"/>
                    </a:lnTo>
                    <a:lnTo>
                      <a:pt x="217" y="107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228"/>
              <p:cNvSpPr>
                <a:spLocks noChangeShapeType="1"/>
              </p:cNvSpPr>
              <p:nvPr/>
            </p:nvSpPr>
            <p:spPr bwMode="auto">
              <a:xfrm>
                <a:off x="5537711" y="3368222"/>
                <a:ext cx="14321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229"/>
              <p:cNvSpPr>
                <a:spLocks noChangeShapeType="1"/>
              </p:cNvSpPr>
              <p:nvPr/>
            </p:nvSpPr>
            <p:spPr bwMode="auto">
              <a:xfrm>
                <a:off x="5772222" y="3368222"/>
                <a:ext cx="12173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230"/>
              <p:cNvSpPr>
                <a:spLocks noChangeShapeType="1"/>
              </p:cNvSpPr>
              <p:nvPr/>
            </p:nvSpPr>
            <p:spPr bwMode="auto">
              <a:xfrm>
                <a:off x="6101613" y="3946446"/>
                <a:ext cx="14679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231"/>
              <p:cNvSpPr>
                <a:spLocks noChangeShapeType="1"/>
              </p:cNvSpPr>
              <p:nvPr/>
            </p:nvSpPr>
            <p:spPr bwMode="auto">
              <a:xfrm>
                <a:off x="6336126" y="3946446"/>
                <a:ext cx="12352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232"/>
              <p:cNvSpPr>
                <a:spLocks/>
              </p:cNvSpPr>
              <p:nvPr/>
            </p:nvSpPr>
            <p:spPr bwMode="auto">
              <a:xfrm>
                <a:off x="5833088" y="3368222"/>
                <a:ext cx="418900" cy="195128"/>
              </a:xfrm>
              <a:custGeom>
                <a:avLst/>
                <a:gdLst>
                  <a:gd name="T0" fmla="*/ 0 w 253"/>
                  <a:gd name="T1" fmla="*/ 0 h 109"/>
                  <a:gd name="T2" fmla="*/ 1468 w 253"/>
                  <a:gd name="T3" fmla="*/ 173037 h 109"/>
                  <a:gd name="T4" fmla="*/ 317149 w 253"/>
                  <a:gd name="T5" fmla="*/ 173037 h 109"/>
                  <a:gd name="T6" fmla="*/ 317149 w 253"/>
                  <a:gd name="T7" fmla="*/ 60325 h 109"/>
                  <a:gd name="T8" fmla="*/ 371475 w 253"/>
                  <a:gd name="T9" fmla="*/ 60325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1" y="109"/>
                    </a:lnTo>
                    <a:lnTo>
                      <a:pt x="216" y="109"/>
                    </a:lnTo>
                    <a:lnTo>
                      <a:pt x="216" y="38"/>
                    </a:lnTo>
                    <a:lnTo>
                      <a:pt x="253" y="3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Rectangle 233"/>
              <p:cNvSpPr>
                <a:spLocks noChangeArrowheads="1"/>
              </p:cNvSpPr>
              <p:nvPr/>
            </p:nvSpPr>
            <p:spPr bwMode="auto">
              <a:xfrm>
                <a:off x="5935128" y="3293035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 dirty="0">
                  <a:latin typeface="Arial" charset="0"/>
                </a:endParaRPr>
              </a:p>
            </p:txBody>
          </p:sp>
          <p:sp>
            <p:nvSpPr>
              <p:cNvPr id="234" name="Rectangle 234"/>
              <p:cNvSpPr>
                <a:spLocks noChangeArrowheads="1"/>
              </p:cNvSpPr>
              <p:nvPr/>
            </p:nvSpPr>
            <p:spPr bwMode="auto">
              <a:xfrm>
                <a:off x="6010315" y="3293035"/>
                <a:ext cx="9487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35" name="Freeform 235"/>
              <p:cNvSpPr>
                <a:spLocks/>
              </p:cNvSpPr>
              <p:nvPr/>
            </p:nvSpPr>
            <p:spPr bwMode="auto">
              <a:xfrm>
                <a:off x="5893954" y="3241120"/>
                <a:ext cx="238093" cy="255995"/>
              </a:xfrm>
              <a:custGeom>
                <a:avLst/>
                <a:gdLst>
                  <a:gd name="T0" fmla="*/ 211138 w 144"/>
                  <a:gd name="T1" fmla="*/ 227013 h 143"/>
                  <a:gd name="T2" fmla="*/ 211138 w 144"/>
                  <a:gd name="T3" fmla="*/ 0 h 143"/>
                  <a:gd name="T4" fmla="*/ 0 w 144"/>
                  <a:gd name="T5" fmla="*/ 0 h 143"/>
                  <a:gd name="T6" fmla="*/ 0 w 144"/>
                  <a:gd name="T7" fmla="*/ 227013 h 143"/>
                  <a:gd name="T8" fmla="*/ 211138 w 144"/>
                  <a:gd name="T9" fmla="*/ 227013 h 143"/>
                  <a:gd name="T10" fmla="*/ 211138 w 144"/>
                  <a:gd name="T11" fmla="*/ 22701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3"/>
                  <a:gd name="T20" fmla="*/ 144 w 144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3">
                    <a:moveTo>
                      <a:pt x="144" y="143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4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236"/>
              <p:cNvSpPr>
                <a:spLocks/>
              </p:cNvSpPr>
              <p:nvPr/>
            </p:nvSpPr>
            <p:spPr bwMode="auto">
              <a:xfrm>
                <a:off x="6251988" y="3114018"/>
                <a:ext cx="91299" cy="513778"/>
              </a:xfrm>
              <a:custGeom>
                <a:avLst/>
                <a:gdLst>
                  <a:gd name="T0" fmla="*/ 78019 w 55"/>
                  <a:gd name="T1" fmla="*/ 452437 h 287"/>
                  <a:gd name="T2" fmla="*/ 80963 w 55"/>
                  <a:gd name="T3" fmla="*/ 0 h 287"/>
                  <a:gd name="T4" fmla="*/ 0 w 55"/>
                  <a:gd name="T5" fmla="*/ 0 h 287"/>
                  <a:gd name="T6" fmla="*/ 0 w 55"/>
                  <a:gd name="T7" fmla="*/ 455612 h 287"/>
                  <a:gd name="T8" fmla="*/ 80963 w 55"/>
                  <a:gd name="T9" fmla="*/ 455612 h 287"/>
                  <a:gd name="T10" fmla="*/ 80963 w 55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" name="Group 276"/>
              <p:cNvGrpSpPr>
                <a:grpSpLocks/>
              </p:cNvGrpSpPr>
              <p:nvPr/>
            </p:nvGrpSpPr>
            <p:grpSpPr bwMode="auto">
              <a:xfrm>
                <a:off x="162657" y="2143748"/>
                <a:ext cx="1216215" cy="3131007"/>
                <a:chOff x="211" y="1852"/>
                <a:chExt cx="736" cy="1749"/>
              </a:xfrm>
            </p:grpSpPr>
            <p:sp>
              <p:nvSpPr>
                <p:cNvPr id="277" name="Line 277"/>
                <p:cNvSpPr>
                  <a:spLocks noChangeShapeType="1"/>
                </p:cNvSpPr>
                <p:nvPr/>
              </p:nvSpPr>
              <p:spPr bwMode="auto">
                <a:xfrm>
                  <a:off x="908" y="2140"/>
                  <a:ext cx="2" cy="14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278"/>
                <p:cNvSpPr>
                  <a:spLocks/>
                </p:cNvSpPr>
                <p:nvPr/>
              </p:nvSpPr>
              <p:spPr bwMode="auto">
                <a:xfrm>
                  <a:off x="897" y="3551"/>
                  <a:ext cx="50" cy="50"/>
                </a:xfrm>
                <a:custGeom>
                  <a:avLst/>
                  <a:gdLst>
                    <a:gd name="T0" fmla="*/ 50 w 24"/>
                    <a:gd name="T1" fmla="*/ 0 h 25"/>
                    <a:gd name="T2" fmla="*/ 0 w 24"/>
                    <a:gd name="T3" fmla="*/ 4 h 25"/>
                    <a:gd name="T4" fmla="*/ 27 w 24"/>
                    <a:gd name="T5" fmla="*/ 50 h 25"/>
                    <a:gd name="T6" fmla="*/ 50 w 24"/>
                    <a:gd name="T7" fmla="*/ 4 h 25"/>
                    <a:gd name="T8" fmla="*/ 50 w 24"/>
                    <a:gd name="T9" fmla="*/ 4 h 25"/>
                    <a:gd name="T10" fmla="*/ 50 w 24"/>
                    <a:gd name="T11" fmla="*/ 0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25"/>
                    <a:gd name="T20" fmla="*/ 24 w 24"/>
                    <a:gd name="T21" fmla="*/ 25 h 2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25">
                      <a:moveTo>
                        <a:pt x="24" y="0"/>
                      </a:moveTo>
                      <a:lnTo>
                        <a:pt x="0" y="2"/>
                      </a:lnTo>
                      <a:lnTo>
                        <a:pt x="13" y="25"/>
                      </a:lnTo>
                      <a:lnTo>
                        <a:pt x="24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Rectangle 279"/>
                <p:cNvSpPr>
                  <a:spLocks noChangeArrowheads="1"/>
                </p:cNvSpPr>
                <p:nvPr/>
              </p:nvSpPr>
              <p:spPr bwMode="auto">
                <a:xfrm>
                  <a:off x="211" y="1852"/>
                  <a:ext cx="611" cy="4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med" len="lg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1" dirty="0">
                      <a:latin typeface="Arial" charset="0"/>
                    </a:rPr>
                    <a:t>Program</a:t>
                  </a:r>
                </a:p>
                <a:p>
                  <a:r>
                    <a:rPr lang="en-US" sz="1200" b="1" dirty="0">
                      <a:latin typeface="Arial" charset="0"/>
                    </a:rPr>
                    <a:t>execution</a:t>
                  </a:r>
                </a:p>
                <a:p>
                  <a:r>
                    <a:rPr lang="en-US" sz="1200" b="1" dirty="0">
                      <a:latin typeface="Arial" charset="0"/>
                    </a:rPr>
                    <a:t>order</a:t>
                  </a:r>
                </a:p>
              </p:txBody>
            </p:sp>
          </p:grpSp>
          <p:sp>
            <p:nvSpPr>
              <p:cNvPr id="280" name="Rectangle 280"/>
              <p:cNvSpPr>
                <a:spLocks noChangeArrowheads="1"/>
              </p:cNvSpPr>
              <p:nvPr/>
            </p:nvSpPr>
            <p:spPr bwMode="auto">
              <a:xfrm>
                <a:off x="1440012" y="2609190"/>
                <a:ext cx="2457903" cy="269612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10000"/>
                  </a:spcBef>
                </a:pPr>
                <a:r>
                  <a:rPr lang="en-US" b="1" dirty="0" err="1">
                    <a:latin typeface="Courier New" pitchFamily="49" charset="0"/>
                  </a:rPr>
                  <a:t>lw</a:t>
                </a:r>
                <a:r>
                  <a:rPr lang="en-US" b="1" dirty="0">
                    <a:latin typeface="Courier New" pitchFamily="49" charset="0"/>
                  </a:rPr>
                  <a:t>  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, 30(R1)</a:t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>
                    <a:latin typeface="Courier New" pitchFamily="49" charset="0"/>
                  </a:rPr>
                  <a:t>and R12,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, R5</a:t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>
                    <a:latin typeface="Courier New" pitchFamily="49" charset="0"/>
                  </a:rPr>
                  <a:t>or  R13,R6, 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/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>
                    <a:latin typeface="Courier New" pitchFamily="49" charset="0"/>
                  </a:rPr>
                  <a:t>add R14,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, 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/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 err="1">
                    <a:latin typeface="Courier New" pitchFamily="49" charset="0"/>
                  </a:rPr>
                  <a:t>sw</a:t>
                </a:r>
                <a:r>
                  <a:rPr lang="en-US" b="1" dirty="0">
                    <a:latin typeface="Courier New" pitchFamily="49" charset="0"/>
                  </a:rPr>
                  <a:t>  R15,100(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)</a:t>
                </a:r>
              </a:p>
            </p:txBody>
          </p:sp>
          <p:grpSp>
            <p:nvGrpSpPr>
              <p:cNvPr id="292" name="Группа 291"/>
              <p:cNvGrpSpPr/>
              <p:nvPr/>
            </p:nvGrpSpPr>
            <p:grpSpPr>
              <a:xfrm>
                <a:off x="1695535" y="2133600"/>
                <a:ext cx="6823625" cy="428824"/>
                <a:chOff x="1722562" y="2022646"/>
                <a:chExt cx="6777398" cy="236168"/>
              </a:xfrm>
            </p:grpSpPr>
            <p:sp>
              <p:nvSpPr>
                <p:cNvPr id="282" name="Rectangle 242"/>
                <p:cNvSpPr>
                  <a:spLocks noChangeArrowheads="1"/>
                </p:cNvSpPr>
                <p:nvPr/>
              </p:nvSpPr>
              <p:spPr bwMode="auto">
                <a:xfrm>
                  <a:off x="3728150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1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83" name="Rectangle 246"/>
                <p:cNvSpPr>
                  <a:spLocks noChangeArrowheads="1"/>
                </p:cNvSpPr>
                <p:nvPr/>
              </p:nvSpPr>
              <p:spPr bwMode="auto">
                <a:xfrm>
                  <a:off x="4312294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2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84" name="Rectangle 250"/>
                <p:cNvSpPr>
                  <a:spLocks noChangeArrowheads="1"/>
                </p:cNvSpPr>
                <p:nvPr/>
              </p:nvSpPr>
              <p:spPr bwMode="auto">
                <a:xfrm>
                  <a:off x="4896440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3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85" name="Rectangle 254"/>
                <p:cNvSpPr>
                  <a:spLocks noChangeArrowheads="1"/>
                </p:cNvSpPr>
                <p:nvPr/>
              </p:nvSpPr>
              <p:spPr bwMode="auto">
                <a:xfrm>
                  <a:off x="5485723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4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86" name="Rectangle 258"/>
                <p:cNvSpPr>
                  <a:spLocks noChangeArrowheads="1"/>
                </p:cNvSpPr>
                <p:nvPr/>
              </p:nvSpPr>
              <p:spPr bwMode="auto">
                <a:xfrm>
                  <a:off x="6069868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5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87" name="Rectangle 262"/>
                <p:cNvSpPr>
                  <a:spLocks noChangeArrowheads="1"/>
                </p:cNvSpPr>
                <p:nvPr/>
              </p:nvSpPr>
              <p:spPr bwMode="auto">
                <a:xfrm>
                  <a:off x="6654014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6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88" name="Rectangle 263"/>
                <p:cNvSpPr>
                  <a:spLocks noChangeArrowheads="1"/>
                </p:cNvSpPr>
                <p:nvPr/>
              </p:nvSpPr>
              <p:spPr bwMode="auto">
                <a:xfrm>
                  <a:off x="1722562" y="2022646"/>
                  <a:ext cx="1560824" cy="2054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0000"/>
                      </a:solidFill>
                      <a:latin typeface="Neo Sans Intel"/>
                    </a:rPr>
                    <a:t>Time (clock cycles)</a:t>
                  </a:r>
                  <a:endParaRPr lang="en-US" sz="2000" b="1" dirty="0">
                    <a:latin typeface="Neo Sans Intel"/>
                  </a:endParaRPr>
                </a:p>
              </p:txBody>
            </p:sp>
            <p:sp>
              <p:nvSpPr>
                <p:cNvPr id="289" name="Rectangle 269"/>
                <p:cNvSpPr>
                  <a:spLocks noChangeArrowheads="1"/>
                </p:cNvSpPr>
                <p:nvPr/>
              </p:nvSpPr>
              <p:spPr bwMode="auto">
                <a:xfrm>
                  <a:off x="7238158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7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90" name="Rectangle 273"/>
                <p:cNvSpPr>
                  <a:spLocks noChangeArrowheads="1"/>
                </p:cNvSpPr>
                <p:nvPr/>
              </p:nvSpPr>
              <p:spPr bwMode="auto">
                <a:xfrm>
                  <a:off x="7822303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8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91" name="Rectangle 277"/>
                <p:cNvSpPr>
                  <a:spLocks noChangeArrowheads="1"/>
                </p:cNvSpPr>
                <p:nvPr/>
              </p:nvSpPr>
              <p:spPr bwMode="auto">
                <a:xfrm>
                  <a:off x="8408161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9</a:t>
                  </a:r>
                  <a:endParaRPr lang="en-US" sz="1100" b="1" dirty="0">
                    <a:latin typeface="Neo Sans Intel"/>
                  </a:endParaRPr>
                </a:p>
              </p:txBody>
            </p:sp>
          </p:grpSp>
          <p:sp>
            <p:nvSpPr>
              <p:cNvPr id="303" name="Rectangle 88"/>
              <p:cNvSpPr>
                <a:spLocks noChangeArrowheads="1"/>
              </p:cNvSpPr>
              <p:nvPr/>
            </p:nvSpPr>
            <p:spPr bwMode="auto">
              <a:xfrm>
                <a:off x="6435945" y="3248280"/>
                <a:ext cx="118151" cy="257784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Rectangle 89"/>
              <p:cNvSpPr>
                <a:spLocks noChangeArrowheads="1"/>
              </p:cNvSpPr>
              <p:nvPr/>
            </p:nvSpPr>
            <p:spPr bwMode="auto">
              <a:xfrm>
                <a:off x="6435945" y="3248280"/>
                <a:ext cx="118151" cy="25778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Line 90"/>
              <p:cNvSpPr>
                <a:spLocks noChangeShapeType="1"/>
              </p:cNvSpPr>
              <p:nvPr/>
            </p:nvSpPr>
            <p:spPr bwMode="auto">
              <a:xfrm flipV="1">
                <a:off x="6670457" y="3244700"/>
                <a:ext cx="3580" cy="2649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Line 91"/>
              <p:cNvSpPr>
                <a:spLocks noChangeShapeType="1"/>
              </p:cNvSpPr>
              <p:nvPr/>
            </p:nvSpPr>
            <p:spPr bwMode="auto">
              <a:xfrm flipH="1">
                <a:off x="6550516" y="3248280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Line 92"/>
              <p:cNvSpPr>
                <a:spLocks noChangeShapeType="1"/>
              </p:cNvSpPr>
              <p:nvPr/>
            </p:nvSpPr>
            <p:spPr bwMode="auto">
              <a:xfrm flipH="1">
                <a:off x="6550516" y="3506064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Rectangle 110"/>
              <p:cNvSpPr>
                <a:spLocks noChangeArrowheads="1"/>
              </p:cNvSpPr>
              <p:nvPr/>
            </p:nvSpPr>
            <p:spPr bwMode="auto">
              <a:xfrm>
                <a:off x="6466377" y="330019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09" name="Rectangle 111"/>
              <p:cNvSpPr>
                <a:spLocks noChangeArrowheads="1"/>
              </p:cNvSpPr>
              <p:nvPr/>
            </p:nvSpPr>
            <p:spPr bwMode="auto">
              <a:xfrm>
                <a:off x="6541565" y="330019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10" name="Rectangle 112"/>
              <p:cNvSpPr>
                <a:spLocks noChangeArrowheads="1"/>
              </p:cNvSpPr>
              <p:nvPr/>
            </p:nvSpPr>
            <p:spPr bwMode="auto">
              <a:xfrm>
                <a:off x="6602430" y="330019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11" name="Line 114"/>
              <p:cNvSpPr>
                <a:spLocks noChangeShapeType="1"/>
              </p:cNvSpPr>
              <p:nvPr/>
            </p:nvSpPr>
            <p:spPr bwMode="auto">
              <a:xfrm>
                <a:off x="6334760" y="3378961"/>
                <a:ext cx="9760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12" name="Line 214"/>
          <p:cNvSpPr>
            <a:spLocks noChangeShapeType="1"/>
          </p:cNvSpPr>
          <p:nvPr/>
        </p:nvSpPr>
        <p:spPr bwMode="auto">
          <a:xfrm>
            <a:off x="5721552" y="2820121"/>
            <a:ext cx="131834" cy="1100193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13" name="Line 214"/>
          <p:cNvSpPr>
            <a:spLocks noChangeShapeType="1"/>
          </p:cNvSpPr>
          <p:nvPr/>
        </p:nvSpPr>
        <p:spPr bwMode="auto">
          <a:xfrm>
            <a:off x="6006735" y="2820120"/>
            <a:ext cx="246726" cy="1699457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grpSp>
        <p:nvGrpSpPr>
          <p:cNvPr id="318" name="Группа 317"/>
          <p:cNvGrpSpPr/>
          <p:nvPr/>
        </p:nvGrpSpPr>
        <p:grpSpPr>
          <a:xfrm>
            <a:off x="5065580" y="3073755"/>
            <a:ext cx="754501" cy="618487"/>
            <a:chOff x="7116076" y="2769444"/>
            <a:chExt cx="1065258" cy="749170"/>
          </a:xfrm>
        </p:grpSpPr>
        <p:sp>
          <p:nvSpPr>
            <p:cNvPr id="315" name="Пятно 2 314"/>
            <p:cNvSpPr/>
            <p:nvPr/>
          </p:nvSpPr>
          <p:spPr bwMode="auto">
            <a:xfrm rot="1153187">
              <a:off x="7116076" y="2769444"/>
              <a:ext cx="1065258" cy="749170"/>
            </a:xfrm>
            <a:prstGeom prst="irregularSeal2">
              <a:avLst/>
            </a:prstGeom>
            <a:solidFill>
              <a:srgbClr val="FF0000"/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7269481" y="2956479"/>
              <a:ext cx="674046" cy="3728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Need it here!</a:t>
              </a:r>
            </a:p>
          </p:txBody>
        </p:sp>
      </p:grpSp>
      <p:sp>
        <p:nvSpPr>
          <p:cNvPr id="321" name="Line 214"/>
          <p:cNvSpPr>
            <a:spLocks noChangeShapeType="1"/>
          </p:cNvSpPr>
          <p:nvPr/>
        </p:nvSpPr>
        <p:spPr bwMode="auto">
          <a:xfrm>
            <a:off x="5721552" y="2788531"/>
            <a:ext cx="131834" cy="1100193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22" name="Line 214"/>
          <p:cNvSpPr>
            <a:spLocks noChangeShapeType="1"/>
          </p:cNvSpPr>
          <p:nvPr/>
        </p:nvSpPr>
        <p:spPr bwMode="auto">
          <a:xfrm>
            <a:off x="6006735" y="2788530"/>
            <a:ext cx="246726" cy="1699457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4722803"/>
      </p:ext>
    </p:extLst>
  </p:cSld>
  <p:clrMapOvr>
    <a:masterClrMapping/>
  </p:clrMapOvr>
  <p:transition advTm="755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312" grpId="0" animBg="1"/>
      <p:bldP spid="313" grpId="0" animBg="1"/>
      <p:bldP spid="321" grpId="0" animBg="1"/>
      <p:bldP spid="322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0903" x="5045075" y="4537075"/>
          <p14:tracePt t="11263" x="5054600" y="4519613"/>
          <p14:tracePt t="11274" x="5099050" y="4456113"/>
          <p14:tracePt t="11292" x="5143500" y="4384675"/>
          <p14:tracePt t="11308" x="5187950" y="4278313"/>
          <p14:tracePt t="11325" x="5207000" y="4214813"/>
          <p14:tracePt t="11341" x="5224463" y="4179888"/>
          <p14:tracePt t="11358" x="5232400" y="4170363"/>
          <p14:tracePt t="11374" x="5251450" y="4143375"/>
          <p14:tracePt t="11391" x="5303838" y="4054475"/>
          <p14:tracePt t="11408" x="5375275" y="3921125"/>
          <p14:tracePt t="11424" x="5438775" y="3805238"/>
          <p14:tracePt t="11442" x="5446713" y="3768725"/>
          <p14:tracePt t="11459" x="5456238" y="3733800"/>
          <p14:tracePt t="11475" x="5473700" y="3670300"/>
          <p14:tracePt t="11491" x="5518150" y="3571875"/>
          <p14:tracePt t="11508" x="5581650" y="3438525"/>
          <p14:tracePt t="11524" x="5643563" y="3303588"/>
          <p14:tracePt t="11541" x="5680075" y="3232150"/>
          <p14:tracePt t="11558" x="5707063" y="3197225"/>
          <p14:tracePt t="11574" x="5715000" y="3160713"/>
          <p14:tracePt t="11591" x="5715000" y="3116263"/>
          <p14:tracePt t="11607" x="5715000" y="3063875"/>
          <p14:tracePt t="11624" x="5715000" y="3000375"/>
          <p14:tracePt t="11641" x="5724525" y="2982913"/>
          <p14:tracePt t="11657" x="5724525" y="2973388"/>
          <p14:tracePt t="11881" x="5724525" y="2965450"/>
          <p14:tracePt t="11892" x="5724525" y="2946400"/>
          <p14:tracePt t="12123" x="5680075" y="2938463"/>
          <p14:tracePt t="12134" x="5537200" y="2921000"/>
          <p14:tracePt t="12147" x="5446713" y="2921000"/>
          <p14:tracePt t="12159" x="5251450" y="2928938"/>
          <p14:tracePt t="12177" x="5160963" y="2946400"/>
          <p14:tracePt t="12193" x="5081588" y="2955925"/>
          <p14:tracePt t="12209" x="5045075" y="2955925"/>
          <p14:tracePt t="12226" x="5037138" y="2955925"/>
          <p14:tracePt t="12241" x="5018088" y="2955925"/>
          <p14:tracePt t="12278" x="4956175" y="2955925"/>
          <p14:tracePt t="12286" x="4894263" y="2955925"/>
          <p14:tracePt t="12294" x="4786313" y="2946400"/>
          <p14:tracePt t="12307" x="4554538" y="2921000"/>
          <p14:tracePt t="12325" x="4276725" y="2884488"/>
          <p14:tracePt t="12341" x="4214813" y="2867025"/>
          <p14:tracePt t="12374" x="4214813" y="2874963"/>
          <p14:tracePt t="12467" x="4214813" y="2894013"/>
          <p14:tracePt t="12479" x="4251325" y="2911475"/>
          <p14:tracePt t="12493" x="4303713" y="2911475"/>
          <p14:tracePt t="12509" x="4367213" y="2911475"/>
          <p14:tracePt t="12527" x="4491038" y="2901950"/>
          <p14:tracePt t="12542" x="4598988" y="2894013"/>
          <p14:tracePt t="12560" x="4768850" y="2867025"/>
          <p14:tracePt t="12578" x="4857750" y="2849563"/>
          <p14:tracePt t="12593" x="4921250" y="2830513"/>
          <p14:tracePt t="12608" x="4992688" y="2813050"/>
          <p14:tracePt t="12625" x="5064125" y="2795588"/>
          <p14:tracePt t="12641" x="5135563" y="2778125"/>
          <p14:tracePt t="12658" x="5197475" y="2759075"/>
          <p14:tracePt t="12675" x="5295900" y="2732088"/>
          <p14:tracePt t="12692" x="5340350" y="2724150"/>
          <p14:tracePt t="12708" x="5375275" y="2724150"/>
          <p14:tracePt t="12741" x="5384800" y="2724150"/>
          <p14:tracePt t="12803" x="5394325" y="2724150"/>
          <p14:tracePt t="12881" x="5421313" y="2751138"/>
          <p14:tracePt t="12897" x="5465763" y="2778125"/>
          <p14:tracePt t="12909" x="5537200" y="2840038"/>
          <p14:tracePt t="12926" x="5608638" y="2884488"/>
          <p14:tracePt t="12942" x="5635625" y="2901950"/>
          <p14:tracePt t="12959" x="5643563" y="2911475"/>
          <p14:tracePt t="12976" x="5661025" y="2921000"/>
          <p14:tracePt t="12991" x="5697538" y="2928938"/>
          <p14:tracePt t="13008" x="5707063" y="2928938"/>
          <p14:tracePt t="13025" x="5715000" y="2928938"/>
          <p14:tracePt t="13041" x="5724525" y="2928938"/>
          <p14:tracePt t="13101" x="5732463" y="2921000"/>
          <p14:tracePt t="13123" x="5741988" y="2911475"/>
          <p14:tracePt t="17516" x="5724525" y="2928938"/>
          <p14:tracePt t="17941" x="5715000" y="2928938"/>
          <p14:tracePt t="17954" x="5707063" y="2928938"/>
          <p14:tracePt t="17974" x="5697538" y="2938463"/>
          <p14:tracePt t="17985" x="5688013" y="2946400"/>
          <p14:tracePt t="17997" x="5680075" y="2955925"/>
          <p14:tracePt t="18010" x="5661025" y="2973388"/>
          <p14:tracePt t="18028" x="5653088" y="2992438"/>
          <p14:tracePt t="18044" x="5635625" y="3000375"/>
          <p14:tracePt t="18060" x="5635625" y="3009900"/>
          <p14:tracePt t="18076" x="5626100" y="3017838"/>
          <p14:tracePt t="18093" x="5616575" y="3017838"/>
          <p14:tracePt t="18110" x="5608638" y="3036888"/>
          <p14:tracePt t="18126" x="5589588" y="3044825"/>
          <p14:tracePt t="18143" x="5572125" y="3071813"/>
          <p14:tracePt t="18160" x="5564188" y="3089275"/>
          <p14:tracePt t="18176" x="5545138" y="3089275"/>
          <p14:tracePt t="18193" x="5545138" y="3098800"/>
          <p14:tracePt t="18210" x="5537200" y="3108325"/>
          <p14:tracePt t="18551" x="5527675" y="3108325"/>
          <p14:tracePt t="18559" x="5518150" y="3125788"/>
          <p14:tracePt t="18576" x="5492750" y="3135313"/>
          <p14:tracePt t="18592" x="5456238" y="3160713"/>
          <p14:tracePt t="18609" x="5411788" y="3187700"/>
          <p14:tracePt t="18626" x="5357813" y="3232150"/>
          <p14:tracePt t="18643" x="5259388" y="3286125"/>
          <p14:tracePt t="18659" x="5143500" y="3367088"/>
          <p14:tracePt t="18676" x="4946650" y="3465513"/>
          <p14:tracePt t="18693" x="4813300" y="3527425"/>
          <p14:tracePt t="18710" x="4697413" y="3581400"/>
          <p14:tracePt t="18727" x="4598988" y="3635375"/>
          <p14:tracePt t="18744" x="4483100" y="3679825"/>
          <p14:tracePt t="18759" x="4340225" y="3714750"/>
          <p14:tracePt t="18775" x="4170363" y="3741738"/>
          <p14:tracePt t="18792" x="3983038" y="3759200"/>
          <p14:tracePt t="18809" x="3919538" y="3759200"/>
          <p14:tracePt t="18825" x="3857625" y="3751263"/>
          <p14:tracePt t="18842" x="3795713" y="3741738"/>
          <p14:tracePt t="18858" x="3724275" y="3697288"/>
          <p14:tracePt t="18875" x="3652838" y="3652838"/>
          <p14:tracePt t="18892" x="3589338" y="3608388"/>
          <p14:tracePt t="18908" x="3517900" y="3554413"/>
          <p14:tracePt t="18927" x="3446463" y="3473450"/>
          <p14:tracePt t="18943" x="3429000" y="3465513"/>
          <p14:tracePt t="18960" x="3419475" y="3446463"/>
          <p14:tracePt t="18975" x="3402013" y="3446463"/>
          <p14:tracePt t="18992" x="3357563" y="3429000"/>
          <p14:tracePt t="19009" x="3313113" y="3411538"/>
          <p14:tracePt t="19026" x="3241675" y="3402013"/>
          <p14:tracePt t="19042" x="3152775" y="3402013"/>
          <p14:tracePt t="19060" x="3108325" y="3411538"/>
          <p14:tracePt t="19075" x="3054350" y="3429000"/>
          <p14:tracePt t="19092" x="2990850" y="3446463"/>
          <p14:tracePt t="19109" x="2928938" y="3465513"/>
          <p14:tracePt t="19125" x="2830513" y="3482975"/>
          <p14:tracePt t="19142" x="2759075" y="3500438"/>
          <p14:tracePt t="19159" x="2714625" y="3517900"/>
          <p14:tracePt t="19175" x="2633663" y="3536950"/>
          <p14:tracePt t="19192" x="2598738" y="3554413"/>
          <p14:tracePt t="19209" x="2562225" y="3571875"/>
          <p14:tracePt t="19225" x="2509838" y="3589338"/>
          <p14:tracePt t="19242" x="2482850" y="3598863"/>
          <p14:tracePt t="19258" x="2473325" y="3598863"/>
          <p14:tracePt t="19275" x="2473325" y="3589338"/>
          <p14:tracePt t="19748" x="2455863" y="3581400"/>
          <p14:tracePt t="19759" x="2428875" y="3571875"/>
          <p14:tracePt t="19776" x="2411413" y="3544888"/>
          <p14:tracePt t="19793" x="2384425" y="3482975"/>
          <p14:tracePt t="19810" x="2384425" y="3402013"/>
          <p14:tracePt t="19826" x="2384425" y="3330575"/>
          <p14:tracePt t="19842" x="2384425" y="3232150"/>
          <p14:tracePt t="19859" x="2366963" y="3143250"/>
          <p14:tracePt t="19876" x="2322513" y="3027363"/>
          <p14:tracePt t="19892" x="2276475" y="2911475"/>
          <p14:tracePt t="19909" x="2214563" y="2778125"/>
          <p14:tracePt t="19926" x="2081213" y="2563813"/>
          <p14:tracePt t="19943" x="2000250" y="2446338"/>
          <p14:tracePt t="19961" x="1946275" y="2374900"/>
          <p14:tracePt t="19976" x="1911350" y="2339975"/>
          <p14:tracePt t="19992" x="1884363" y="2312988"/>
          <p14:tracePt t="20009" x="1874838" y="2303463"/>
          <p14:tracePt t="20026" x="1866900" y="2295525"/>
          <p14:tracePt t="20042" x="1874838" y="2295525"/>
          <p14:tracePt t="20255" x="1884363" y="2322513"/>
          <p14:tracePt t="20263" x="1911350" y="2366963"/>
          <p14:tracePt t="20275" x="1982788" y="2482850"/>
          <p14:tracePt t="20292" x="2071688" y="2660650"/>
          <p14:tracePt t="20309" x="2268538" y="2911475"/>
          <p14:tracePt t="20325" x="2393950" y="3027363"/>
          <p14:tracePt t="20343" x="2490788" y="3143250"/>
          <p14:tracePt t="20360" x="2554288" y="3214688"/>
          <p14:tracePt t="20376" x="2571750" y="3268663"/>
          <p14:tracePt t="20393" x="2581275" y="3303588"/>
          <p14:tracePt t="20410" x="2581275" y="3357563"/>
          <p14:tracePt t="20425" x="2581275" y="3421063"/>
          <p14:tracePt t="20442" x="2598738" y="3492500"/>
          <p14:tracePt t="20461" x="2608263" y="3527425"/>
          <p14:tracePt t="20476" x="2616200" y="3536950"/>
          <p14:tracePt t="20492" x="2616200" y="3544888"/>
          <p14:tracePt t="20509" x="2625725" y="3544888"/>
          <p14:tracePt t="20726" x="2633663" y="3536950"/>
          <p14:tracePt t="20796" x="2643188" y="3536950"/>
          <p14:tracePt t="20807" x="2652713" y="3517900"/>
          <p14:tracePt t="20828" x="2670175" y="3509963"/>
          <p14:tracePt t="20843" x="2670175" y="3500438"/>
          <p14:tracePt t="20860" x="2679700" y="3500438"/>
          <p14:tracePt t="20890" x="2679700" y="3492500"/>
          <p14:tracePt t="21014" x="2679700" y="3500438"/>
          <p14:tracePt t="21352" x="2670175" y="3509963"/>
          <p14:tracePt t="21363" x="2660650" y="3509963"/>
          <p14:tracePt t="21376" x="2679700" y="3509963"/>
          <p14:tracePt t="21868" x="2714625" y="3509963"/>
          <p14:tracePt t="21879" x="2795588" y="3509963"/>
          <p14:tracePt t="21893" x="2874963" y="3517900"/>
          <p14:tracePt t="21909" x="2982913" y="3536950"/>
          <p14:tracePt t="21926" x="3108325" y="3554413"/>
          <p14:tracePt t="21942" x="3268663" y="3581400"/>
          <p14:tracePt t="21961" x="3411538" y="3608388"/>
          <p14:tracePt t="21976" x="3589338" y="3625850"/>
          <p14:tracePt t="21992" x="3741738" y="3652838"/>
          <p14:tracePt t="22009" x="3867150" y="3670300"/>
          <p14:tracePt t="22026" x="3938588" y="3687763"/>
          <p14:tracePt t="22042" x="4010025" y="3706813"/>
          <p14:tracePt t="22059" x="4054475" y="3724275"/>
          <p14:tracePt t="22076" x="4081463" y="3724275"/>
          <p14:tracePt t="22092" x="4125913" y="3733800"/>
          <p14:tracePt t="22110" x="4160838" y="3733800"/>
          <p14:tracePt t="22126" x="4197350" y="3741738"/>
          <p14:tracePt t="22142" x="4205288" y="3741738"/>
          <p14:tracePt t="22159" x="4214813" y="3741738"/>
          <p14:tracePt t="22250" x="4224338" y="3741738"/>
          <p14:tracePt t="22266" x="4232275" y="3724275"/>
          <p14:tracePt t="22276" x="4259263" y="3714750"/>
          <p14:tracePt t="22292" x="4276725" y="3687763"/>
          <p14:tracePt t="22309" x="4330700" y="3679825"/>
          <p14:tracePt t="22326" x="4429125" y="3670300"/>
          <p14:tracePt t="22342" x="4705350" y="3635375"/>
          <p14:tracePt t="22360" x="4946650" y="3608388"/>
          <p14:tracePt t="22376" x="5180013" y="3581400"/>
          <p14:tracePt t="22392" x="5367338" y="3571875"/>
          <p14:tracePt t="22409" x="5492750" y="3554413"/>
          <p14:tracePt t="22426" x="5554663" y="3536950"/>
          <p14:tracePt t="22442" x="5608638" y="3509963"/>
          <p14:tracePt t="22442" x="5635625" y="3500438"/>
          <p14:tracePt t="22462" x="5680075" y="3482975"/>
          <p14:tracePt t="22477" x="5732463" y="3465513"/>
          <p14:tracePt t="22494" x="5778500" y="3446463"/>
          <p14:tracePt t="22510" x="5830888" y="3446463"/>
          <p14:tracePt t="22527" x="5875338" y="3446463"/>
          <p14:tracePt t="22544" x="5911850" y="3446463"/>
          <p14:tracePt t="22560" x="5938838" y="3446463"/>
          <p14:tracePt t="22576" x="5956300" y="3446463"/>
          <p14:tracePt t="22609" x="5946775" y="3455988"/>
          <p14:tracePt t="22663" x="5946775" y="3465513"/>
          <p14:tracePt t="22671" x="5938838" y="3465513"/>
          <p14:tracePt t="22681" x="5929313" y="3473450"/>
          <p14:tracePt t="22693" x="5921375" y="3492500"/>
          <p14:tracePt t="22710" x="5884863" y="3509963"/>
          <p14:tracePt t="22727" x="5857875" y="3517900"/>
          <p14:tracePt t="22743" x="5813425" y="3527425"/>
          <p14:tracePt t="22760" x="5786438" y="3527425"/>
          <p14:tracePt t="22777" x="5751513" y="3527425"/>
          <p14:tracePt t="22794" x="5741988" y="3527425"/>
          <p14:tracePt t="22826" x="5751513" y="3527425"/>
          <p14:tracePt t="22993" x="5759450" y="3517900"/>
          <p14:tracePt t="23005" x="5759450" y="3509963"/>
          <p14:tracePt t="23017" x="5768975" y="3500438"/>
          <p14:tracePt t="23030" x="5778500" y="3482975"/>
          <p14:tracePt t="23065" x="5786438" y="3465513"/>
          <p14:tracePt t="23077" x="5813425" y="3402013"/>
          <p14:tracePt t="23095" x="5813425" y="3384550"/>
          <p14:tracePt t="23111" x="5813425" y="3375025"/>
          <p14:tracePt t="23127" x="5813425" y="3330575"/>
          <p14:tracePt t="23144" x="5786438" y="3251200"/>
          <p14:tracePt t="23159" x="5759450" y="3152775"/>
          <p14:tracePt t="23176" x="5707063" y="3063875"/>
          <p14:tracePt t="23193" x="5680075" y="2992438"/>
          <p14:tracePt t="23209" x="5653088" y="2928938"/>
          <p14:tracePt t="23226" x="5626100" y="2857500"/>
          <p14:tracePt t="23243" x="5608638" y="2778125"/>
          <p14:tracePt t="23259" x="5599113" y="2759075"/>
          <p14:tracePt t="23276" x="5589588" y="2751138"/>
          <p14:tracePt t="23293" x="5581650" y="2732088"/>
          <p14:tracePt t="23309" x="5572125" y="2706688"/>
          <p14:tracePt t="23326" x="5564188" y="2697163"/>
          <p14:tracePt t="23342" x="5564188" y="2687638"/>
          <p14:tracePt t="23359" x="5554663" y="2687638"/>
          <p14:tracePt t="23416" x="5554663" y="2706688"/>
          <p14:tracePt t="23431" x="5554663" y="2751138"/>
          <p14:tracePt t="23442" x="5564188" y="2822575"/>
          <p14:tracePt t="23460" x="5581650" y="2867025"/>
          <p14:tracePt t="23476" x="5581650" y="2874963"/>
          <p14:tracePt t="23493" x="5581650" y="2921000"/>
          <p14:tracePt t="23509" x="5581650" y="2965450"/>
          <p14:tracePt t="23526" x="5572125" y="2982913"/>
          <p14:tracePt t="23543" x="5537200" y="3017838"/>
          <p14:tracePt t="23560" x="5473700" y="3071813"/>
          <p14:tracePt t="23576" x="5384800" y="3135313"/>
          <p14:tracePt t="23593" x="5259388" y="3187700"/>
          <p14:tracePt t="23610" x="5224463" y="3197225"/>
          <p14:tracePt t="23626" x="5197475" y="3241675"/>
          <p14:tracePt t="23643" x="5160963" y="3259138"/>
          <p14:tracePt t="23659" x="5160963" y="3278188"/>
          <p14:tracePt t="23677" x="5153025" y="3278188"/>
          <p14:tracePt t="23694" x="5153025" y="3286125"/>
          <p14:tracePt t="23710" x="5170488" y="3278188"/>
          <p14:tracePt t="23767" x="5197475" y="3268663"/>
          <p14:tracePt t="23778" x="5278438" y="3197225"/>
          <p14:tracePt t="23793" x="5394325" y="3116263"/>
          <p14:tracePt t="23810" x="5527675" y="3027363"/>
          <p14:tracePt t="23826" x="5670550" y="2965450"/>
          <p14:tracePt t="23843" x="5803900" y="2946400"/>
          <p14:tracePt t="23860" x="5813425" y="2946400"/>
          <p14:tracePt t="23876" x="5822950" y="2946400"/>
          <p14:tracePt t="23909" x="5803900" y="2946400"/>
          <p14:tracePt t="23926" x="5768975" y="2955925"/>
          <p14:tracePt t="23943" x="5759450" y="2965450"/>
          <p14:tracePt t="23961" x="5751513" y="2973388"/>
          <p14:tracePt t="23976" x="5715000" y="2992438"/>
          <p14:tracePt t="23992" x="5643563" y="3044825"/>
          <p14:tracePt t="24010" x="5599113" y="3089275"/>
          <p14:tracePt t="24026" x="5564188" y="3170238"/>
          <p14:tracePt t="24042" x="5545138" y="3232150"/>
          <p14:tracePt t="24059" x="5527675" y="3303588"/>
          <p14:tracePt t="24075" x="5492750" y="3394075"/>
          <p14:tracePt t="24092" x="5429250" y="3536950"/>
          <p14:tracePt t="24109" x="5251450" y="3813175"/>
          <p14:tracePt t="24126" x="5170488" y="3956050"/>
          <p14:tracePt t="24142" x="5143500" y="4054475"/>
          <p14:tracePt t="24160" x="5135563" y="4090988"/>
          <p14:tracePt t="24193" x="5135563" y="4071938"/>
          <p14:tracePt t="24277" x="5153025" y="3973513"/>
          <p14:tracePt t="24288" x="5251450" y="3768725"/>
          <p14:tracePt t="24299" x="5322888" y="3670300"/>
          <p14:tracePt t="24310" x="5446713" y="3482975"/>
          <p14:tracePt t="24327" x="5572125" y="3303588"/>
          <p14:tracePt t="24343" x="5661025" y="3197225"/>
          <p14:tracePt t="24360" x="5724525" y="3116263"/>
          <p14:tracePt t="24393" x="5707063" y="3135313"/>
          <p14:tracePt t="24503" x="5661025" y="3160713"/>
          <p14:tracePt t="24515" x="5589588" y="3224213"/>
          <p14:tracePt t="24528" x="5456238" y="3286125"/>
          <p14:tracePt t="24543" x="5268913" y="3330575"/>
          <p14:tracePt t="24560" x="5072063" y="3384550"/>
          <p14:tracePt t="24576" x="4911725" y="3438525"/>
          <p14:tracePt t="24593" x="4857750" y="3455988"/>
          <p14:tracePt t="24610" x="4840288" y="3465513"/>
          <p14:tracePt t="24643" x="4857750" y="3446463"/>
          <p14:tracePt t="24721" x="4911725" y="3375025"/>
          <p14:tracePt t="24732" x="5081588" y="3232150"/>
          <p14:tracePt t="24745" x="5268913" y="3089275"/>
          <p14:tracePt t="24761" x="5492750" y="2938463"/>
          <p14:tracePt t="24776" x="5697538" y="2830513"/>
          <p14:tracePt t="24793" x="5857875" y="2786063"/>
          <p14:tracePt t="24810" x="5902325" y="2786063"/>
          <p14:tracePt t="24843" x="5902325" y="2795588"/>
          <p14:tracePt t="24877" x="5884863" y="2830513"/>
          <p14:tracePt t="24885" x="5857875" y="2867025"/>
          <p14:tracePt t="24893" x="5786438" y="2973388"/>
          <p14:tracePt t="24910" x="5670550" y="3108325"/>
          <p14:tracePt t="24926" x="5492750" y="3251200"/>
          <p14:tracePt t="24943" x="5286375" y="3349625"/>
          <p14:tracePt t="24960" x="5153025" y="3429000"/>
          <p14:tracePt t="24976" x="5116513" y="3446463"/>
          <p14:tracePt t="24993" x="5116513" y="3455988"/>
          <p14:tracePt t="25009" x="5187950" y="3394075"/>
          <p14:tracePt t="25151" x="5286375" y="3322638"/>
          <p14:tracePt t="25165" x="5483225" y="3187700"/>
          <p14:tracePt t="25178" x="5661025" y="3054350"/>
          <p14:tracePt t="25194" x="5822950" y="2965450"/>
          <p14:tracePt t="25209" x="5884863" y="2911475"/>
          <p14:tracePt t="25226" x="5894388" y="2901950"/>
          <p14:tracePt t="25242" x="5884863" y="2901950"/>
          <p14:tracePt t="25284" x="5857875" y="2911475"/>
          <p14:tracePt t="25292" x="5830888" y="2928938"/>
          <p14:tracePt t="25300" x="5803900" y="2946400"/>
          <p14:tracePt t="25309" x="5759450" y="2992438"/>
          <p14:tracePt t="25326" x="5688013" y="3044825"/>
          <p14:tracePt t="25342" x="5635625" y="3116263"/>
          <p14:tracePt t="25359" x="5554663" y="3197225"/>
          <p14:tracePt t="25376" x="5473700" y="3278188"/>
          <p14:tracePt t="25393" x="5402263" y="3367088"/>
          <p14:tracePt t="25410" x="5357813" y="3411538"/>
          <p14:tracePt t="25426" x="5303838" y="3482975"/>
          <p14:tracePt t="25442" x="5259388" y="3527425"/>
          <p14:tracePt t="25460" x="5241925" y="3563938"/>
          <p14:tracePt t="25492" x="5241925" y="3536950"/>
          <p14:tracePt t="25550" x="5286375" y="3446463"/>
          <p14:tracePt t="25558" x="5330825" y="3349625"/>
          <p14:tracePt t="25564" x="5375275" y="3268663"/>
          <p14:tracePt t="25575" x="5465763" y="3135313"/>
          <p14:tracePt t="25592" x="5545138" y="3044825"/>
          <p14:tracePt t="25609" x="5554663" y="3036888"/>
          <p14:tracePt t="25642" x="5545138" y="3044825"/>
          <p14:tracePt t="25667" x="5518150" y="3081338"/>
          <p14:tracePt t="25676" x="5492750" y="3116263"/>
          <p14:tracePt t="25693" x="5456238" y="3179763"/>
          <p14:tracePt t="25710" x="5429250" y="3251200"/>
          <p14:tracePt t="25726" x="5402263" y="3357563"/>
          <p14:tracePt t="25743" x="5384800" y="3482975"/>
          <p14:tracePt t="25761" x="5402263" y="3517900"/>
          <p14:tracePt t="25777" x="5465763" y="3536950"/>
          <p14:tracePt t="25793" x="5581650" y="3536950"/>
          <p14:tracePt t="25810" x="5724525" y="3517900"/>
          <p14:tracePt t="25826" x="5840413" y="3465513"/>
          <p14:tracePt t="25843" x="5894388" y="3421063"/>
          <p14:tracePt t="25860" x="5921375" y="3394075"/>
          <p14:tracePt t="25876" x="5921375" y="3357563"/>
          <p14:tracePt t="25893" x="5921375" y="3286125"/>
          <p14:tracePt t="25910" x="5902325" y="3259138"/>
          <p14:tracePt t="25926" x="5884863" y="3251200"/>
          <p14:tracePt t="25943" x="5867400" y="3251200"/>
          <p14:tracePt t="25962" x="5813425" y="3259138"/>
          <p14:tracePt t="25977" x="5661025" y="3340100"/>
          <p14:tracePt t="25995" x="5581650" y="3394075"/>
          <p14:tracePt t="26011" x="5564188" y="3455988"/>
          <p14:tracePt t="26027" x="5554663" y="3536950"/>
          <p14:tracePt t="26043" x="5581650" y="3679825"/>
          <p14:tracePt t="26060" x="5688013" y="3867150"/>
          <p14:tracePt t="26076" x="5795963" y="4054475"/>
          <p14:tracePt t="26093" x="5902325" y="4224338"/>
          <p14:tracePt t="26110" x="5965825" y="4278313"/>
          <p14:tracePt t="26126" x="6010275" y="4286250"/>
          <p14:tracePt t="26144" x="6099175" y="4251325"/>
          <p14:tracePt t="26159" x="6170613" y="4170363"/>
          <p14:tracePt t="26176" x="6224588" y="4098925"/>
          <p14:tracePt t="26193" x="6259513" y="4044950"/>
          <p14:tracePt t="26209" x="6259513" y="4000500"/>
          <p14:tracePt t="26226" x="6242050" y="3948113"/>
          <p14:tracePt t="26243" x="6180138" y="3884613"/>
          <p14:tracePt t="26260" x="5946775" y="3759200"/>
          <p14:tracePt t="26276" x="5751513" y="3687763"/>
          <p14:tracePt t="26293" x="5545138" y="3589338"/>
          <p14:tracePt t="26309" x="5340350" y="3509963"/>
          <p14:tracePt t="26326" x="5143500" y="3438525"/>
          <p14:tracePt t="26342" x="5027613" y="3411538"/>
          <p14:tracePt t="26359" x="4983163" y="3411538"/>
          <p14:tracePt t="26377" x="4938713" y="3455988"/>
          <p14:tracePt t="26395" x="4902200" y="3500438"/>
          <p14:tracePt t="26411" x="4894263" y="3544888"/>
          <p14:tracePt t="26426" x="4911725" y="3616325"/>
          <p14:tracePt t="26443" x="5010150" y="3751263"/>
          <p14:tracePt t="26461" x="5160963" y="3857625"/>
          <p14:tracePt t="26477" x="5330825" y="3902075"/>
          <p14:tracePt t="26493" x="5608638" y="3911600"/>
          <p14:tracePt t="26511" x="5759450" y="3911600"/>
          <p14:tracePt t="26527" x="5894388" y="3830638"/>
          <p14:tracePt t="26543" x="6000750" y="3733800"/>
          <p14:tracePt t="26560" x="6108700" y="3625850"/>
          <p14:tracePt t="26577" x="6161088" y="3554413"/>
          <p14:tracePt t="26593" x="6170613" y="3509963"/>
          <p14:tracePt t="26610" x="6170613" y="3465513"/>
          <p14:tracePt t="26627" x="6135688" y="3411538"/>
          <p14:tracePt t="26643" x="6018213" y="3322638"/>
          <p14:tracePt t="26661" x="5884863" y="3268663"/>
          <p14:tracePt t="26677" x="5732463" y="3251200"/>
          <p14:tracePt t="26693" x="5518150" y="3251200"/>
          <p14:tracePt t="26710" x="5286375" y="3251200"/>
          <p14:tracePt t="26727" x="5089525" y="3278188"/>
          <p14:tracePt t="26743" x="5000625" y="3303588"/>
          <p14:tracePt t="26761" x="4983163" y="3340100"/>
          <p14:tracePt t="26777" x="4965700" y="3394075"/>
          <p14:tracePt t="26793" x="4965700" y="3509963"/>
          <p14:tracePt t="26810" x="5027613" y="3581400"/>
          <p14:tracePt t="26828" x="5089525" y="3625850"/>
          <p14:tracePt t="26844" x="5187950" y="3643313"/>
          <p14:tracePt t="26861" x="5303838" y="3643313"/>
          <p14:tracePt t="26877" x="5429250" y="3616325"/>
          <p14:tracePt t="26895" x="5446713" y="3589338"/>
          <p14:tracePt t="26911" x="5456238" y="3571875"/>
          <p14:tracePt t="26927" x="5456238" y="3527425"/>
          <p14:tracePt t="26943" x="5411788" y="3455988"/>
          <p14:tracePt t="26961" x="5313363" y="3322638"/>
          <p14:tracePt t="26977" x="5180013" y="3179763"/>
          <p14:tracePt t="26993" x="5018088" y="3098800"/>
          <p14:tracePt t="27010" x="4768850" y="3089275"/>
          <p14:tracePt t="27027" x="4660900" y="3152775"/>
          <p14:tracePt t="27043" x="4625975" y="3206750"/>
          <p14:tracePt t="27060" x="4616450" y="3259138"/>
          <p14:tracePt t="27076" x="4660900" y="3349625"/>
          <p14:tracePt t="27093" x="4768850" y="3421063"/>
          <p14:tracePt t="27110" x="4884738" y="3473450"/>
          <p14:tracePt t="27127" x="5010150" y="3482975"/>
          <p14:tracePt t="27145" x="5072063" y="3482975"/>
          <p14:tracePt t="27162" x="5108575" y="3482975"/>
          <p14:tracePt t="27176" x="5197475" y="3446463"/>
          <p14:tracePt t="27193" x="5197475" y="3438525"/>
          <p14:tracePt t="27210" x="5197475" y="3429000"/>
          <p14:tracePt t="27309" x="5207000" y="3394075"/>
          <p14:tracePt t="27449" x="5207000" y="3357563"/>
          <p14:tracePt t="27461" x="5207000" y="3295650"/>
          <p14:tracePt t="27478" x="5197475" y="3241675"/>
          <p14:tracePt t="27494" x="5187950" y="3179763"/>
          <p14:tracePt t="27511" x="5143500" y="3125788"/>
          <p14:tracePt t="27527" x="5064125" y="3081338"/>
          <p14:tracePt t="27543" x="5000625" y="3081338"/>
          <p14:tracePt t="27560" x="4929188" y="3125788"/>
          <p14:tracePt t="27576" x="4830763" y="3206750"/>
          <p14:tracePt t="27593" x="4759325" y="3295650"/>
          <p14:tracePt t="27610" x="4741863" y="3384550"/>
          <p14:tracePt t="27626" x="4751388" y="3473450"/>
          <p14:tracePt t="27644" x="4830763" y="3625850"/>
          <p14:tracePt t="27660" x="5018088" y="3768725"/>
          <p14:tracePt t="27677" x="5116513" y="3778250"/>
          <p14:tracePt t="27693" x="5187950" y="3768725"/>
          <p14:tracePt t="27710" x="5259388" y="3714750"/>
          <p14:tracePt t="27726" x="5340350" y="3643313"/>
          <p14:tracePt t="27743" x="5411788" y="3581400"/>
          <p14:tracePt t="27759" x="5429250" y="3527425"/>
          <p14:tracePt t="27776" x="5438775" y="3446463"/>
          <p14:tracePt t="27793" x="5421313" y="3394075"/>
          <p14:tracePt t="27811" x="5349875" y="3340100"/>
          <p14:tracePt t="27827" x="5268913" y="3286125"/>
          <p14:tracePt t="27844" x="5160963" y="3259138"/>
          <p14:tracePt t="27861" x="5108575" y="3259138"/>
          <p14:tracePt t="27877" x="5089525" y="3278188"/>
          <p14:tracePt t="27894" x="5081588" y="3340100"/>
          <p14:tracePt t="27911" x="5099050" y="3465513"/>
          <p14:tracePt t="27927" x="5180013" y="3616325"/>
          <p14:tracePt t="27944" x="5322888" y="3741738"/>
          <p14:tracePt t="27962" x="5421313" y="3778250"/>
          <p14:tracePt t="27978" x="5483225" y="3778250"/>
          <p14:tracePt t="27993" x="5572125" y="3733800"/>
          <p14:tracePt t="28010" x="5697538" y="3643313"/>
          <p14:tracePt t="28028" x="5822950" y="3482975"/>
          <p14:tracePt t="28046" x="5857875" y="3394075"/>
          <p14:tracePt t="28060" x="5857875" y="3330575"/>
          <p14:tracePt t="28077" x="5822950" y="3268663"/>
          <p14:tracePt t="28094" x="5741988" y="3187700"/>
          <p14:tracePt t="28111" x="5608638" y="3108325"/>
          <p14:tracePt t="28127" x="5500688" y="3081338"/>
          <p14:tracePt t="28145" x="5402263" y="3071813"/>
          <p14:tracePt t="28162" x="5357813" y="3089275"/>
          <p14:tracePt t="28178" x="5295900" y="3125788"/>
          <p14:tracePt t="28194" x="5232400" y="3197225"/>
          <p14:tracePt t="28211" x="5153025" y="3259138"/>
          <p14:tracePt t="28227" x="5108575" y="3295650"/>
          <p14:tracePt t="28244" x="5099050" y="3313113"/>
          <p14:tracePt t="28277" x="5099050" y="3278188"/>
          <p14:tracePt t="28357" x="5108575" y="3214688"/>
          <p14:tracePt t="28369" x="5153025" y="3135313"/>
          <p14:tracePt t="28381" x="5180013" y="3108325"/>
          <p14:tracePt t="28394" x="5207000" y="3071813"/>
          <p14:tracePt t="28412" x="5214938" y="3071813"/>
          <p14:tracePt t="28427" x="5214938" y="3135313"/>
          <p14:tracePt t="28497" x="5207000" y="3224213"/>
          <p14:tracePt t="28509" x="5187950" y="3349625"/>
          <p14:tracePt t="28527" x="5170488" y="3402013"/>
          <p14:tracePt t="28543" x="5153025" y="3421063"/>
          <p14:tracePt t="28576" x="5153025" y="3394075"/>
          <p14:tracePt t="28668" x="5160963" y="3367088"/>
          <p14:tracePt t="28678" x="5170488" y="3330575"/>
          <p14:tracePt t="28689" x="5180013" y="3295650"/>
          <p14:tracePt t="28702" x="5187950" y="3295650"/>
          <p14:tracePt t="28710" x="5207000" y="3278188"/>
          <p14:tracePt t="28788" x="5224463" y="3268663"/>
          <p14:tracePt t="28799" x="5259388" y="3251200"/>
          <p14:tracePt t="28812" x="5286375" y="3241675"/>
          <p14:tracePt t="28828" x="5295900" y="3224213"/>
          <p14:tracePt t="28844" x="5303838" y="3214688"/>
          <p14:tracePt t="28860" x="5322888" y="3206750"/>
          <p14:tracePt t="28877" x="5330825" y="3179763"/>
          <p14:tracePt t="28893" x="5340350" y="3160713"/>
          <p14:tracePt t="28911" x="5340350" y="3143250"/>
          <p14:tracePt t="28928" x="5340350" y="3125788"/>
          <p14:tracePt t="28944" x="5322888" y="3089275"/>
          <p14:tracePt t="28962" x="5278438" y="3036888"/>
          <p14:tracePt t="28977" x="5232400" y="3000375"/>
          <p14:tracePt t="28995" x="5207000" y="2955925"/>
          <p14:tracePt t="29010" x="5187950" y="2938463"/>
          <p14:tracePt t="29027" x="5187950" y="2921000"/>
          <p14:tracePt t="29060" x="5214938" y="2928938"/>
          <p14:tracePt t="29242" x="5286375" y="2938463"/>
          <p14:tracePt t="29253" x="5456238" y="2965450"/>
          <p14:tracePt t="29266" x="5545138" y="2965450"/>
          <p14:tracePt t="29276" x="5697538" y="2982913"/>
          <p14:tracePt t="29293" x="5795963" y="2992438"/>
          <p14:tracePt t="29311" x="5857875" y="3009900"/>
          <p14:tracePt t="29343" x="5849938" y="3036888"/>
          <p14:tracePt t="29381" x="5822950" y="3044825"/>
          <p14:tracePt t="29389" x="5795963" y="3054350"/>
          <p14:tracePt t="29397" x="5786438" y="3054350"/>
          <p14:tracePt t="35554" x="5786438" y="3063875"/>
          <p14:tracePt t="35762" x="5768975" y="3179763"/>
          <p14:tracePt t="35774" x="5707063" y="3421063"/>
          <p14:tracePt t="35787" x="5680075" y="3500438"/>
          <p14:tracePt t="35799" x="5626100" y="3625850"/>
          <p14:tracePt t="35812" x="5572125" y="3759200"/>
          <p14:tracePt t="35829" x="5537200" y="3857625"/>
          <p14:tracePt t="35845" x="5518150" y="3921125"/>
          <p14:tracePt t="35861" x="5510213" y="3938588"/>
          <p14:tracePt t="35878" x="5510213" y="3948113"/>
          <p14:tracePt t="35894" x="5510213" y="3965575"/>
          <p14:tracePt t="35926" x="5510213" y="4044950"/>
          <p14:tracePt t="35935" x="5510213" y="4135438"/>
          <p14:tracePt t="35944" x="5500688" y="4295775"/>
          <p14:tracePt t="35962" x="5500688" y="4349750"/>
          <p14:tracePt t="35978" x="5537200" y="4376738"/>
          <p14:tracePt t="35994" x="5599113" y="4402138"/>
          <p14:tracePt t="36011" x="5661025" y="4411663"/>
          <p14:tracePt t="36029" x="5670550" y="4411663"/>
          <p14:tracePt t="36044" x="5688013" y="4411663"/>
          <p14:tracePt t="36061" x="5697538" y="4411663"/>
          <p14:tracePt t="36078" x="5707063" y="4411663"/>
          <p14:tracePt t="36155" x="5715000" y="4411663"/>
          <p14:tracePt t="36171" x="5715000" y="4402138"/>
          <p14:tracePt t="36437" x="5724525" y="4384675"/>
          <p14:tracePt t="36451" x="5741988" y="4349750"/>
          <p14:tracePt t="36463" x="5768975" y="4295775"/>
          <p14:tracePt t="36479" x="5786438" y="4259263"/>
          <p14:tracePt t="36495" x="5803900" y="4206875"/>
          <p14:tracePt t="36511" x="5857875" y="4135438"/>
          <p14:tracePt t="36528" x="5956300" y="3992563"/>
          <p14:tracePt t="36545" x="5965825" y="3973513"/>
          <p14:tracePt t="36577" x="5956300" y="3992563"/>
          <p14:tracePt t="36811" x="5946775" y="4010025"/>
          <p14:tracePt t="36823" x="5938838" y="4019550"/>
          <p14:tracePt t="36835" x="5929313" y="4019550"/>
          <p14:tracePt t="36905" x="5894388" y="4027488"/>
          <p14:tracePt t="37743" x="5830888" y="4037013"/>
          <p14:tracePt t="37755" x="5768975" y="4044950"/>
          <p14:tracePt t="37767" x="5759450" y="4044950"/>
          <p14:tracePt t="37778" x="5707063" y="3992563"/>
          <p14:tracePt t="38142" x="5635625" y="3911600"/>
          <p14:tracePt t="38153" x="5438775" y="3741738"/>
          <p14:tracePt t="38166" x="5278438" y="3571875"/>
          <p14:tracePt t="38180" x="5160963" y="3384550"/>
          <p14:tracePt t="38196" x="5072063" y="3259138"/>
          <p14:tracePt t="38212" x="5018088" y="3197225"/>
          <p14:tracePt t="38228" x="5010150" y="3179763"/>
          <p14:tracePt t="38244" x="5000625" y="3179763"/>
          <p14:tracePt t="38261" x="5010150" y="3160713"/>
          <p14:tracePt t="38392" x="5045075" y="3135313"/>
          <p14:tracePt t="38404" x="5089525" y="3116263"/>
          <p14:tracePt t="38416" x="5099050" y="3108325"/>
          <p14:tracePt t="38430" x="5108575" y="3108325"/>
          <p14:tracePt t="38445" x="5089525" y="3098800"/>
          <p14:tracePt t="39095" x="5054600" y="3081338"/>
          <p14:tracePt t="39108" x="4992688" y="3044825"/>
          <p14:tracePt t="39121" x="4965700" y="3027363"/>
          <p14:tracePt t="39134" x="4938713" y="3027363"/>
          <p14:tracePt t="39146" x="4884738" y="3000375"/>
          <p14:tracePt t="39163" x="4822825" y="2973388"/>
          <p14:tracePt t="39178" x="4786313" y="2965450"/>
          <p14:tracePt t="39211" x="4803775" y="2965450"/>
          <p14:tracePt t="39322" x="4830763" y="2973388"/>
          <p14:tracePt t="39333" x="4840288" y="2992438"/>
          <p14:tracePt t="39346" x="4848225" y="2992438"/>
          <p14:tracePt t="39361" x="4857750" y="2992438"/>
          <p14:tracePt t="39502" x="4857750" y="2982913"/>
          <p14:tracePt t="39533" x="4857750" y="2973388"/>
          <p14:tracePt t="39549" x="4867275" y="2965450"/>
          <p14:tracePt t="39557" x="4867275" y="2955925"/>
          <p14:tracePt t="39566" x="4875213" y="2946400"/>
          <p14:tracePt t="39579" x="4911725" y="2911475"/>
          <p14:tracePt t="39595" x="4965700" y="2874963"/>
          <p14:tracePt t="39611" x="5018088" y="2849563"/>
          <p14:tracePt t="39627" x="5045075" y="2830513"/>
          <p14:tracePt t="39644" x="5064125" y="2830513"/>
          <p14:tracePt t="39661" x="5072063" y="2813050"/>
          <p14:tracePt t="39678" x="5072063" y="2803525"/>
          <p14:tracePt t="39710" x="5081588" y="2803525"/>
          <p14:tracePt t="40096" x="5108575" y="2857500"/>
          <p14:tracePt t="40107" x="5187950" y="2946400"/>
          <p14:tracePt t="40120" x="5268913" y="3054350"/>
          <p14:tracePt t="40136" x="5303838" y="3098800"/>
          <p14:tracePt t="40145" x="5322888" y="3152775"/>
          <p14:tracePt t="40161" x="5340350" y="3206750"/>
          <p14:tracePt t="40178" x="5357813" y="3241675"/>
          <p14:tracePt t="40195" x="5357813" y="3259138"/>
          <p14:tracePt t="40211" x="5357813" y="3286125"/>
          <p14:tracePt t="40229" x="5367338" y="3330575"/>
          <p14:tracePt t="40245" x="5367338" y="3357563"/>
          <p14:tracePt t="40262" x="5367338" y="3375025"/>
          <p14:tracePt t="40295" x="5340350" y="3330575"/>
          <p14:tracePt t="40472" x="5295900" y="3259138"/>
          <p14:tracePt t="40483" x="5224463" y="3143250"/>
          <p14:tracePt t="40497" x="5160963" y="3036888"/>
          <p14:tracePt t="40513" x="5135563" y="2992438"/>
          <p14:tracePt t="40528" x="5108575" y="2938463"/>
          <p14:tracePt t="40545" x="5081588" y="2894013"/>
          <p14:tracePt t="40562" x="5064125" y="2857500"/>
          <p14:tracePt t="40578" x="5054600" y="2849563"/>
          <p14:tracePt t="40595" x="5045075" y="2849563"/>
          <p14:tracePt t="40682" x="5037138" y="2849563"/>
          <p14:tracePt t="40737" x="5072063" y="2857500"/>
          <p14:tracePt t="40848" x="5126038" y="2894013"/>
          <p14:tracePt t="40859" x="5224463" y="2965450"/>
          <p14:tracePt t="40879" x="5278438" y="2992438"/>
          <p14:tracePt t="40896" x="5295900" y="3009900"/>
          <p14:tracePt t="40913" x="5322888" y="3036888"/>
          <p14:tracePt t="40929" x="5375275" y="3071813"/>
          <p14:tracePt t="40946" x="5483225" y="3116263"/>
          <p14:tracePt t="40964" x="5537200" y="3152775"/>
          <p14:tracePt t="40980" x="5564188" y="3179763"/>
          <p14:tracePt t="40996" x="5572125" y="3187700"/>
          <p14:tracePt t="41028" x="5581650" y="3187700"/>
          <p14:tracePt t="41073" x="5581650" y="3197225"/>
          <p14:tracePt t="41128" x="5581650" y="3206750"/>
          <p14:tracePt t="41152" x="5581650" y="3214688"/>
          <p14:tracePt t="41192" x="5554663" y="3170238"/>
          <p14:tracePt t="41246" x="5483225" y="3098800"/>
          <p14:tracePt t="41257" x="5349875" y="3000375"/>
          <p14:tracePt t="41270" x="5278438" y="2946400"/>
          <p14:tracePt t="41282" x="5126038" y="2813050"/>
          <p14:tracePt t="41296" x="5000625" y="2679700"/>
          <p14:tracePt t="41313" x="4911725" y="2554288"/>
          <p14:tracePt t="41329" x="4875213" y="2509838"/>
          <p14:tracePt t="41346" x="4875213" y="2500313"/>
          <p14:tracePt t="41362" x="4884738" y="2500313"/>
          <p14:tracePt t="41480" x="4911725" y="2527300"/>
          <p14:tracePt t="41494" x="5027613" y="2598738"/>
          <p14:tracePt t="41513" x="5108575" y="2652713"/>
          <p14:tracePt t="41529" x="5143500" y="2670175"/>
          <p14:tracePt t="41546" x="5160963" y="2679700"/>
          <p14:tracePt t="41563" x="5187950" y="2706688"/>
          <p14:tracePt t="41579" x="5214938" y="2732088"/>
          <p14:tracePt t="41595" x="5232400" y="2778125"/>
          <p14:tracePt t="41612" x="5241925" y="2840038"/>
          <p14:tracePt t="41628" x="5251450" y="2884488"/>
          <p14:tracePt t="41645" x="5268913" y="2938463"/>
          <p14:tracePt t="41661" x="5286375" y="2982913"/>
          <p14:tracePt t="41678" x="5303838" y="3044825"/>
          <p14:tracePt t="41695" x="5313363" y="3098800"/>
          <p14:tracePt t="41712" x="5322888" y="3206750"/>
          <p14:tracePt t="41729" x="5313363" y="3286125"/>
          <p14:tracePt t="41746" x="5303838" y="3340100"/>
          <p14:tracePt t="41762" x="5303838" y="3367088"/>
          <p14:tracePt t="41778" x="5303838" y="3384550"/>
          <p14:tracePt t="41795" x="5303838" y="3394075"/>
          <p14:tracePt t="41828" x="5286375" y="3349625"/>
          <p14:tracePt t="41959" x="5232400" y="3241675"/>
          <p14:tracePt t="41971" x="5153025" y="3081338"/>
          <p14:tracePt t="41983" x="5089525" y="2965450"/>
          <p14:tracePt t="41996" x="5027613" y="2874963"/>
          <p14:tracePt t="42012" x="5010150" y="2830513"/>
          <p14:tracePt t="42029" x="5000625" y="2822575"/>
          <p14:tracePt t="42045" x="5018088" y="2849563"/>
          <p14:tracePt t="42168" x="5045075" y="2884488"/>
          <p14:tracePt t="42180" x="5099050" y="2938463"/>
          <p14:tracePt t="42196" x="5126038" y="2955925"/>
          <p14:tracePt t="42213" x="5153025" y="2973388"/>
          <p14:tracePt t="42230" x="5160963" y="2973388"/>
          <p14:tracePt t="42245" x="5170488" y="2992438"/>
          <p14:tracePt t="42285" x="5180013" y="3009900"/>
          <p14:tracePt t="42307" x="5187950" y="3017838"/>
          <p14:tracePt t="42315" x="5187950" y="2992438"/>
          <p14:tracePt t="42426" x="5170488" y="2973388"/>
          <p14:tracePt t="42437" x="5170488" y="2955925"/>
          <p14:tracePt t="42464" x="5180013" y="2955925"/>
          <p14:tracePt t="42660" x="5214938" y="2955925"/>
          <p14:tracePt t="42672" x="5278438" y="2955925"/>
          <p14:tracePt t="42684" x="5303838" y="2955925"/>
          <p14:tracePt t="42695" x="5349875" y="2965450"/>
          <p14:tracePt t="42712" x="5394325" y="2982913"/>
          <p14:tracePt t="42728" x="5429250" y="3000375"/>
          <p14:tracePt t="42746" x="5456238" y="3000375"/>
          <p14:tracePt t="42762" x="5500688" y="3000375"/>
          <p14:tracePt t="42779" x="5572125" y="3000375"/>
          <p14:tracePt t="42796" x="5616575" y="3000375"/>
          <p14:tracePt t="42812" x="5653088" y="2982913"/>
          <p14:tracePt t="42828" x="5670550" y="2965450"/>
          <p14:tracePt t="42845" x="5680075" y="2955925"/>
          <p14:tracePt t="42862" x="5707063" y="2938463"/>
          <p14:tracePt t="42879" x="5724525" y="2928938"/>
          <p14:tracePt t="42911" x="5724525" y="2921000"/>
          <p14:tracePt t="42942" x="5732463" y="2921000"/>
          <p14:tracePt t="42959" x="5715000" y="2921000"/>
          <p14:tracePt t="43076" x="5697538" y="2921000"/>
          <p14:tracePt t="43088" x="5635625" y="2946400"/>
          <p14:tracePt t="43100" x="5581650" y="2982913"/>
          <p14:tracePt t="43112" x="5492750" y="3036888"/>
          <p14:tracePt t="43128" x="5357813" y="3160713"/>
          <p14:tracePt t="43146" x="5295900" y="3241675"/>
          <p14:tracePt t="43162" x="5268913" y="3295650"/>
          <p14:tracePt t="43178" x="5259388" y="3322638"/>
          <p14:tracePt t="43195" x="5251450" y="3340100"/>
          <p14:tracePt t="43212" x="5241925" y="3357563"/>
          <p14:tracePt t="43229" x="5232400" y="3367088"/>
          <p14:tracePt t="43246" x="5224463" y="3384550"/>
          <p14:tracePt t="43262" x="5214938" y="3394075"/>
          <p14:tracePt t="43279" x="5207000" y="3411538"/>
          <p14:tracePt t="43295" x="5197475" y="3411538"/>
          <p14:tracePt t="43312" x="5224463" y="3375025"/>
          <p14:tracePt t="43404" x="5286375" y="3286125"/>
          <p14:tracePt t="43416" x="5465763" y="3089275"/>
          <p14:tracePt t="43429" x="5635625" y="2973388"/>
          <p14:tracePt t="43445" x="5732463" y="2921000"/>
          <p14:tracePt t="43463" x="5768975" y="2911475"/>
          <p14:tracePt t="43495" x="5768975" y="2921000"/>
          <p14:tracePt t="43601" x="5759450" y="2938463"/>
          <p14:tracePt t="43612" x="5724525" y="2992438"/>
          <p14:tracePt t="43631" x="5707063" y="3044825"/>
          <p14:tracePt t="43647" x="5661025" y="3108325"/>
          <p14:tracePt t="43663" x="5626100" y="3152775"/>
          <p14:tracePt t="43680" x="5572125" y="3206750"/>
          <p14:tracePt t="43696" x="5510213" y="3278188"/>
          <p14:tracePt t="43712" x="5402263" y="3357563"/>
          <p14:tracePt t="43728" x="5224463" y="3465513"/>
          <p14:tracePt t="43745" x="5037138" y="3571875"/>
          <p14:tracePt t="43762" x="4759325" y="3759200"/>
          <p14:tracePt t="43778" x="4616450" y="3894138"/>
          <p14:tracePt t="43795" x="4572000" y="3929063"/>
          <p14:tracePt t="43828" x="4581525" y="3902075"/>
          <p14:tracePt t="43896" x="4608513" y="3876675"/>
          <p14:tracePt t="43908" x="4670425" y="3786188"/>
          <p14:tracePt t="43920" x="4714875" y="3714750"/>
          <p14:tracePt t="43933" x="4848225" y="3536950"/>
          <p14:tracePt t="43946" x="5018088" y="3340100"/>
          <p14:tracePt t="43963" x="5214938" y="3187700"/>
          <p14:tracePt t="43979" x="5375275" y="3081338"/>
          <p14:tracePt t="43995" x="5483225" y="3017838"/>
          <p14:tracePt t="44013" x="5500688" y="3000375"/>
          <p14:tracePt t="44029" x="5518150" y="2965450"/>
          <p14:tracePt t="44059" x="5545138" y="2938463"/>
          <p14:tracePt t="44067" x="5572125" y="2911475"/>
          <p14:tracePt t="44078" x="5616575" y="2867025"/>
          <p14:tracePt t="44095" x="5643563" y="2840038"/>
          <p14:tracePt t="44128" x="5635625" y="2840038"/>
          <p14:tracePt t="44280" x="5635625" y="2849563"/>
          <p14:tracePt t="44292" x="5608638" y="2874963"/>
          <p14:tracePt t="44304" x="5589588" y="2894013"/>
          <p14:tracePt t="44316" x="5518150" y="2965450"/>
          <p14:tracePt t="44332" x="5421313" y="3081338"/>
          <p14:tracePt t="44345" x="5278438" y="3224213"/>
          <p14:tracePt t="44362" x="5116513" y="3375025"/>
          <p14:tracePt t="44379" x="4848225" y="3608388"/>
          <p14:tracePt t="44396" x="4714875" y="3724275"/>
          <p14:tracePt t="44412" x="4608513" y="3795713"/>
          <p14:tracePt t="44428" x="4554538" y="3840163"/>
          <p14:tracePt t="44445" x="4545013" y="3849688"/>
          <p14:tracePt t="44463" x="4545013" y="3830638"/>
          <p14:tracePt t="44538" x="4581525" y="3786188"/>
          <p14:tracePt t="44546" x="4697413" y="3662363"/>
          <p14:tracePt t="44562" x="4830763" y="3536950"/>
          <p14:tracePt t="44578" x="4983163" y="3429000"/>
          <p14:tracePt t="44595" x="5116513" y="3357563"/>
          <p14:tracePt t="44612" x="5232400" y="3278188"/>
          <p14:tracePt t="44628" x="5421313" y="3179763"/>
          <p14:tracePt t="44646" x="5492750" y="3135313"/>
          <p14:tracePt t="44662" x="5527675" y="3108325"/>
          <p14:tracePt t="44679" x="5537200" y="3108325"/>
          <p14:tracePt t="44696" x="5537200" y="3089275"/>
          <p14:tracePt t="44713" x="5545138" y="3081338"/>
          <p14:tracePt t="44729" x="5554663" y="3063875"/>
          <p14:tracePt t="44746" x="5564188" y="3054350"/>
          <p14:tracePt t="44891" x="5564188" y="3044825"/>
          <p14:tracePt t="44904" x="5564188" y="3036888"/>
          <p14:tracePt t="44916" x="5564188" y="3027363"/>
          <p14:tracePt t="44930" x="5564188" y="3009900"/>
          <p14:tracePt t="44946" x="5564188" y="3000375"/>
          <p14:tracePt t="44963" x="5564188" y="3009900"/>
          <p14:tracePt t="45063" x="5554663" y="3027363"/>
          <p14:tracePt t="45074" x="5537200" y="3054350"/>
          <p14:tracePt t="45086" x="5527675" y="3081338"/>
          <p14:tracePt t="45095" x="5518150" y="3125788"/>
          <p14:tracePt t="45112" x="5500688" y="3160713"/>
          <p14:tracePt t="45129" x="5465763" y="3214688"/>
          <p14:tracePt t="45145" x="5446713" y="3241675"/>
          <p14:tracePt t="45162" x="5438775" y="3251200"/>
          <p14:tracePt t="45179" x="5438775" y="3259138"/>
          <p14:tracePt t="65725" x="5429250" y="3278188"/>
          <p14:tracePt t="66089" x="5402263" y="3349625"/>
          <p14:tracePt t="66098" x="5340350" y="3438525"/>
          <p14:tracePt t="66105" x="5259388" y="3536950"/>
          <p14:tracePt t="66114" x="5072063" y="3733800"/>
          <p14:tracePt t="66131" x="4965700" y="3822700"/>
          <p14:tracePt t="66148" x="4956175" y="3830638"/>
          <p14:tracePt t="66164" x="4956175" y="3822700"/>
          <p14:tracePt t="66207" x="5000625" y="3768725"/>
          <p14:tracePt t="66215" x="5037138" y="3714750"/>
          <p14:tracePt t="66223" x="5072063" y="3662363"/>
          <p14:tracePt t="66232" x="5143500" y="3571875"/>
          <p14:tracePt t="66248" x="5207000" y="3465513"/>
          <p14:tracePt t="66264" x="5268913" y="3367088"/>
          <p14:tracePt t="66281" x="5330825" y="3232150"/>
          <p14:tracePt t="66297" x="5367338" y="3197225"/>
          <p14:tracePt t="66331" x="5349875" y="3224213"/>
          <p14:tracePt t="66599" x="5313363" y="3295650"/>
          <p14:tracePt t="66609" x="5295900" y="3340100"/>
          <p14:tracePt t="66614" x="5259388" y="3402013"/>
          <p14:tracePt t="66631" x="5251450" y="3438525"/>
          <p14:tracePt t="66664" x="5259388" y="3429000"/>
          <p14:tracePt t="66699" x="5295900" y="3402013"/>
          <p14:tracePt t="66707" x="5322888" y="3375025"/>
          <p14:tracePt t="66715" x="5357813" y="3349625"/>
          <p14:tracePt t="66731" x="5375275" y="3340100"/>
          <p14:tracePt t="66764" x="5357813" y="3340100"/>
          <p14:tracePt t="66871" x="5295900" y="3340100"/>
          <p14:tracePt t="66879" x="5224463" y="3340100"/>
          <p14:tracePt t="66887" x="5135563" y="3340100"/>
          <p14:tracePt t="66898" x="4946650" y="3340100"/>
          <p14:tracePt t="66914" x="4795838" y="3313113"/>
          <p14:tracePt t="66931" x="4679950" y="3313113"/>
          <p14:tracePt t="66948" x="4554538" y="3313113"/>
          <p14:tracePt t="66948" x="4491038" y="3313113"/>
          <p14:tracePt t="66965" x="4384675" y="3295650"/>
          <p14:tracePt t="66982" x="4286250" y="3286125"/>
          <p14:tracePt t="66998" x="4232275" y="3286125"/>
          <p14:tracePt t="67014" x="4179888" y="3303588"/>
          <p14:tracePt t="67031" x="4098925" y="3330575"/>
          <p14:tracePt t="67048" x="3983038" y="3375025"/>
          <p14:tracePt t="67064" x="3857625" y="3421063"/>
          <p14:tracePt t="67081" x="3697288" y="3446463"/>
          <p14:tracePt t="67097" x="3527425" y="3517900"/>
          <p14:tracePt t="67114" x="3303588" y="3625850"/>
          <p14:tracePt t="67131" x="3152775" y="3687763"/>
          <p14:tracePt t="67148" x="3027363" y="3751263"/>
          <p14:tracePt t="67165" x="2894013" y="3795713"/>
          <p14:tracePt t="67181" x="2786063" y="3813175"/>
          <p14:tracePt t="67198" x="2643188" y="3840163"/>
          <p14:tracePt t="67216" x="2500313" y="3840163"/>
          <p14:tracePt t="67233" x="2374900" y="3822700"/>
          <p14:tracePt t="67249" x="2286000" y="3805238"/>
          <p14:tracePt t="67265" x="2205038" y="3795713"/>
          <p14:tracePt t="67282" x="2160588" y="3786188"/>
          <p14:tracePt t="67298" x="2152650" y="3778250"/>
          <p14:tracePt t="67315" x="2143125" y="3778250"/>
          <p14:tracePt t="67332" x="2133600" y="3778250"/>
          <p14:tracePt t="67348" x="2133600" y="3768725"/>
          <p14:tracePt t="67429" x="2133600" y="3751263"/>
          <p14:tracePt t="67439" x="2133600" y="3741738"/>
          <p14:tracePt t="67539" x="2143125" y="3733800"/>
          <p14:tracePt t="67550" x="2170113" y="3724275"/>
          <p14:tracePt t="67565" x="2187575" y="3724275"/>
          <p14:tracePt t="67582" x="2224088" y="3741738"/>
          <p14:tracePt t="67599" x="2286000" y="3741738"/>
          <p14:tracePt t="67617" x="2347913" y="3733800"/>
          <p14:tracePt t="67633" x="2419350" y="3714750"/>
          <p14:tracePt t="67649" x="2482850" y="3697288"/>
          <p14:tracePt t="67665" x="2554288" y="3697288"/>
          <p14:tracePt t="67682" x="2616200" y="3697288"/>
          <p14:tracePt t="67699" x="2705100" y="3697288"/>
          <p14:tracePt t="67715" x="2874963" y="3687763"/>
          <p14:tracePt t="67731" x="3187700" y="3687763"/>
          <p14:tracePt t="67748" x="3402013" y="3714750"/>
          <p14:tracePt t="67765" x="3625850" y="3733800"/>
          <p14:tracePt t="67781" x="3840163" y="3759200"/>
          <p14:tracePt t="67798" x="4037013" y="3733800"/>
          <p14:tracePt t="67816" x="4214813" y="3714750"/>
          <p14:tracePt t="67832" x="4394200" y="3652838"/>
          <p14:tracePt t="67849" x="4589463" y="3581400"/>
          <p14:tracePt t="67865" x="4929188" y="3482975"/>
          <p14:tracePt t="67882" x="5126038" y="3446463"/>
          <p14:tracePt t="67898" x="5322888" y="3429000"/>
          <p14:tracePt t="67915" x="5446713" y="3394075"/>
          <p14:tracePt t="67931" x="5581650" y="3349625"/>
          <p14:tracePt t="67948" x="5688013" y="3330575"/>
          <p14:tracePt t="67966" x="5786438" y="3322638"/>
          <p14:tracePt t="67982" x="5849938" y="3313113"/>
          <p14:tracePt t="67998" x="5894388" y="3313113"/>
          <p14:tracePt t="68014" x="5911850" y="3313113"/>
          <p14:tracePt t="68048" x="5911850" y="3322638"/>
          <p14:tracePt t="68171" x="5911850" y="3340100"/>
          <p14:tracePt t="68182" x="5911850" y="3357563"/>
          <p14:tracePt t="68218" x="5902325" y="3367088"/>
          <p14:tracePt t="68272" x="5894388" y="3384550"/>
          <p14:tracePt t="68281" x="5875338" y="3394075"/>
          <p14:tracePt t="68299" x="5867400" y="34020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MIPS Single-Cycle Implementation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4671" y="1066800"/>
            <a:ext cx="8911382" cy="3731808"/>
            <a:chOff x="154671" y="1620197"/>
            <a:chExt cx="8911382" cy="3731808"/>
          </a:xfrm>
        </p:grpSpPr>
        <p:grpSp>
          <p:nvGrpSpPr>
            <p:cNvPr id="5" name="Group 4"/>
            <p:cNvGrpSpPr/>
            <p:nvPr/>
          </p:nvGrpSpPr>
          <p:grpSpPr>
            <a:xfrm>
              <a:off x="154671" y="2994625"/>
              <a:ext cx="1622694" cy="1386326"/>
              <a:chOff x="1738845" y="3229513"/>
              <a:chExt cx="1622694" cy="1386326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132" name="Rectangle 131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address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Instruction [31-0]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</p:grpSp>
          <p:cxnSp>
            <p:nvCxnSpPr>
              <p:cNvPr id="131" name="Straight Arrow Connector 130"/>
              <p:cNvCxnSpPr>
                <a:stCxn id="134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grpSp>
          <p:nvGrpSpPr>
            <p:cNvPr id="6" name="Group 5"/>
            <p:cNvGrpSpPr/>
            <p:nvPr/>
          </p:nvGrpSpPr>
          <p:grpSpPr>
            <a:xfrm>
              <a:off x="2546317" y="3911755"/>
              <a:ext cx="180391" cy="643543"/>
              <a:chOff x="3390790" y="3616963"/>
              <a:chExt cx="180391" cy="643543"/>
            </a:xfrm>
          </p:grpSpPr>
          <p:sp>
            <p:nvSpPr>
              <p:cNvPr id="126" name="Trapezoid 125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27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8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29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107902" y="3005501"/>
              <a:ext cx="1552498" cy="1873251"/>
              <a:chOff x="4488424" y="3657632"/>
              <a:chExt cx="1552498" cy="1873251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4490028" y="3657632"/>
                <a:ext cx="1550894" cy="18706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490028" y="3657633"/>
                <a:ext cx="7713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142771" y="3660836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5088107" y="5220532"/>
                <a:ext cx="949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Registers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490028" y="4132149"/>
                <a:ext cx="77296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2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142771" y="4285847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>
                    <a:latin typeface="Neo Sans Intel" panose="020B0504020202020204" pitchFamily="34" charset="0"/>
                  </a:rPr>
                  <a:t>2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488424" y="4669109"/>
                <a:ext cx="6543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register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490028" y="509999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5194990" y="3666551"/>
                <a:ext cx="133350" cy="1333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13352" y="2631170"/>
              <a:ext cx="739305" cy="393410"/>
              <a:chOff x="4262754" y="2858356"/>
              <a:chExt cx="739305" cy="393410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4262754" y="2858356"/>
                <a:ext cx="7393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16" name="Straight Connector 115"/>
              <p:cNvCxnSpPr>
                <a:stCxn id="115" idx="2"/>
                <a:endCxn id="125" idx="0"/>
              </p:cNvCxnSpPr>
              <p:nvPr/>
            </p:nvCxnSpPr>
            <p:spPr bwMode="auto">
              <a:xfrm flipH="1">
                <a:off x="4630545" y="3119966"/>
                <a:ext cx="1862" cy="13180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" name="Straight Arrow Connector 8"/>
            <p:cNvCxnSpPr>
              <a:stCxn id="119" idx="3"/>
              <a:endCxn id="111" idx="1"/>
            </p:cNvCxnSpPr>
            <p:nvPr/>
          </p:nvCxnSpPr>
          <p:spPr bwMode="auto">
            <a:xfrm flipV="1">
              <a:off x="4660400" y="3223789"/>
              <a:ext cx="794482" cy="36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5454882" y="2909792"/>
              <a:ext cx="727535" cy="1439797"/>
              <a:chOff x="6728724" y="3121968"/>
              <a:chExt cx="727535" cy="1439797"/>
            </a:xfrm>
          </p:grpSpPr>
          <p:sp>
            <p:nvSpPr>
              <p:cNvPr id="10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728724" y="3392722"/>
                <a:ext cx="36376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Neo Sans Intel Medium" panose="020B0604020202020204" pitchFamily="34" charset="0"/>
                  </a:rPr>
                  <a:t>ALU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969760" y="3801019"/>
                <a:ext cx="481419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" panose="020B0504020202020204" pitchFamily="34" charset="0"/>
                  </a:rPr>
                  <a:t>Result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6904108" y="3557248"/>
                <a:ext cx="547071" cy="2308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900" dirty="0" err="1" smtClean="0">
                    <a:latin typeface="Neo Sans Intel" panose="020B0504020202020204" pitchFamily="34" charset="0"/>
                  </a:rPr>
                  <a:t>CondCode</a:t>
                </a:r>
                <a:endParaRPr lang="en-US" sz="900" b="1" dirty="0" smtClean="0">
                  <a:latin typeface="Neo Sans Intel" panose="020B0504020202020204" pitchFamily="34" charset="0"/>
                </a:endParaRPr>
              </a:p>
            </p:txBody>
          </p:sp>
        </p:grpSp>
        <p:cxnSp>
          <p:nvCxnSpPr>
            <p:cNvPr id="11" name="Elbow Connector 10"/>
            <p:cNvCxnSpPr>
              <a:stCxn id="122" idx="3"/>
              <a:endCxn id="104" idx="3"/>
            </p:cNvCxnSpPr>
            <p:nvPr/>
          </p:nvCxnSpPr>
          <p:spPr bwMode="auto">
            <a:xfrm flipV="1">
              <a:off x="4660400" y="3848031"/>
              <a:ext cx="454431" cy="1129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2" name="Elbow Connector 11"/>
            <p:cNvCxnSpPr>
              <a:stCxn id="93" idx="0"/>
              <a:endCxn id="124" idx="1"/>
            </p:cNvCxnSpPr>
            <p:nvPr/>
          </p:nvCxnSpPr>
          <p:spPr bwMode="auto">
            <a:xfrm flipH="1">
              <a:off x="3109506" y="3453128"/>
              <a:ext cx="5615445" cy="1210181"/>
            </a:xfrm>
            <a:prstGeom prst="bentConnector5">
              <a:avLst>
                <a:gd name="adj1" fmla="val -4071"/>
                <a:gd name="adj2" fmla="val 172985"/>
                <a:gd name="adj3" fmla="val 10407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3" name="Oval 12"/>
            <p:cNvSpPr/>
            <p:nvPr/>
          </p:nvSpPr>
          <p:spPr bwMode="auto">
            <a:xfrm>
              <a:off x="1743407" y="318382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6"/>
              <a:endCxn id="118" idx="1"/>
            </p:cNvCxnSpPr>
            <p:nvPr/>
          </p:nvCxnSpPr>
          <p:spPr bwMode="auto">
            <a:xfrm>
              <a:off x="1815879" y="3220058"/>
              <a:ext cx="1293627" cy="88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" name="Elbow Connector 14"/>
            <p:cNvCxnSpPr>
              <a:stCxn id="13" idx="4"/>
              <a:endCxn id="121" idx="1"/>
            </p:cNvCxnSpPr>
            <p:nvPr/>
          </p:nvCxnSpPr>
          <p:spPr bwMode="auto">
            <a:xfrm rot="16200000" flipH="1">
              <a:off x="2224990" y="2810946"/>
              <a:ext cx="439168" cy="13298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6" name="Elbow Connector 15"/>
            <p:cNvCxnSpPr>
              <a:stCxn id="13" idx="4"/>
              <a:endCxn id="128" idx="3"/>
            </p:cNvCxnSpPr>
            <p:nvPr/>
          </p:nvCxnSpPr>
          <p:spPr bwMode="auto">
            <a:xfrm rot="16200000" flipH="1">
              <a:off x="1571505" y="3464431"/>
              <a:ext cx="1188038" cy="7717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1790302" y="2940272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[25-21]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82438" y="3413550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[20-16]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9821" y="4157483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[15-11]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542593" y="4068255"/>
              <a:ext cx="580608" cy="532039"/>
              <a:chOff x="6598319" y="4283249"/>
              <a:chExt cx="580608" cy="532039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598319" y="4553678"/>
                <a:ext cx="5806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ALUop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 bwMode="auto">
              <a:xfrm flipH="1">
                <a:off x="6967969" y="4283249"/>
                <a:ext cx="32" cy="27267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1" name="Oval 20"/>
            <p:cNvSpPr/>
            <p:nvPr/>
          </p:nvSpPr>
          <p:spPr bwMode="auto">
            <a:xfrm>
              <a:off x="2289085" y="366242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2" name="Elbow Connector 21"/>
            <p:cNvCxnSpPr>
              <a:stCxn id="21" idx="4"/>
              <a:endCxn id="127" idx="3"/>
            </p:cNvCxnSpPr>
            <p:nvPr/>
          </p:nvCxnSpPr>
          <p:spPr bwMode="auto">
            <a:xfrm rot="16200000" flipH="1">
              <a:off x="2292337" y="3767885"/>
              <a:ext cx="292053" cy="226084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3" name="Straight Arrow Connector 22"/>
            <p:cNvCxnSpPr>
              <a:stCxn id="126" idx="0"/>
              <a:endCxn id="123" idx="1"/>
            </p:cNvCxnSpPr>
            <p:nvPr/>
          </p:nvCxnSpPr>
          <p:spPr bwMode="auto">
            <a:xfrm flipV="1">
              <a:off x="2726708" y="4232422"/>
              <a:ext cx="381194" cy="110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4" name="Rounded Rectangle 23"/>
            <p:cNvSpPr/>
            <p:nvPr/>
          </p:nvSpPr>
          <p:spPr bwMode="auto">
            <a:xfrm>
              <a:off x="3435075" y="5078121"/>
              <a:ext cx="953678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Sign extend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cxnSp>
          <p:nvCxnSpPr>
            <p:cNvPr id="25" name="Elbow Connector 24"/>
            <p:cNvCxnSpPr>
              <a:stCxn id="13" idx="4"/>
              <a:endCxn id="24" idx="1"/>
            </p:cNvCxnSpPr>
            <p:nvPr/>
          </p:nvCxnSpPr>
          <p:spPr bwMode="auto">
            <a:xfrm rot="16200000" flipH="1">
              <a:off x="1627975" y="3407962"/>
              <a:ext cx="1958769" cy="1655432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782438" y="4940107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[15-0]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109743" y="3732832"/>
              <a:ext cx="180391" cy="643543"/>
              <a:chOff x="3390790" y="3616963"/>
              <a:chExt cx="180391" cy="643543"/>
            </a:xfrm>
          </p:grpSpPr>
          <p:sp>
            <p:nvSpPr>
              <p:cNvPr id="103" name="Trapezoid 10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0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0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0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28" name="Straight Arrow Connector 27"/>
            <p:cNvCxnSpPr>
              <a:stCxn id="103" idx="0"/>
              <a:endCxn id="112" idx="1"/>
            </p:cNvCxnSpPr>
            <p:nvPr/>
          </p:nvCxnSpPr>
          <p:spPr bwMode="auto">
            <a:xfrm>
              <a:off x="5290134" y="4054604"/>
              <a:ext cx="164748" cy="145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9" name="Elbow Connector 28"/>
            <p:cNvCxnSpPr>
              <a:stCxn id="24" idx="3"/>
              <a:endCxn id="41" idx="4"/>
            </p:cNvCxnSpPr>
            <p:nvPr/>
          </p:nvCxnSpPr>
          <p:spPr bwMode="auto">
            <a:xfrm flipV="1">
              <a:off x="4388753" y="4300834"/>
              <a:ext cx="557649" cy="914229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0" name="Group 29"/>
            <p:cNvGrpSpPr/>
            <p:nvPr/>
          </p:nvGrpSpPr>
          <p:grpSpPr>
            <a:xfrm>
              <a:off x="6753863" y="3028047"/>
              <a:ext cx="1447263" cy="1386443"/>
              <a:chOff x="3124737" y="3598050"/>
              <a:chExt cx="1447263" cy="1386443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733308" y="4674175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126744" y="4073403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124737" y="455360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</p:grpSp>
        <p:cxnSp>
          <p:nvCxnSpPr>
            <p:cNvPr id="31" name="Straight Arrow Connector 30"/>
            <p:cNvCxnSpPr>
              <a:stCxn id="99" idx="3"/>
              <a:endCxn id="94" idx="3"/>
            </p:cNvCxnSpPr>
            <p:nvPr/>
          </p:nvCxnSpPr>
          <p:spPr bwMode="auto">
            <a:xfrm flipV="1">
              <a:off x="8201126" y="3246555"/>
              <a:ext cx="348522" cy="13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32" name="Group 31"/>
            <p:cNvGrpSpPr/>
            <p:nvPr/>
          </p:nvGrpSpPr>
          <p:grpSpPr>
            <a:xfrm>
              <a:off x="8544560" y="3131356"/>
              <a:ext cx="180391" cy="643543"/>
              <a:chOff x="3390790" y="3616963"/>
              <a:chExt cx="180391" cy="643543"/>
            </a:xfrm>
          </p:grpSpPr>
          <p:sp>
            <p:nvSpPr>
              <p:cNvPr id="93" name="Trapezoid 9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9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dirty="0" smtClean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9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</a:p>
            </p:txBody>
          </p:sp>
          <p:sp>
            <p:nvSpPr>
              <p:cNvPr id="9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33" name="Straight Arrow Connector 32"/>
            <p:cNvCxnSpPr>
              <a:stCxn id="113" idx="3"/>
              <a:endCxn id="101" idx="1"/>
            </p:cNvCxnSpPr>
            <p:nvPr/>
          </p:nvCxnSpPr>
          <p:spPr bwMode="auto">
            <a:xfrm flipV="1">
              <a:off x="6177337" y="3718844"/>
              <a:ext cx="578533" cy="80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4" name="Oval 33"/>
            <p:cNvSpPr/>
            <p:nvPr/>
          </p:nvSpPr>
          <p:spPr bwMode="auto">
            <a:xfrm>
              <a:off x="4762970" y="381588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93636" y="4885769"/>
              <a:ext cx="9553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cxnSp>
          <p:nvCxnSpPr>
            <p:cNvPr id="36" name="Elbow Connector 35"/>
            <p:cNvCxnSpPr>
              <a:stCxn id="34" idx="4"/>
              <a:endCxn id="35" idx="1"/>
            </p:cNvCxnSpPr>
            <p:nvPr/>
          </p:nvCxnSpPr>
          <p:spPr bwMode="auto">
            <a:xfrm rot="16200000" flipH="1">
              <a:off x="4816939" y="3870628"/>
              <a:ext cx="1058964" cy="1094430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Elbow Connector 36"/>
            <p:cNvCxnSpPr>
              <a:stCxn id="35" idx="1"/>
              <a:endCxn id="102" idx="1"/>
            </p:cNvCxnSpPr>
            <p:nvPr/>
          </p:nvCxnSpPr>
          <p:spPr bwMode="auto">
            <a:xfrm rot="10800000" flipH="1">
              <a:off x="5893635" y="4199047"/>
              <a:ext cx="860227" cy="748278"/>
            </a:xfrm>
            <a:prstGeom prst="bentConnector3">
              <a:avLst>
                <a:gd name="adj1" fmla="val 3366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8" name="Oval 37"/>
            <p:cNvSpPr/>
            <p:nvPr/>
          </p:nvSpPr>
          <p:spPr bwMode="auto">
            <a:xfrm>
              <a:off x="6377497" y="368615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9" name="Elbow Connector 38"/>
            <p:cNvCxnSpPr>
              <a:stCxn id="38" idx="4"/>
              <a:endCxn id="95" idx="3"/>
            </p:cNvCxnSpPr>
            <p:nvPr/>
          </p:nvCxnSpPr>
          <p:spPr bwMode="auto">
            <a:xfrm rot="5400000" flipH="1" flipV="1">
              <a:off x="7434342" y="2643324"/>
              <a:ext cx="94698" cy="2135916"/>
            </a:xfrm>
            <a:prstGeom prst="bentConnector4">
              <a:avLst>
                <a:gd name="adj1" fmla="val -1239181"/>
                <a:gd name="adj2" fmla="val 91518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40" name="Rounded Rectangle 39"/>
            <p:cNvSpPr/>
            <p:nvPr/>
          </p:nvSpPr>
          <p:spPr bwMode="auto">
            <a:xfrm>
              <a:off x="5139129" y="2334921"/>
              <a:ext cx="476839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&lt;&lt; 2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910166" y="422836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2" name="Straight Arrow Connector 41"/>
            <p:cNvCxnSpPr>
              <a:stCxn id="41" idx="6"/>
              <a:endCxn id="105" idx="3"/>
            </p:cNvCxnSpPr>
            <p:nvPr/>
          </p:nvCxnSpPr>
          <p:spPr bwMode="auto">
            <a:xfrm>
              <a:off x="4982638" y="4264598"/>
              <a:ext cx="132194" cy="8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43" name="Elbow Connector 42"/>
            <p:cNvCxnSpPr>
              <a:stCxn id="41" idx="0"/>
              <a:endCxn id="40" idx="1"/>
            </p:cNvCxnSpPr>
            <p:nvPr/>
          </p:nvCxnSpPr>
          <p:spPr bwMode="auto">
            <a:xfrm rot="5400000" flipH="1" flipV="1">
              <a:off x="4164516" y="3253750"/>
              <a:ext cx="1756499" cy="192727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4" name="Group 43"/>
            <p:cNvGrpSpPr/>
            <p:nvPr/>
          </p:nvGrpSpPr>
          <p:grpSpPr>
            <a:xfrm>
              <a:off x="5857281" y="1838637"/>
              <a:ext cx="401408" cy="794389"/>
              <a:chOff x="6728724" y="3121968"/>
              <a:chExt cx="727535" cy="1439797"/>
            </a:xfrm>
          </p:grpSpPr>
          <p:sp>
            <p:nvSpPr>
              <p:cNvPr id="8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955933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cxnSp>
          <p:nvCxnSpPr>
            <p:cNvPr id="45" name="Straight Arrow Connector 44"/>
            <p:cNvCxnSpPr>
              <a:stCxn id="40" idx="3"/>
              <a:endCxn id="92" idx="1"/>
            </p:cNvCxnSpPr>
            <p:nvPr/>
          </p:nvCxnSpPr>
          <p:spPr bwMode="auto">
            <a:xfrm flipV="1">
              <a:off x="5615968" y="2471077"/>
              <a:ext cx="241313" cy="786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6" name="Group 45"/>
            <p:cNvGrpSpPr/>
            <p:nvPr/>
          </p:nvGrpSpPr>
          <p:grpSpPr>
            <a:xfrm>
              <a:off x="2267241" y="1620197"/>
              <a:ext cx="401408" cy="794389"/>
              <a:chOff x="6728724" y="3121968"/>
              <a:chExt cx="727535" cy="1439797"/>
            </a:xfrm>
          </p:grpSpPr>
          <p:sp>
            <p:nvSpPr>
              <p:cNvPr id="85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955933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81570" y="1892964"/>
              <a:ext cx="379637" cy="625620"/>
              <a:chOff x="155044" y="1514471"/>
              <a:chExt cx="379637" cy="62562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178582" y="1514471"/>
                <a:ext cx="356099" cy="625620"/>
                <a:chOff x="2991378" y="2694759"/>
                <a:chExt cx="468998" cy="823968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2991378" y="2694759"/>
                  <a:ext cx="468998" cy="82396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030150" y="2872568"/>
                  <a:ext cx="3914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PC</a:t>
                  </a:r>
                </a:p>
              </p:txBody>
            </p:sp>
          </p:grpSp>
          <p:sp>
            <p:nvSpPr>
              <p:cNvPr id="82" name="Isosceles Triangle 81"/>
              <p:cNvSpPr/>
              <p:nvPr/>
            </p:nvSpPr>
            <p:spPr bwMode="auto">
              <a:xfrm rot="19800000">
                <a:off x="155044" y="1973506"/>
                <a:ext cx="89552" cy="77200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48" name="Straight Arrow Connector 47"/>
            <p:cNvCxnSpPr>
              <a:stCxn id="83" idx="2"/>
              <a:endCxn id="49" idx="0"/>
            </p:cNvCxnSpPr>
            <p:nvPr/>
          </p:nvCxnSpPr>
          <p:spPr bwMode="auto">
            <a:xfrm flipH="1">
              <a:off x="482818" y="2518584"/>
              <a:ext cx="340" cy="18045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446582" y="269903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0" name="Elbow Connector 49"/>
            <p:cNvCxnSpPr>
              <a:stCxn id="49" idx="6"/>
              <a:endCxn id="88" idx="1"/>
            </p:cNvCxnSpPr>
            <p:nvPr/>
          </p:nvCxnSpPr>
          <p:spPr bwMode="auto">
            <a:xfrm flipV="1">
              <a:off x="519054" y="2252637"/>
              <a:ext cx="1748187" cy="482634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>
              <a:stCxn id="49" idx="4"/>
              <a:endCxn id="133" idx="0"/>
            </p:cNvCxnSpPr>
            <p:nvPr/>
          </p:nvCxnSpPr>
          <p:spPr bwMode="auto">
            <a:xfrm flipH="1">
              <a:off x="481043" y="2771507"/>
              <a:ext cx="1775" cy="2231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1743845" y="1640639"/>
              <a:ext cx="2904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 smtClean="0">
                  <a:latin typeface="Neo Sans Intel" panose="020B0504020202020204" pitchFamily="34" charset="0"/>
                </a:rPr>
                <a:t>4</a:t>
              </a:r>
            </a:p>
          </p:txBody>
        </p:sp>
        <p:cxnSp>
          <p:nvCxnSpPr>
            <p:cNvPr id="53" name="Straight Arrow Connector 52"/>
            <p:cNvCxnSpPr>
              <a:stCxn id="52" idx="3"/>
              <a:endCxn id="87" idx="1"/>
            </p:cNvCxnSpPr>
            <p:nvPr/>
          </p:nvCxnSpPr>
          <p:spPr bwMode="auto">
            <a:xfrm flipV="1">
              <a:off x="2034309" y="1793441"/>
              <a:ext cx="232932" cy="108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4" name="Straight Arrow Connector 53"/>
            <p:cNvCxnSpPr>
              <a:stCxn id="86" idx="3"/>
              <a:endCxn id="57" idx="2"/>
            </p:cNvCxnSpPr>
            <p:nvPr/>
          </p:nvCxnSpPr>
          <p:spPr bwMode="auto">
            <a:xfrm>
              <a:off x="2666599" y="2011338"/>
              <a:ext cx="2669673" cy="543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5" name="Group 54"/>
            <p:cNvGrpSpPr/>
            <p:nvPr/>
          </p:nvGrpSpPr>
          <p:grpSpPr>
            <a:xfrm>
              <a:off x="6570982" y="1632897"/>
              <a:ext cx="180391" cy="721202"/>
              <a:chOff x="3390790" y="3616963"/>
              <a:chExt cx="180391" cy="643543"/>
            </a:xfrm>
          </p:grpSpPr>
          <p:sp>
            <p:nvSpPr>
              <p:cNvPr id="77" name="Trapezoid 76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78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79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80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56" name="Straight Arrow Connector 55"/>
            <p:cNvCxnSpPr>
              <a:stCxn id="90" idx="3"/>
              <a:endCxn id="79" idx="3"/>
            </p:cNvCxnSpPr>
            <p:nvPr/>
          </p:nvCxnSpPr>
          <p:spPr bwMode="auto">
            <a:xfrm flipV="1">
              <a:off x="6256639" y="2229743"/>
              <a:ext cx="319432" cy="3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5336272" y="197564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8" name="Straight Arrow Connector 57"/>
            <p:cNvCxnSpPr>
              <a:stCxn id="57" idx="6"/>
              <a:endCxn id="91" idx="1"/>
            </p:cNvCxnSpPr>
            <p:nvPr/>
          </p:nvCxnSpPr>
          <p:spPr bwMode="auto">
            <a:xfrm>
              <a:off x="5408744" y="2011881"/>
              <a:ext cx="44853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9" name="Elbow Connector 58"/>
            <p:cNvCxnSpPr>
              <a:stCxn id="57" idx="0"/>
              <a:endCxn id="78" idx="3"/>
            </p:cNvCxnSpPr>
            <p:nvPr/>
          </p:nvCxnSpPr>
          <p:spPr bwMode="auto">
            <a:xfrm rot="5400000" flipH="1" flipV="1">
              <a:off x="5867466" y="1267041"/>
              <a:ext cx="213647" cy="1203562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60" name="Elbow Connector 59"/>
            <p:cNvCxnSpPr>
              <a:stCxn id="77" idx="0"/>
              <a:endCxn id="83" idx="0"/>
            </p:cNvCxnSpPr>
            <p:nvPr/>
          </p:nvCxnSpPr>
          <p:spPr bwMode="auto">
            <a:xfrm flipH="1" flipV="1">
              <a:off x="483158" y="1892964"/>
              <a:ext cx="6268216" cy="100535"/>
            </a:xfrm>
            <a:prstGeom prst="bentConnector4">
              <a:avLst>
                <a:gd name="adj1" fmla="val -4395"/>
                <a:gd name="adj2" fmla="val 463619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61" name="Elbow Connector 60"/>
            <p:cNvCxnSpPr>
              <a:stCxn id="38" idx="0"/>
              <a:endCxn id="98" idx="1"/>
            </p:cNvCxnSpPr>
            <p:nvPr/>
          </p:nvCxnSpPr>
          <p:spPr bwMode="auto">
            <a:xfrm rot="5400000" flipH="1" flipV="1">
              <a:off x="6362464" y="3294760"/>
              <a:ext cx="442668" cy="340131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62" name="Group 61"/>
            <p:cNvGrpSpPr/>
            <p:nvPr/>
          </p:nvGrpSpPr>
          <p:grpSpPr>
            <a:xfrm>
              <a:off x="4981746" y="4328109"/>
              <a:ext cx="620683" cy="523200"/>
              <a:chOff x="6744623" y="4292088"/>
              <a:chExt cx="620683" cy="523200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6744623" y="4553678"/>
                <a:ext cx="6206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103" idx="3"/>
              </p:cNvCxnSpPr>
              <p:nvPr/>
            </p:nvCxnSpPr>
            <p:spPr bwMode="auto">
              <a:xfrm>
                <a:off x="6962815" y="4292088"/>
                <a:ext cx="0" cy="26159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Group 62"/>
            <p:cNvGrpSpPr/>
            <p:nvPr/>
          </p:nvGrpSpPr>
          <p:grpSpPr>
            <a:xfrm>
              <a:off x="7083302" y="2631170"/>
              <a:ext cx="792205" cy="407037"/>
              <a:chOff x="4234018" y="2858356"/>
              <a:chExt cx="792205" cy="407037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4234018" y="2858356"/>
                <a:ext cx="7922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4" name="Straight Connector 73"/>
              <p:cNvCxnSpPr>
                <a:stCxn id="73" idx="2"/>
                <a:endCxn id="97" idx="0"/>
              </p:cNvCxnSpPr>
              <p:nvPr/>
            </p:nvCxnSpPr>
            <p:spPr bwMode="auto">
              <a:xfrm flipH="1">
                <a:off x="4629214" y="3119966"/>
                <a:ext cx="907" cy="14542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>
              <a:off x="6420905" y="2291615"/>
              <a:ext cx="526106" cy="443656"/>
              <a:chOff x="6705081" y="4283249"/>
              <a:chExt cx="526106" cy="443656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6705081" y="4465295"/>
                <a:ext cx="5261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PCSrc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2" name="Straight Connector 71"/>
              <p:cNvCxnSpPr/>
              <p:nvPr/>
            </p:nvCxnSpPr>
            <p:spPr bwMode="auto">
              <a:xfrm>
                <a:off x="6968001" y="4283249"/>
                <a:ext cx="0" cy="179461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5" name="Group 64"/>
            <p:cNvGrpSpPr/>
            <p:nvPr/>
          </p:nvGrpSpPr>
          <p:grpSpPr>
            <a:xfrm>
              <a:off x="2230176" y="4507032"/>
              <a:ext cx="619080" cy="424806"/>
              <a:chOff x="6561743" y="4287612"/>
              <a:chExt cx="619080" cy="424806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561743" y="4450808"/>
                <a:ext cx="61908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RegDst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0" name="Straight Connector 69"/>
              <p:cNvCxnSpPr>
                <a:stCxn id="126" idx="3"/>
              </p:cNvCxnSpPr>
              <p:nvPr/>
            </p:nvCxnSpPr>
            <p:spPr bwMode="auto">
              <a:xfrm>
                <a:off x="6968079" y="4287612"/>
                <a:ext cx="0" cy="21525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6" name="Group 65"/>
            <p:cNvGrpSpPr/>
            <p:nvPr/>
          </p:nvGrpSpPr>
          <p:grpSpPr>
            <a:xfrm>
              <a:off x="8208125" y="2621744"/>
              <a:ext cx="857928" cy="568038"/>
              <a:chOff x="4191631" y="2696431"/>
              <a:chExt cx="857928" cy="568038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191631" y="2696431"/>
                <a:ext cx="857928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MemToReg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68" name="Straight Connector 67"/>
              <p:cNvCxnSpPr>
                <a:stCxn id="67" idx="2"/>
                <a:endCxn id="93" idx="1"/>
              </p:cNvCxnSpPr>
              <p:nvPr/>
            </p:nvCxnSpPr>
            <p:spPr bwMode="auto">
              <a:xfrm flipH="1">
                <a:off x="4618261" y="2958041"/>
                <a:ext cx="2334" cy="306428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53" name="Group 152"/>
          <p:cNvGrpSpPr/>
          <p:nvPr/>
        </p:nvGrpSpPr>
        <p:grpSpPr>
          <a:xfrm>
            <a:off x="1066801" y="5103408"/>
            <a:ext cx="2333342" cy="1065100"/>
            <a:chOff x="-1219306" y="4734983"/>
            <a:chExt cx="4082203" cy="2123376"/>
          </a:xfrm>
        </p:grpSpPr>
        <p:sp>
          <p:nvSpPr>
            <p:cNvPr id="136" name="TextBox 135"/>
            <p:cNvSpPr txBox="1"/>
            <p:nvPr/>
          </p:nvSpPr>
          <p:spPr>
            <a:xfrm>
              <a:off x="1758339" y="4734983"/>
              <a:ext cx="955413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758339" y="5608561"/>
              <a:ext cx="755071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758339" y="5026175"/>
              <a:ext cx="806269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758339" y="6190948"/>
              <a:ext cx="102442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758339" y="5899754"/>
              <a:ext cx="68829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PCSrc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758339" y="5317369"/>
              <a:ext cx="804043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758339" y="6482138"/>
              <a:ext cx="1104558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MemToReg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43" name="Straight Connector 142"/>
            <p:cNvCxnSpPr/>
            <p:nvPr/>
          </p:nvCxnSpPr>
          <p:spPr bwMode="auto">
            <a:xfrm flipH="1">
              <a:off x="1285093" y="4923093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>
              <a:stCxn id="138" idx="1"/>
            </p:cNvCxnSpPr>
            <p:nvPr/>
          </p:nvCxnSpPr>
          <p:spPr bwMode="auto">
            <a:xfrm flipH="1" flipV="1">
              <a:off x="1285093" y="5214137"/>
              <a:ext cx="473245" cy="15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>
              <a:stCxn id="141" idx="1"/>
            </p:cNvCxnSpPr>
            <p:nvPr/>
          </p:nvCxnSpPr>
          <p:spPr bwMode="auto">
            <a:xfrm flipH="1">
              <a:off x="1285093" y="5505480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/>
            <p:cNvCxnSpPr>
              <a:stCxn id="137" idx="1"/>
            </p:cNvCxnSpPr>
            <p:nvPr/>
          </p:nvCxnSpPr>
          <p:spPr bwMode="auto">
            <a:xfrm flipH="1">
              <a:off x="1285093" y="5796672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/>
            <p:cNvCxnSpPr>
              <a:stCxn id="140" idx="1"/>
            </p:cNvCxnSpPr>
            <p:nvPr/>
          </p:nvCxnSpPr>
          <p:spPr bwMode="auto">
            <a:xfrm flipH="1">
              <a:off x="1285093" y="6087865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/>
            <p:cNvCxnSpPr>
              <a:stCxn id="139" idx="1"/>
            </p:cNvCxnSpPr>
            <p:nvPr/>
          </p:nvCxnSpPr>
          <p:spPr bwMode="auto">
            <a:xfrm flipH="1">
              <a:off x="1285093" y="637905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/>
            <p:cNvCxnSpPr>
              <a:stCxn id="142" idx="1"/>
            </p:cNvCxnSpPr>
            <p:nvPr/>
          </p:nvCxnSpPr>
          <p:spPr bwMode="auto">
            <a:xfrm flipH="1">
              <a:off x="1285093" y="667024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519054" y="4811152"/>
              <a:ext cx="1046480" cy="19710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>
                  <a:latin typeface="Neo Sans Intel Medium" panose="020B0604020202020204" pitchFamily="34" charset="0"/>
                  <a:cs typeface="Arial" pitchFamily="34" charset="0"/>
                </a:rPr>
                <a:t>Control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-1219306" y="6254906"/>
              <a:ext cx="1304696" cy="5062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050" dirty="0" err="1" smtClean="0">
                  <a:latin typeface="Neo Sans Intel" panose="020B0504020202020204" pitchFamily="34" charset="0"/>
                </a:rPr>
                <a:t>CondCode</a:t>
              </a:r>
              <a:endParaRPr lang="en-US" sz="1050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152" name="Straight Arrow Connector 151"/>
            <p:cNvCxnSpPr>
              <a:stCxn id="151" idx="3"/>
              <a:endCxn id="150" idx="3"/>
            </p:cNvCxnSpPr>
            <p:nvPr/>
          </p:nvCxnSpPr>
          <p:spPr bwMode="auto">
            <a:xfrm flipV="1">
              <a:off x="85390" y="6493539"/>
              <a:ext cx="586917" cy="14469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cxnSp>
        <p:nvCxnSpPr>
          <p:cNvPr id="161" name="Elbow Connector 160"/>
          <p:cNvCxnSpPr>
            <a:stCxn id="13" idx="4"/>
            <a:endCxn id="150" idx="2"/>
          </p:cNvCxnSpPr>
          <p:nvPr/>
        </p:nvCxnSpPr>
        <p:spPr bwMode="auto">
          <a:xfrm rot="16200000" flipH="1">
            <a:off x="453504" y="4029035"/>
            <a:ext cx="2933062" cy="280785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73214"/>
      </p:ext>
    </p:extLst>
  </p:cSld>
  <p:clrMapOvr>
    <a:masterClrMapping/>
  </p:clrMapOvr>
  <p:transition advTm="2465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230" x="731838" y="4643438"/>
          <p14:tracePt t="7607" x="741363" y="4643438"/>
          <p14:tracePt t="7668" x="750888" y="4616450"/>
          <p14:tracePt t="7677" x="758825" y="4598988"/>
          <p14:tracePt t="7698" x="776288" y="4581525"/>
          <p14:tracePt t="7716" x="795338" y="4545013"/>
          <p14:tracePt t="7730" x="839788" y="4500563"/>
          <p14:tracePt t="7747" x="874713" y="4456113"/>
          <p14:tracePt t="7763" x="893763" y="4411663"/>
          <p14:tracePt t="7780" x="928688" y="4367213"/>
          <p14:tracePt t="7797" x="982663" y="4313238"/>
          <p14:tracePt t="7813" x="1027113" y="4259263"/>
          <p14:tracePt t="7830" x="1062038" y="4187825"/>
          <p14:tracePt t="7848" x="1089025" y="4143375"/>
          <p14:tracePt t="7864" x="1108075" y="4108450"/>
          <p14:tracePt t="7880" x="1116013" y="4071938"/>
          <p14:tracePt t="7897" x="1133475" y="4019550"/>
          <p14:tracePt t="7913" x="1160463" y="3973513"/>
          <p14:tracePt t="7930" x="1241425" y="3884613"/>
          <p14:tracePt t="7948" x="1258888" y="3857625"/>
          <p14:tracePt t="7964" x="1276350" y="3830638"/>
          <p14:tracePt t="7980" x="1303338" y="3795713"/>
          <p14:tracePt t="7997" x="1312863" y="3786188"/>
          <p14:tracePt t="8919" x="1366838" y="3778250"/>
          <p14:tracePt t="9382" x="1428750" y="3759200"/>
          <p14:tracePt t="9391" x="1490663" y="3733800"/>
          <p14:tracePt t="9401" x="1652588" y="3652838"/>
          <p14:tracePt t="9413" x="1847850" y="3517900"/>
          <p14:tracePt t="9430" x="2054225" y="3375025"/>
          <p14:tracePt t="9447" x="2214563" y="3259138"/>
          <p14:tracePt t="9464" x="2347913" y="3170238"/>
          <p14:tracePt t="9480" x="2517775" y="3081338"/>
          <p14:tracePt t="9497" x="2687638" y="2955925"/>
          <p14:tracePt t="9514" x="2741613" y="2901950"/>
          <p14:tracePt t="9531" x="2795588" y="2857500"/>
          <p14:tracePt t="9547" x="2884488" y="2795588"/>
          <p14:tracePt t="9563" x="3009900" y="2732088"/>
          <p14:tracePt t="9579" x="3143250" y="2670175"/>
          <p14:tracePt t="9597" x="3205163" y="2660650"/>
          <p14:tracePt t="9613" x="3232150" y="2643188"/>
          <p14:tracePt t="9630" x="3286125" y="2608263"/>
          <p14:tracePt t="9647" x="3419475" y="2517775"/>
          <p14:tracePt t="9664" x="3571875" y="2438400"/>
          <p14:tracePt t="9680" x="3732213" y="2357438"/>
          <p14:tracePt t="9697" x="3813175" y="2286000"/>
          <p14:tracePt t="9716" x="3848100" y="2241550"/>
          <p14:tracePt t="9730" x="3857625" y="2187575"/>
          <p14:tracePt t="9747" x="3857625" y="2125663"/>
          <p14:tracePt t="9763" x="3875088" y="2017713"/>
          <p14:tracePt t="9781" x="3894138" y="1946275"/>
          <p14:tracePt t="9797" x="3911600" y="1893888"/>
          <p14:tracePt t="9814" x="3919538" y="1857375"/>
          <p14:tracePt t="9830" x="3929063" y="1849438"/>
          <p14:tracePt t="9847" x="3938588" y="1839913"/>
          <p14:tracePt t="9863" x="3946525" y="1822450"/>
          <p14:tracePt t="9880" x="3956050" y="1803400"/>
          <p14:tracePt t="9898" x="3973513" y="1758950"/>
          <p14:tracePt t="9915" x="4027488" y="1704975"/>
          <p14:tracePt t="9930" x="4108450" y="1652588"/>
          <p14:tracePt t="9947" x="4170363" y="1598613"/>
          <p14:tracePt t="9964" x="4232275" y="1562100"/>
          <p14:tracePt t="9980" x="4295775" y="1500188"/>
          <p14:tracePt t="9997" x="4375150" y="1446213"/>
          <p14:tracePt t="10013" x="4446588" y="1401763"/>
          <p14:tracePt t="10030" x="4608513" y="1295400"/>
          <p14:tracePt t="10047" x="4741863" y="1204913"/>
          <p14:tracePt t="10064" x="4857750" y="1125538"/>
          <p14:tracePt t="10080" x="4921250" y="1089025"/>
          <p14:tracePt t="10097" x="4946650" y="1081088"/>
          <p14:tracePt t="10130" x="4946650" y="1071563"/>
          <p14:tracePt t="10149" x="4973638" y="1054100"/>
          <p14:tracePt t="10164" x="5000625" y="1027113"/>
          <p14:tracePt t="10180" x="5045075" y="1009650"/>
          <p14:tracePt t="10197" x="5099050" y="1000125"/>
          <p14:tracePt t="10216" x="5143500" y="990600"/>
          <p14:tracePt t="10231" x="5180013" y="982663"/>
          <p14:tracePt t="10247" x="5187950" y="965200"/>
          <p14:tracePt t="10263" x="5207000" y="965200"/>
          <p14:tracePt t="10280" x="5251450" y="938213"/>
          <p14:tracePt t="10298" x="5268913" y="928688"/>
          <p14:tracePt t="10314" x="5278438" y="919163"/>
          <p14:tracePt t="10330" x="5295900" y="901700"/>
          <p14:tracePt t="10346" x="5303838" y="901700"/>
          <p14:tracePt t="10363" x="5313363" y="884238"/>
          <p14:tracePt t="10379" x="5322888" y="874713"/>
          <p14:tracePt t="10396" x="5349875" y="857250"/>
          <p14:tracePt t="10430" x="5384800" y="847725"/>
          <p14:tracePt t="10901" x="5429250" y="839788"/>
          <p14:tracePt t="10910" x="5492750" y="830263"/>
          <p14:tracePt t="10919" x="5545138" y="812800"/>
          <p14:tracePt t="10930" x="5661025" y="785813"/>
          <p14:tracePt t="10947" x="5680075" y="785813"/>
          <p14:tracePt t="13621" x="5653088" y="822325"/>
          <p14:tracePt t="14189" x="5626100" y="847725"/>
          <p14:tracePt t="14198" x="5545138" y="919163"/>
          <p14:tracePt t="14216" x="5456238" y="973138"/>
          <p14:tracePt t="14232" x="5340350" y="1036638"/>
          <p14:tracePt t="14247" x="5187950" y="1133475"/>
          <p14:tracePt t="14264" x="4992688" y="1268413"/>
          <p14:tracePt t="14281" x="4768850" y="1446213"/>
          <p14:tracePt t="14298" x="4510088" y="1803400"/>
          <p14:tracePt t="14314" x="4402138" y="1982788"/>
          <p14:tracePt t="14330" x="4313238" y="2089150"/>
          <p14:tracePt t="14347" x="4232275" y="2170113"/>
          <p14:tracePt t="14364" x="4098925" y="2241550"/>
          <p14:tracePt t="14381" x="3902075" y="2312988"/>
          <p14:tracePt t="14397" x="3643313" y="2420938"/>
          <p14:tracePt t="14415" x="3562350" y="2455863"/>
          <p14:tracePt t="14432" x="3509963" y="2473325"/>
          <p14:tracePt t="14447" x="3500438" y="2473325"/>
          <p14:tracePt t="14465" x="3455988" y="2420938"/>
          <p14:tracePt t="14807" x="3394075" y="2357438"/>
          <p14:tracePt t="14816" x="3295650" y="2224088"/>
          <p14:tracePt t="14832" x="3214688" y="2135188"/>
          <p14:tracePt t="14847" x="3125788" y="2116138"/>
          <p14:tracePt t="14863" x="3009900" y="2224088"/>
          <p14:tracePt t="14880" x="2911475" y="2278063"/>
          <p14:tracePt t="14897" x="2867025" y="2303463"/>
          <p14:tracePt t="14913" x="2847975" y="2322513"/>
          <p14:tracePt t="14930" x="2847975" y="2330450"/>
          <p14:tracePt t="14963" x="2840038" y="2339975"/>
          <p14:tracePt t="14997" x="2847975" y="2349500"/>
          <p14:tracePt t="15019" x="2857500" y="2349500"/>
          <p14:tracePt t="15031" x="2874963" y="2312988"/>
          <p14:tracePt t="15047" x="2946400" y="2251075"/>
          <p14:tracePt t="15063" x="3062288" y="2160588"/>
          <p14:tracePt t="15081" x="3089275" y="2143125"/>
          <p14:tracePt t="15113" x="3108325" y="2125663"/>
          <p14:tracePt t="15130" x="3160713" y="2063750"/>
          <p14:tracePt t="15152" x="3232150" y="1992313"/>
          <p14:tracePt t="15164" x="3303588" y="1884363"/>
          <p14:tracePt t="15181" x="3322638" y="1839913"/>
          <p14:tracePt t="15198" x="3322638" y="1795463"/>
          <p14:tracePt t="15218" x="3322638" y="1776413"/>
          <p14:tracePt t="15231" x="3313113" y="1768475"/>
          <p14:tracePt t="15248" x="3313113" y="1758950"/>
          <p14:tracePt t="15264" x="3295650" y="1741488"/>
          <p14:tracePt t="15281" x="3286125" y="1731963"/>
          <p14:tracePt t="15297" x="3268663" y="1714500"/>
          <p14:tracePt t="15316" x="3259138" y="1704975"/>
          <p14:tracePt t="15332" x="3259138" y="1697038"/>
          <p14:tracePt t="15348" x="3259138" y="1687513"/>
          <p14:tracePt t="15364" x="3259138" y="1679575"/>
          <p14:tracePt t="18014" x="3251200" y="1687513"/>
          <p14:tracePt t="18112" x="3152775" y="1776413"/>
          <p14:tracePt t="18121" x="3000375" y="1901825"/>
          <p14:tracePt t="18131" x="2643188" y="2108200"/>
          <p14:tracePt t="18148" x="2224088" y="2278063"/>
          <p14:tracePt t="18166" x="2044700" y="2357438"/>
          <p14:tracePt t="18182" x="1901825" y="2411413"/>
          <p14:tracePt t="18198" x="1839913" y="2438400"/>
          <p14:tracePt t="18214" x="1812925" y="2455863"/>
          <p14:tracePt t="18233" x="1785938" y="2465388"/>
          <p14:tracePt t="18248" x="1751013" y="2473325"/>
          <p14:tracePt t="18264" x="1724025" y="2492375"/>
          <p14:tracePt t="18280" x="1704975" y="2500313"/>
          <p14:tracePt t="18314" x="1697038" y="2500313"/>
          <p14:tracePt t="18354" x="1687513" y="2500313"/>
          <p14:tracePt t="18370" x="1679575" y="2500313"/>
          <p14:tracePt t="18558" x="1660525" y="2500313"/>
          <p14:tracePt t="18567" x="1633538" y="2492375"/>
          <p14:tracePt t="18582" x="1581150" y="2446338"/>
          <p14:tracePt t="18597" x="1517650" y="2401888"/>
          <p14:tracePt t="18614" x="1446213" y="2366963"/>
          <p14:tracePt t="18630" x="1384300" y="2349500"/>
          <p14:tracePt t="18647" x="1339850" y="2339975"/>
          <p14:tracePt t="18664" x="1303338" y="2330450"/>
          <p14:tracePt t="18681" x="1276350" y="2330450"/>
          <p14:tracePt t="18714" x="1258888" y="2330450"/>
          <p14:tracePt t="18730" x="1214438" y="2330450"/>
          <p14:tracePt t="18747" x="1143000" y="2339975"/>
          <p14:tracePt t="18764" x="1081088" y="2349500"/>
          <p14:tracePt t="18780" x="1044575" y="2357438"/>
          <p14:tracePt t="18797" x="1000125" y="2357438"/>
          <p14:tracePt t="18814" x="938213" y="2357438"/>
          <p14:tracePt t="18831" x="874713" y="2349500"/>
          <p14:tracePt t="18848" x="822325" y="2330450"/>
          <p14:tracePt t="18864" x="758825" y="2322513"/>
          <p14:tracePt t="18881" x="687388" y="2303463"/>
          <p14:tracePt t="18898" x="642938" y="2303463"/>
          <p14:tracePt t="18914" x="625475" y="2295525"/>
          <p14:tracePt t="18931" x="608013" y="2295525"/>
          <p14:tracePt t="18948" x="588963" y="2286000"/>
          <p14:tracePt t="18965" x="581025" y="2286000"/>
          <p14:tracePt t="18981" x="561975" y="2286000"/>
          <p14:tracePt t="18998" x="554038" y="2295525"/>
          <p14:tracePt t="19015" x="536575" y="2303463"/>
          <p14:tracePt t="19031" x="509588" y="2303463"/>
          <p14:tracePt t="19049" x="490538" y="2303463"/>
          <p14:tracePt t="19067" x="482600" y="2312988"/>
          <p14:tracePt t="19082" x="473075" y="2312988"/>
          <p14:tracePt t="19099" x="465138" y="2312988"/>
          <p14:tracePt t="19115" x="455613" y="2312988"/>
          <p14:tracePt t="19131" x="438150" y="2322513"/>
          <p14:tracePt t="19147" x="428625" y="2339975"/>
          <p14:tracePt t="19164" x="393700" y="2366963"/>
          <p14:tracePt t="19180" x="339725" y="2420938"/>
          <p14:tracePt t="19197" x="276225" y="2465388"/>
          <p14:tracePt t="19214" x="231775" y="2500313"/>
          <p14:tracePt t="19232" x="196850" y="2554288"/>
          <p14:tracePt t="19248" x="160338" y="2616200"/>
          <p14:tracePt t="19264" x="142875" y="2660650"/>
          <p14:tracePt t="19280" x="125413" y="2706688"/>
          <p14:tracePt t="19297" x="107950" y="2751138"/>
          <p14:tracePt t="19314" x="80963" y="2803525"/>
          <p14:tracePt t="19330" x="53975" y="2857500"/>
          <p14:tracePt t="19348" x="36513" y="2884488"/>
          <p14:tracePt t="19363" x="17463" y="2938463"/>
          <p14:tracePt t="19381" x="17463" y="2992438"/>
          <p14:tracePt t="19398" x="17463" y="3036888"/>
          <p14:tracePt t="19414" x="17463" y="3063875"/>
          <p14:tracePt t="19432" x="17463" y="3081338"/>
          <p14:tracePt t="19448" x="17463" y="3089275"/>
          <p14:tracePt t="19466" x="36513" y="3152775"/>
          <p14:tracePt t="19481" x="71438" y="3232150"/>
          <p14:tracePt t="19498" x="107950" y="3303588"/>
          <p14:tracePt t="19515" x="142875" y="3367088"/>
          <p14:tracePt t="19532" x="169863" y="3438525"/>
          <p14:tracePt t="19548" x="204788" y="3500438"/>
          <p14:tracePt t="19564" x="250825" y="3563938"/>
          <p14:tracePt t="19582" x="303213" y="3652838"/>
          <p14:tracePt t="19598" x="330200" y="3724275"/>
          <p14:tracePt t="19614" x="347663" y="3786188"/>
          <p14:tracePt t="19631" x="393700" y="3857625"/>
          <p14:tracePt t="19647" x="473075" y="3938588"/>
          <p14:tracePt t="19664" x="554038" y="4010025"/>
          <p14:tracePt t="19681" x="608013" y="4044950"/>
          <p14:tracePt t="19697" x="660400" y="4064000"/>
          <p14:tracePt t="19714" x="723900" y="4081463"/>
          <p14:tracePt t="19714" x="750888" y="4090988"/>
          <p14:tracePt t="19733" x="839788" y="4108450"/>
          <p14:tracePt t="19748" x="946150" y="4108450"/>
          <p14:tracePt t="19764" x="1054100" y="4098925"/>
          <p14:tracePt t="19781" x="1179513" y="4081463"/>
          <p14:tracePt t="19797" x="1303338" y="4064000"/>
          <p14:tracePt t="19814" x="1411288" y="4044950"/>
          <p14:tracePt t="19830" x="1517650" y="4010025"/>
          <p14:tracePt t="19848" x="1581150" y="3983038"/>
          <p14:tracePt t="19864" x="1633538" y="3929063"/>
          <p14:tracePt t="19881" x="1687513" y="3867150"/>
          <p14:tracePt t="19898" x="1758950" y="3759200"/>
          <p14:tracePt t="19915" x="1812925" y="3662363"/>
          <p14:tracePt t="19931" x="1822450" y="3589338"/>
          <p14:tracePt t="19948" x="1803400" y="3446463"/>
          <p14:tracePt t="19966" x="1768475" y="3330575"/>
          <p14:tracePt t="19982" x="1768475" y="3241675"/>
          <p14:tracePt t="19998" x="1758950" y="3135313"/>
          <p14:tracePt t="20015" x="1741488" y="3036888"/>
          <p14:tracePt t="20031" x="1724025" y="2938463"/>
          <p14:tracePt t="20048" x="1704975" y="2874963"/>
          <p14:tracePt t="20064" x="1697038" y="2840038"/>
          <p14:tracePt t="20081" x="1679575" y="2803525"/>
          <p14:tracePt t="20098" x="1660525" y="2724150"/>
          <p14:tracePt t="20116" x="1633538" y="2679700"/>
          <p14:tracePt t="20131" x="1608138" y="2625725"/>
          <p14:tracePt t="20149" x="1571625" y="2581275"/>
          <p14:tracePt t="20165" x="1544638" y="2536825"/>
          <p14:tracePt t="20181" x="1517650" y="2517775"/>
          <p14:tracePt t="20198" x="1509713" y="2500313"/>
          <p14:tracePt t="20215" x="1490663" y="2482850"/>
          <p14:tracePt t="20234" x="1438275" y="2455863"/>
          <p14:tracePt t="20248" x="1401763" y="2446338"/>
          <p14:tracePt t="20265" x="1357313" y="2438400"/>
          <p14:tracePt t="20281" x="1312863" y="2438400"/>
          <p14:tracePt t="20298" x="1258888" y="2438400"/>
          <p14:tracePt t="20315" x="1179513" y="2438400"/>
          <p14:tracePt t="20332" x="1098550" y="2438400"/>
          <p14:tracePt t="20348" x="1036638" y="2438400"/>
          <p14:tracePt t="20365" x="965200" y="2420938"/>
          <p14:tracePt t="20381" x="928688" y="2420938"/>
          <p14:tracePt t="20398" x="901700" y="2420938"/>
          <p14:tracePt t="20415" x="874713" y="2428875"/>
          <p14:tracePt t="20431" x="847725" y="2438400"/>
          <p14:tracePt t="20449" x="812800" y="2455863"/>
          <p14:tracePt t="20466" x="758825" y="2473325"/>
          <p14:tracePt t="20482" x="723900" y="2509838"/>
          <p14:tracePt t="20498" x="679450" y="2554288"/>
          <p14:tracePt t="20514" x="608013" y="2598738"/>
          <p14:tracePt t="20531" x="561975" y="2643188"/>
          <p14:tracePt t="20547" x="517525" y="2687638"/>
          <p14:tracePt t="20564" x="482600" y="2732088"/>
          <p14:tracePt t="20581" x="465138" y="2759075"/>
          <p14:tracePt t="20598" x="428625" y="2849563"/>
          <p14:tracePt t="20616" x="419100" y="2867025"/>
          <p14:tracePt t="20631" x="401638" y="2894013"/>
          <p14:tracePt t="20665" x="428625" y="2867025"/>
          <p14:tracePt t="20734" x="465138" y="2822575"/>
          <p14:tracePt t="20743" x="509588" y="2786063"/>
          <p14:tracePt t="20753" x="598488" y="2660650"/>
          <p14:tracePt t="20765" x="660400" y="2544763"/>
          <p14:tracePt t="20782" x="696913" y="2455863"/>
          <p14:tracePt t="20798" x="731838" y="2384425"/>
          <p14:tracePt t="20814" x="758825" y="2330450"/>
          <p14:tracePt t="20831" x="785813" y="2286000"/>
          <p14:tracePt t="20848" x="803275" y="2232025"/>
          <p14:tracePt t="20865" x="822325" y="2135188"/>
          <p14:tracePt t="20882" x="830263" y="2063750"/>
          <p14:tracePt t="20899" x="830263" y="2000250"/>
          <p14:tracePt t="20915" x="839788" y="1928813"/>
          <p14:tracePt t="20931" x="839788" y="1874838"/>
          <p14:tracePt t="20948" x="839788" y="1812925"/>
          <p14:tracePt t="20965" x="839788" y="1768475"/>
          <p14:tracePt t="20981" x="822325" y="1731963"/>
          <p14:tracePt t="20998" x="795338" y="1660525"/>
          <p14:tracePt t="21015" x="776288" y="1598613"/>
          <p14:tracePt t="21031" x="758825" y="1527175"/>
          <p14:tracePt t="21048" x="750888" y="1473200"/>
          <p14:tracePt t="21065" x="741363" y="1455738"/>
          <p14:tracePt t="21082" x="731838" y="1438275"/>
          <p14:tracePt t="21114" x="723900" y="1428750"/>
          <p14:tracePt t="21149" x="723900" y="1419225"/>
          <p14:tracePt t="21157" x="714375" y="1411288"/>
          <p14:tracePt t="21172" x="704850" y="1401763"/>
          <p14:tracePt t="21181" x="687388" y="1393825"/>
          <p14:tracePt t="21198" x="669925" y="1384300"/>
          <p14:tracePt t="21214" x="660400" y="1384300"/>
          <p14:tracePt t="21214" x="642938" y="1384300"/>
          <p14:tracePt t="21248" x="615950" y="1393825"/>
          <p14:tracePt t="21265" x="598488" y="1411288"/>
          <p14:tracePt t="21281" x="561975" y="1428750"/>
          <p14:tracePt t="21298" x="536575" y="1446213"/>
          <p14:tracePt t="21314" x="517525" y="1455738"/>
          <p14:tracePt t="21332" x="509588" y="1465263"/>
          <p14:tracePt t="21348" x="482600" y="1482725"/>
          <p14:tracePt t="21365" x="446088" y="1500188"/>
          <p14:tracePt t="21382" x="446088" y="1509713"/>
          <p14:tracePt t="21398" x="438150" y="1509713"/>
          <p14:tracePt t="21439" x="428625" y="1517650"/>
          <p14:tracePt t="21454" x="411163" y="1544638"/>
          <p14:tracePt t="21465" x="374650" y="1598613"/>
          <p14:tracePt t="21481" x="339725" y="1660525"/>
          <p14:tracePt t="21498" x="295275" y="1724025"/>
          <p14:tracePt t="21515" x="258763" y="1822450"/>
          <p14:tracePt t="21532" x="241300" y="1884363"/>
          <p14:tracePt t="21550" x="231775" y="1928813"/>
          <p14:tracePt t="21564" x="231775" y="1965325"/>
          <p14:tracePt t="21581" x="231775" y="2000250"/>
          <p14:tracePt t="21598" x="241300" y="2054225"/>
          <p14:tracePt t="21614" x="258763" y="2081213"/>
          <p14:tracePt t="21631" x="276225" y="2108200"/>
          <p14:tracePt t="21648" x="295275" y="2125663"/>
          <p14:tracePt t="21665" x="322263" y="2135188"/>
          <p14:tracePt t="21682" x="339725" y="2135188"/>
          <p14:tracePt t="21698" x="347663" y="2135188"/>
          <p14:tracePt t="21715" x="393700" y="2143125"/>
          <p14:tracePt t="21732" x="473075" y="2152650"/>
          <p14:tracePt t="21748" x="561975" y="2152650"/>
          <p14:tracePt t="21765" x="723900" y="2135188"/>
          <p14:tracePt t="21782" x="776288" y="2116138"/>
          <p14:tracePt t="21799" x="803275" y="2089150"/>
          <p14:tracePt t="21815" x="812800" y="2081213"/>
          <p14:tracePt t="21832" x="822325" y="2054225"/>
          <p14:tracePt t="21848" x="839788" y="2000250"/>
          <p14:tracePt t="21865" x="866775" y="1938338"/>
          <p14:tracePt t="21881" x="893763" y="1866900"/>
          <p14:tracePt t="21898" x="938213" y="1704975"/>
          <p14:tracePt t="21915" x="955675" y="1581150"/>
          <p14:tracePt t="21931" x="955675" y="1490663"/>
          <p14:tracePt t="21948" x="955675" y="1438275"/>
          <p14:tracePt t="21965" x="955675" y="1393825"/>
          <p14:tracePt t="21982" x="955675" y="1366838"/>
          <p14:tracePt t="21998" x="955675" y="1357313"/>
          <p14:tracePt t="22015" x="946150" y="1347788"/>
          <p14:tracePt t="22033" x="928688" y="1347788"/>
          <p14:tracePt t="22048" x="901700" y="1347788"/>
          <p14:tracePt t="22064" x="874713" y="1347788"/>
          <p14:tracePt t="22081" x="839788" y="1357313"/>
          <p14:tracePt t="22097" x="785813" y="1374775"/>
          <p14:tracePt t="22114" x="758825" y="1393825"/>
          <p14:tracePt t="22132" x="723900" y="1411288"/>
          <p14:tracePt t="22148" x="687388" y="1419225"/>
          <p14:tracePt t="22165" x="633413" y="1446213"/>
          <p14:tracePt t="22182" x="598488" y="1465263"/>
          <p14:tracePt t="22198" x="581025" y="1473200"/>
          <p14:tracePt t="22217" x="571500" y="1482725"/>
          <p14:tracePt t="22237" x="561975" y="1482725"/>
          <p14:tracePt t="22248" x="527050" y="1500188"/>
          <p14:tracePt t="22265" x="465138" y="1544638"/>
          <p14:tracePt t="22283" x="446088" y="1562100"/>
          <p14:tracePt t="22299" x="438150" y="1571625"/>
          <p14:tracePt t="22316" x="411163" y="1616075"/>
          <p14:tracePt t="22332" x="384175" y="1660525"/>
          <p14:tracePt t="22349" x="366713" y="1714500"/>
          <p14:tracePt t="22365" x="339725" y="1758950"/>
          <p14:tracePt t="22382" x="322263" y="1822450"/>
          <p14:tracePt t="22399" x="303213" y="1893888"/>
          <p14:tracePt t="22416" x="276225" y="2009775"/>
          <p14:tracePt t="22433" x="258763" y="2081213"/>
          <p14:tracePt t="22449" x="258763" y="2143125"/>
          <p14:tracePt t="22466" x="258763" y="2187575"/>
          <p14:tracePt t="22483" x="258763" y="2251075"/>
          <p14:tracePt t="22499" x="276225" y="2322513"/>
          <p14:tracePt t="22515" x="295275" y="2384425"/>
          <p14:tracePt t="22532" x="322263" y="2446338"/>
          <p14:tracePt t="22549" x="347663" y="2455863"/>
          <p14:tracePt t="22564" x="366713" y="2465388"/>
          <p14:tracePt t="22581" x="374650" y="2482850"/>
          <p14:tracePt t="22597" x="401638" y="2492375"/>
          <p14:tracePt t="22615" x="446088" y="2500313"/>
          <p14:tracePt t="22632" x="517525" y="2500313"/>
          <p14:tracePt t="22648" x="615950" y="2482850"/>
          <p14:tracePt t="22665" x="731838" y="2455863"/>
          <p14:tracePt t="22683" x="776288" y="2438400"/>
          <p14:tracePt t="22699" x="822325" y="2428875"/>
          <p14:tracePt t="22715" x="830263" y="2401888"/>
          <p14:tracePt t="22734" x="847725" y="2393950"/>
          <p14:tracePt t="22749" x="857250" y="2374900"/>
          <p14:tracePt t="22764" x="866775" y="2366963"/>
          <p14:tracePt t="22781" x="866775" y="2357438"/>
          <p14:tracePt t="22798" x="866775" y="2339975"/>
          <p14:tracePt t="22814" x="857250" y="2330450"/>
          <p14:tracePt t="22832" x="830263" y="2312988"/>
          <p14:tracePt t="22849" x="795338" y="2286000"/>
          <p14:tracePt t="22865" x="741363" y="2251075"/>
          <p14:tracePt t="22882" x="687388" y="2224088"/>
          <p14:tracePt t="22899" x="625475" y="2206625"/>
          <p14:tracePt t="22915" x="554038" y="2187575"/>
          <p14:tracePt t="22933" x="517525" y="2152650"/>
          <p14:tracePt t="22949" x="509588" y="2125663"/>
          <p14:tracePt t="22965" x="490538" y="2071688"/>
          <p14:tracePt t="22982" x="473075" y="2027238"/>
          <p14:tracePt t="22999" x="446088" y="1955800"/>
          <p14:tracePt t="23015" x="428625" y="1911350"/>
          <p14:tracePt t="23032" x="419100" y="1901825"/>
          <p14:tracePt t="23049" x="419100" y="1893888"/>
          <p14:tracePt t="23064" x="401638" y="1884363"/>
          <p14:tracePt t="23153" x="384175" y="1874838"/>
          <p14:tracePt t="23162" x="347663" y="1849438"/>
          <p14:tracePt t="23183" x="339725" y="1849438"/>
          <p14:tracePt t="23199" x="330200" y="1839913"/>
          <p14:tracePt t="23215" x="312738" y="1830388"/>
          <p14:tracePt t="23232" x="303213" y="1822450"/>
          <p14:tracePt t="23265" x="285750" y="1803400"/>
          <p14:tracePt t="23282" x="276225" y="1795463"/>
          <p14:tracePt t="23298" x="258763" y="1768475"/>
          <p14:tracePt t="23315" x="241300" y="1741488"/>
          <p14:tracePt t="23333" x="231775" y="1731963"/>
          <p14:tracePt t="23348" x="231775" y="1724025"/>
          <p14:tracePt t="23365" x="231775" y="1714500"/>
          <p14:tracePt t="23382" x="241300" y="1724025"/>
          <p14:tracePt t="23567" x="268288" y="1724025"/>
          <p14:tracePt t="23576" x="276225" y="1731963"/>
          <p14:tracePt t="23585" x="312738" y="1751013"/>
          <p14:tracePt t="23599" x="322263" y="1751013"/>
          <p14:tracePt t="23615" x="322263" y="1758950"/>
          <p14:tracePt t="23637" x="330200" y="1758950"/>
          <p14:tracePt t="23654" x="339725" y="1758950"/>
          <p14:tracePt t="23665" x="347663" y="1776413"/>
          <p14:tracePt t="23682" x="357188" y="1776413"/>
          <p14:tracePt t="23698" x="384175" y="1803400"/>
          <p14:tracePt t="23715" x="411163" y="1812925"/>
          <p14:tracePt t="23734" x="428625" y="1812925"/>
          <p14:tracePt t="23749" x="438150" y="1812925"/>
          <p14:tracePt t="23765" x="438150" y="1822450"/>
          <p14:tracePt t="23928" x="438150" y="1830388"/>
          <p14:tracePt t="23943" x="428625" y="1839913"/>
          <p14:tracePt t="23952" x="428625" y="1849438"/>
          <p14:tracePt t="23965" x="419100" y="1857375"/>
          <p14:tracePt t="23982" x="411163" y="1857375"/>
          <p14:tracePt t="24005" x="393700" y="1874838"/>
          <p14:tracePt t="24029" x="374650" y="1893888"/>
          <p14:tracePt t="24039" x="366713" y="1901825"/>
          <p14:tracePt t="24049" x="347663" y="1911350"/>
          <p14:tracePt t="24081" x="339725" y="1920875"/>
          <p14:tracePt t="24122" x="330200" y="1920875"/>
          <p14:tracePt t="24147" x="322263" y="1920875"/>
          <p14:tracePt t="24161" x="322263" y="1928813"/>
          <p14:tracePt t="24170" x="312738" y="1938338"/>
          <p14:tracePt t="24249" x="312738" y="1928813"/>
          <p14:tracePt t="24342" x="322263" y="1928813"/>
          <p14:tracePt t="24352" x="339725" y="1901825"/>
          <p14:tracePt t="24365" x="357188" y="1884363"/>
          <p14:tracePt t="24381" x="401638" y="1857375"/>
          <p14:tracePt t="24398" x="446088" y="1830388"/>
          <p14:tracePt t="24414" x="482600" y="1812925"/>
          <p14:tracePt t="24431" x="490538" y="1795463"/>
          <p14:tracePt t="24464" x="482600" y="1795463"/>
          <p14:tracePt t="24656" x="473075" y="1795463"/>
          <p14:tracePt t="24665" x="465138" y="1795463"/>
          <p14:tracePt t="24682" x="446088" y="1795463"/>
          <p14:tracePt t="24699" x="438150" y="1795463"/>
          <p14:tracePt t="24699" x="419100" y="1795463"/>
          <p14:tracePt t="24719" x="411163" y="1785938"/>
          <p14:tracePt t="24733" x="393700" y="1785938"/>
          <p14:tracePt t="24749" x="366713" y="1776413"/>
          <p14:tracePt t="24765" x="347663" y="1776413"/>
          <p14:tracePt t="24782" x="347663" y="1768475"/>
          <p14:tracePt t="24799" x="339725" y="1768475"/>
          <p14:tracePt t="24815" x="322263" y="1758950"/>
          <p14:tracePt t="24832" x="322263" y="1751013"/>
          <p14:tracePt t="24849" x="303213" y="1751013"/>
          <p14:tracePt t="24882" x="303213" y="1741488"/>
          <p14:tracePt t="24945" x="295275" y="1731963"/>
          <p14:tracePt t="24954" x="285750" y="1731963"/>
          <p14:tracePt t="24965" x="276225" y="1731963"/>
          <p14:tracePt t="24981" x="276225" y="1741488"/>
          <p14:tracePt t="25163" x="285750" y="1751013"/>
          <p14:tracePt t="25179" x="295275" y="1751013"/>
          <p14:tracePt t="25188" x="303213" y="1768475"/>
          <p14:tracePt t="25199" x="339725" y="1776413"/>
          <p14:tracePt t="25215" x="374650" y="1795463"/>
          <p14:tracePt t="25215" x="393700" y="1795463"/>
          <p14:tracePt t="25235" x="401638" y="1795463"/>
          <p14:tracePt t="25250" x="411163" y="1795463"/>
          <p14:tracePt t="25266" x="411163" y="1803400"/>
          <p14:tracePt t="25329" x="419100" y="1812925"/>
          <p14:tracePt t="25338" x="428625" y="1812925"/>
          <p14:tracePt t="25349" x="438150" y="1812925"/>
          <p14:tracePt t="25365" x="438150" y="1822450"/>
          <p14:tracePt t="25531" x="438150" y="1830388"/>
          <p14:tracePt t="25539" x="428625" y="1830388"/>
          <p14:tracePt t="25548" x="419100" y="1849438"/>
          <p14:tracePt t="25565" x="401638" y="1857375"/>
          <p14:tracePt t="25598" x="393700" y="1866900"/>
          <p14:tracePt t="25665" x="384175" y="1874838"/>
          <p14:tracePt t="25681" x="374650" y="1874838"/>
          <p14:tracePt t="25697" x="366713" y="1884363"/>
          <p14:tracePt t="25706" x="357188" y="1893888"/>
          <p14:tracePt t="25727" x="347663" y="1901825"/>
          <p14:tracePt t="25759" x="339725" y="1911350"/>
          <p14:tracePt t="25768" x="330200" y="1920875"/>
          <p14:tracePt t="25784" x="303213" y="1928813"/>
          <p14:tracePt t="25799" x="268288" y="1938338"/>
          <p14:tracePt t="25815" x="241300" y="1946275"/>
          <p14:tracePt t="25832" x="231775" y="1955800"/>
          <p14:tracePt t="25849" x="223838" y="1955800"/>
          <p14:tracePt t="25865" x="231775" y="1955800"/>
          <p14:tracePt t="26143" x="241300" y="1946275"/>
          <p14:tracePt t="26152" x="258763" y="1938338"/>
          <p14:tracePt t="26165" x="276225" y="1920875"/>
          <p14:tracePt t="26182" x="312738" y="1901825"/>
          <p14:tracePt t="26199" x="357188" y="1893888"/>
          <p14:tracePt t="26215" x="384175" y="1884363"/>
          <p14:tracePt t="26233" x="384175" y="1874838"/>
          <p14:tracePt t="26249" x="384175" y="1884363"/>
          <p14:tracePt t="26471" x="374650" y="1884363"/>
          <p14:tracePt t="26481" x="347663" y="1901825"/>
          <p14:tracePt t="26499" x="295275" y="1920875"/>
          <p14:tracePt t="26515" x="231775" y="1938338"/>
          <p14:tracePt t="26548" x="241300" y="1938338"/>
          <p14:tracePt t="26746" x="250825" y="1928813"/>
          <p14:tracePt t="26755" x="268288" y="1920875"/>
          <p14:tracePt t="26766" x="295275" y="1901825"/>
          <p14:tracePt t="26783" x="366713" y="1866900"/>
          <p14:tracePt t="26800" x="384175" y="1849438"/>
          <p14:tracePt t="26815" x="401638" y="1839913"/>
          <p14:tracePt t="26848" x="401638" y="1830388"/>
          <p14:tracePt t="26885" x="411163" y="1830388"/>
          <p14:tracePt t="26893" x="401638" y="1830388"/>
          <p14:tracePt t="27114" x="393700" y="1830388"/>
          <p14:tracePt t="27122" x="384175" y="1830388"/>
          <p14:tracePt t="27132" x="374650" y="1830388"/>
          <p14:tracePt t="27149" x="366713" y="1830388"/>
          <p14:tracePt t="27165" x="357188" y="1812925"/>
          <p14:tracePt t="27184" x="339725" y="1812925"/>
          <p14:tracePt t="27200" x="339725" y="1803400"/>
          <p14:tracePt t="27216" x="330200" y="1795463"/>
          <p14:tracePt t="27233" x="322263" y="1785938"/>
          <p14:tracePt t="27254" x="322263" y="1776413"/>
          <p14:tracePt t="27356" x="312738" y="1768475"/>
          <p14:tracePt t="27449" x="303213" y="1768475"/>
          <p14:tracePt t="27466" x="295275" y="1768475"/>
          <p14:tracePt t="27475" x="295275" y="1758950"/>
          <p14:tracePt t="27484" x="285750" y="1751013"/>
          <p14:tracePt t="27499" x="276225" y="1751013"/>
          <p14:tracePt t="27515" x="285750" y="1751013"/>
          <p14:tracePt t="27724" x="295275" y="1758950"/>
          <p14:tracePt t="27733" x="322263" y="1768475"/>
          <p14:tracePt t="27749" x="330200" y="1785938"/>
          <p14:tracePt t="27766" x="347663" y="1785938"/>
          <p14:tracePt t="27799" x="357188" y="1785938"/>
          <p14:tracePt t="27866" x="366713" y="1785938"/>
          <p14:tracePt t="27874" x="374650" y="1785938"/>
          <p14:tracePt t="27888" x="384175" y="1785938"/>
          <p14:tracePt t="27899" x="393700" y="1785938"/>
          <p14:tracePt t="27916" x="401638" y="1785938"/>
          <p14:tracePt t="27932" x="411163" y="1785938"/>
          <p14:tracePt t="27949" x="411163" y="1795463"/>
          <p14:tracePt t="28014" x="419100" y="1812925"/>
          <p14:tracePt t="28030" x="428625" y="1812925"/>
          <p14:tracePt t="28039" x="438150" y="1812925"/>
          <p14:tracePt t="28048" x="438150" y="1822450"/>
          <p14:tracePt t="28065" x="438150" y="1830388"/>
          <p14:tracePt t="28304" x="438150" y="1839913"/>
          <p14:tracePt t="28320" x="428625" y="1849438"/>
          <p14:tracePt t="28329" x="419100" y="1849438"/>
          <p14:tracePt t="28339" x="419100" y="1857375"/>
          <p14:tracePt t="28349" x="411163" y="1866900"/>
          <p14:tracePt t="28398" x="393700" y="1866900"/>
          <p14:tracePt t="28407" x="393700" y="1874838"/>
          <p14:tracePt t="28416" x="374650" y="1884363"/>
          <p14:tracePt t="28432" x="366713" y="1901825"/>
          <p14:tracePt t="28449" x="357188" y="1911350"/>
          <p14:tracePt t="28465" x="347663" y="1911350"/>
          <p14:tracePt t="28482" x="330200" y="1928813"/>
          <p14:tracePt t="28499" x="322263" y="1938338"/>
          <p14:tracePt t="28515" x="312738" y="1946275"/>
          <p14:tracePt t="28532" x="303213" y="1946275"/>
          <p14:tracePt t="28549" x="295275" y="1955800"/>
          <p14:tracePt t="28565" x="285750" y="1955800"/>
          <p14:tracePt t="28598" x="285750" y="1965325"/>
          <p14:tracePt t="28640" x="285750" y="1955800"/>
          <p14:tracePt t="28852" x="295275" y="1946275"/>
          <p14:tracePt t="28861" x="303213" y="1938338"/>
          <p14:tracePt t="28870" x="312738" y="1928813"/>
          <p14:tracePt t="28882" x="322263" y="1920875"/>
          <p14:tracePt t="28898" x="339725" y="1901825"/>
          <p14:tracePt t="28915" x="357188" y="1893888"/>
          <p14:tracePt t="28932" x="366713" y="1874838"/>
          <p14:tracePt t="28948" x="384175" y="1866900"/>
          <p14:tracePt t="28965" x="393700" y="1857375"/>
          <p14:tracePt t="28982" x="393700" y="1849438"/>
          <p14:tracePt t="29024" x="401638" y="1849438"/>
          <p14:tracePt t="29070" x="411163" y="1849438"/>
          <p14:tracePt t="29086" x="411163" y="1839913"/>
          <p14:tracePt t="29095" x="401638" y="1839913"/>
          <p14:tracePt t="29282" x="393700" y="1839913"/>
          <p14:tracePt t="29298" x="384175" y="1839913"/>
          <p14:tracePt t="29308" x="374650" y="1839913"/>
          <p14:tracePt t="29320" x="366713" y="1839913"/>
          <p14:tracePt t="29332" x="357188" y="1839913"/>
          <p14:tracePt t="29348" x="347663" y="1830388"/>
          <p14:tracePt t="29365" x="330200" y="1822450"/>
          <p14:tracePt t="29382" x="322263" y="1803400"/>
          <p14:tracePt t="29398" x="303213" y="1785938"/>
          <p14:tracePt t="29415" x="295275" y="1776413"/>
          <p14:tracePt t="29432" x="276225" y="1758950"/>
          <p14:tracePt t="29448" x="268288" y="1758950"/>
          <p14:tracePt t="29465" x="268288" y="1741488"/>
          <p14:tracePt t="29482" x="258763" y="1741488"/>
          <p14:tracePt t="29498" x="250825" y="1731963"/>
          <p14:tracePt t="29516" x="250825" y="1724025"/>
          <p14:tracePt t="29549" x="250825" y="1714500"/>
          <p14:tracePt t="29566" x="268288" y="1714500"/>
          <p14:tracePt t="29768" x="276225" y="1714500"/>
          <p14:tracePt t="29777" x="295275" y="1714500"/>
          <p14:tracePt t="29787" x="312738" y="1724025"/>
          <p14:tracePt t="29799" x="330200" y="1731963"/>
          <p14:tracePt t="29816" x="347663" y="1731963"/>
          <p14:tracePt t="29832" x="357188" y="1741488"/>
          <p14:tracePt t="29849" x="374650" y="1741488"/>
          <p14:tracePt t="29882" x="384175" y="1751013"/>
          <p14:tracePt t="29932" x="384175" y="1758950"/>
          <p14:tracePt t="29948" x="393700" y="1758950"/>
          <p14:tracePt t="29957" x="393700" y="1768475"/>
          <p14:tracePt t="29967" x="401638" y="1768475"/>
          <p14:tracePt t="29986" x="401638" y="1776413"/>
          <p14:tracePt t="30018" x="411163" y="1785938"/>
          <p14:tracePt t="30034" x="419100" y="1785938"/>
          <p14:tracePt t="30044" x="428625" y="1785938"/>
          <p14:tracePt t="30055" x="428625" y="1795463"/>
          <p14:tracePt t="30128" x="428625" y="1803400"/>
          <p14:tracePt t="30137" x="428625" y="1812925"/>
          <p14:tracePt t="30151" x="428625" y="1822450"/>
          <p14:tracePt t="30182" x="428625" y="1830388"/>
          <p14:tracePt t="30191" x="428625" y="1839913"/>
          <p14:tracePt t="30214" x="419100" y="1849438"/>
          <p14:tracePt t="30224" x="411163" y="1857375"/>
          <p14:tracePt t="30233" x="401638" y="1866900"/>
          <p14:tracePt t="30250" x="393700" y="1874838"/>
          <p14:tracePt t="30266" x="384175" y="1884363"/>
          <p14:tracePt t="30284" x="374650" y="1893888"/>
          <p14:tracePt t="30300" x="357188" y="1911350"/>
          <p14:tracePt t="30316" x="339725" y="1920875"/>
          <p14:tracePt t="30333" x="303213" y="1946275"/>
          <p14:tracePt t="30350" x="295275" y="1955800"/>
          <p14:tracePt t="30366" x="285750" y="1965325"/>
          <p14:tracePt t="31267" x="295275" y="1982788"/>
          <p14:tracePt t="31606" x="357188" y="2044700"/>
          <p14:tracePt t="31614" x="428625" y="2098675"/>
          <p14:tracePt t="31622" x="490538" y="2135188"/>
          <p14:tracePt t="31632" x="561975" y="2214563"/>
          <p14:tracePt t="31649" x="615950" y="2278063"/>
          <p14:tracePt t="31665" x="669925" y="2349500"/>
          <p14:tracePt t="31682" x="696913" y="2411413"/>
          <p14:tracePt t="31698" x="714375" y="2438400"/>
          <p14:tracePt t="31716" x="731838" y="2455863"/>
          <p14:tracePt t="31735" x="785813" y="2473325"/>
          <p14:tracePt t="31749" x="847725" y="2492375"/>
          <p14:tracePt t="31766" x="874713" y="2492375"/>
          <p14:tracePt t="32689" x="884238" y="2465388"/>
          <p14:tracePt t="33352" x="884238" y="2438400"/>
          <p14:tracePt t="33360" x="884238" y="2420938"/>
          <p14:tracePt t="33368" x="874713" y="2411413"/>
          <p14:tracePt t="33384" x="874713" y="2401888"/>
          <p14:tracePt t="33398" x="857250" y="2366963"/>
          <p14:tracePt t="33415" x="839788" y="2357438"/>
          <p14:tracePt t="33432" x="830263" y="2339975"/>
          <p14:tracePt t="33450" x="822325" y="2330450"/>
          <p14:tracePt t="33466" x="812800" y="2303463"/>
          <p14:tracePt t="33483" x="795338" y="2232025"/>
          <p14:tracePt t="33500" x="795338" y="2179638"/>
          <p14:tracePt t="33517" x="812800" y="2143125"/>
          <p14:tracePt t="33534" x="812800" y="2125663"/>
          <p14:tracePt t="33550" x="812800" y="2108200"/>
          <p14:tracePt t="33566" x="795338" y="2071688"/>
          <p14:tracePt t="33582" x="758825" y="2063750"/>
          <p14:tracePt t="33599" x="741363" y="2054225"/>
          <p14:tracePt t="33616" x="723900" y="2044700"/>
          <p14:tracePt t="33649" x="714375" y="2044700"/>
          <p14:tracePt t="33861" x="704850" y="2044700"/>
          <p14:tracePt t="34433" x="696913" y="2044700"/>
          <p14:tracePt t="34465" x="696913" y="2054225"/>
          <p14:tracePt t="43345" x="696913" y="2044700"/>
          <p14:tracePt t="43579" x="687388" y="2044700"/>
          <p14:tracePt t="43601" x="687388" y="2036763"/>
          <p14:tracePt t="43610" x="679450" y="2036763"/>
          <p14:tracePt t="43620" x="679450" y="2027238"/>
          <p14:tracePt t="43634" x="679450" y="2017713"/>
          <p14:tracePt t="43656" x="679450" y="2009775"/>
          <p14:tracePt t="43667" x="660400" y="1982788"/>
          <p14:tracePt t="43685" x="652463" y="1973263"/>
          <p14:tracePt t="43702" x="642938" y="1955800"/>
          <p14:tracePt t="43719" x="633413" y="1946275"/>
          <p14:tracePt t="43736" x="633413" y="1938338"/>
          <p14:tracePt t="43751" x="625475" y="1938338"/>
          <p14:tracePt t="44111" x="615950" y="1938338"/>
          <p14:tracePt t="44120" x="608013" y="1928813"/>
          <p14:tracePt t="44189" x="608013" y="1920875"/>
          <p14:tracePt t="44197" x="598488" y="1920875"/>
          <p14:tracePt t="44207" x="588963" y="1920875"/>
          <p14:tracePt t="44217" x="571500" y="1911350"/>
          <p14:tracePt t="44234" x="561975" y="1901825"/>
          <p14:tracePt t="44267" x="561975" y="1893888"/>
          <p14:tracePt t="44651" x="561975" y="1884363"/>
          <p14:tracePt t="45080" x="554038" y="1874838"/>
          <p14:tracePt t="45098" x="544513" y="1874838"/>
          <p14:tracePt t="45253" x="536575" y="1874838"/>
          <p14:tracePt t="45269" x="527050" y="1874838"/>
          <p14:tracePt t="45277" x="517525" y="1874838"/>
          <p14:tracePt t="45286" x="509588" y="1884363"/>
          <p14:tracePt t="45309" x="500063" y="1893888"/>
          <p14:tracePt t="45319" x="490538" y="1901825"/>
          <p14:tracePt t="45335" x="473075" y="1911350"/>
          <p14:tracePt t="45368" x="465138" y="1920875"/>
          <p14:tracePt t="45605" x="455613" y="1928813"/>
          <p14:tracePt t="45614" x="446088" y="1938338"/>
          <p14:tracePt t="45623" x="446088" y="1920875"/>
          <p14:tracePt t="46131" x="446088" y="1911350"/>
          <p14:tracePt t="46140" x="446088" y="1901825"/>
          <p14:tracePt t="47926" x="446088" y="1893888"/>
          <p14:tracePt t="48190" x="455613" y="1874838"/>
          <p14:tracePt t="48199" x="465138" y="1857375"/>
          <p14:tracePt t="48218" x="473075" y="1812925"/>
          <p14:tracePt t="48236" x="482600" y="1785938"/>
          <p14:tracePt t="48252" x="490538" y="1776413"/>
          <p14:tracePt t="48286" x="500063" y="1768475"/>
          <p14:tracePt t="48415" x="500063" y="1758950"/>
          <p14:tracePt t="48432" x="500063" y="1751013"/>
          <p14:tracePt t="48456" x="500063" y="1741488"/>
          <p14:tracePt t="48465" x="500063" y="1731963"/>
          <p14:tracePt t="48495" x="500063" y="1724025"/>
          <p14:tracePt t="48517" x="500063" y="1714500"/>
          <p14:tracePt t="48534" x="500063" y="1704975"/>
          <p14:tracePt t="48543" x="500063" y="1724025"/>
          <p14:tracePt t="49144" x="500063" y="1731963"/>
          <p14:tracePt t="49167" x="500063" y="1758950"/>
          <p14:tracePt t="49567" x="500063" y="1822450"/>
          <p14:tracePt t="49575" x="490538" y="1893888"/>
          <p14:tracePt t="49584" x="490538" y="2000250"/>
          <p14:tracePt t="49601" x="490538" y="2063750"/>
          <p14:tracePt t="49617" x="482600" y="2098675"/>
          <p14:tracePt t="49634" x="482600" y="2108200"/>
          <p14:tracePt t="49651" x="482600" y="2098675"/>
          <p14:tracePt t="49981" x="490538" y="2089150"/>
          <p14:tracePt t="49990" x="500063" y="2089150"/>
          <p14:tracePt t="50002" x="500063" y="2063750"/>
          <p14:tracePt t="50018" x="517525" y="2044700"/>
          <p14:tracePt t="50035" x="561975" y="2000250"/>
          <p14:tracePt t="50052" x="588963" y="1973263"/>
          <p14:tracePt t="50068" x="608013" y="1965325"/>
          <p14:tracePt t="50084" x="615950" y="1965325"/>
          <p14:tracePt t="50118" x="615950" y="1955800"/>
          <p14:tracePt t="50240" x="625475" y="1955800"/>
          <p14:tracePt t="50256" x="633413" y="1946275"/>
          <p14:tracePt t="50268" x="652463" y="1938338"/>
          <p14:tracePt t="50285" x="660400" y="1928813"/>
          <p14:tracePt t="50301" x="660400" y="1938338"/>
          <p14:tracePt t="50562" x="652463" y="1946275"/>
          <p14:tracePt t="50578" x="642938" y="1946275"/>
          <p14:tracePt t="50587" x="633413" y="1965325"/>
          <p14:tracePt t="50602" x="625475" y="1973263"/>
          <p14:tracePt t="50618" x="608013" y="1982788"/>
          <p14:tracePt t="50635" x="598488" y="2000250"/>
          <p14:tracePt t="50652" x="581025" y="2009775"/>
          <p14:tracePt t="50684" x="571500" y="2009775"/>
          <p14:tracePt t="50725" x="571500" y="2000250"/>
          <p14:tracePt t="50812" x="571500" y="1992313"/>
          <p14:tracePt t="50821" x="571500" y="1982788"/>
          <p14:tracePt t="50844" x="561975" y="1982788"/>
          <p14:tracePt t="50858" x="554038" y="1982788"/>
          <p14:tracePt t="50992" x="554038" y="1992313"/>
          <p14:tracePt t="51038" x="544513" y="2009775"/>
          <p14:tracePt t="51053" x="536575" y="2027238"/>
          <p14:tracePt t="51061" x="536575" y="2054225"/>
          <p14:tracePt t="51069" x="536575" y="2071688"/>
          <p14:tracePt t="51084" x="536575" y="2081213"/>
          <p14:tracePt t="51100" x="544513" y="2081213"/>
          <p14:tracePt t="51406" x="554038" y="2081213"/>
          <p14:tracePt t="51728" x="561975" y="2081213"/>
          <p14:tracePt t="51737" x="571500" y="2081213"/>
          <p14:tracePt t="51753" x="581025" y="2081213"/>
          <p14:tracePt t="51830" x="588963" y="2081213"/>
          <p14:tracePt t="51900" x="598488" y="2081213"/>
          <p14:tracePt t="51924" x="608013" y="2081213"/>
          <p14:tracePt t="52809" x="615950" y="2081213"/>
          <p14:tracePt t="53090" x="625475" y="2081213"/>
          <p14:tracePt t="53106" x="633413" y="2081213"/>
          <p14:tracePt t="53230" x="642938" y="2081213"/>
          <p14:tracePt t="53246" x="652463" y="2071688"/>
          <p14:tracePt t="53262" x="652463" y="2063750"/>
          <p14:tracePt t="53340" x="669925" y="2063750"/>
          <p14:tracePt t="53356" x="696913" y="2054225"/>
          <p14:tracePt t="53365" x="704850" y="2054225"/>
          <p14:tracePt t="53375" x="723900" y="2054225"/>
          <p14:tracePt t="53385" x="758825" y="2044700"/>
          <p14:tracePt t="53402" x="776288" y="2036763"/>
          <p14:tracePt t="53418" x="785813" y="2036763"/>
          <p14:tracePt t="53435" x="795338" y="2027238"/>
          <p14:tracePt t="53468" x="803275" y="2027238"/>
          <p14:tracePt t="53599" x="812800" y="2027238"/>
          <p14:tracePt t="53614" x="822325" y="2027238"/>
          <p14:tracePt t="53623" x="830263" y="2027238"/>
          <p14:tracePt t="53635" x="839788" y="2027238"/>
          <p14:tracePt t="53652" x="857250" y="2017713"/>
          <p14:tracePt t="53669" x="874713" y="2009775"/>
          <p14:tracePt t="53685" x="884238" y="2000250"/>
          <p14:tracePt t="53702" x="901700" y="2000250"/>
          <p14:tracePt t="53719" x="911225" y="2000250"/>
          <p14:tracePt t="53737" x="928688" y="2000250"/>
          <p14:tracePt t="53752" x="938213" y="1992313"/>
          <p14:tracePt t="53785" x="955675" y="1982788"/>
          <p14:tracePt t="53864" x="973138" y="1973263"/>
          <p14:tracePt t="53876" x="982663" y="1973263"/>
          <p14:tracePt t="53886" x="1017588" y="1973263"/>
          <p14:tracePt t="53902" x="1054100" y="1973263"/>
          <p14:tracePt t="53919" x="1081088" y="1982788"/>
          <p14:tracePt t="53952" x="1089025" y="1982788"/>
          <p14:tracePt t="53982" x="1098550" y="1992313"/>
          <p14:tracePt t="53998" x="1116013" y="1992313"/>
          <p14:tracePt t="54007" x="1143000" y="1992313"/>
          <p14:tracePt t="54018" x="1187450" y="1992313"/>
          <p14:tracePt t="54036" x="1223963" y="1992313"/>
          <p14:tracePt t="54052" x="1241425" y="1992313"/>
          <p14:tracePt t="54068" x="1258888" y="1992313"/>
          <p14:tracePt t="54085" x="1276350" y="1992313"/>
          <p14:tracePt t="54101" x="1312863" y="1982788"/>
          <p14:tracePt t="54119" x="1366838" y="1946275"/>
          <p14:tracePt t="54135" x="1438275" y="1911350"/>
          <p14:tracePt t="54152" x="1509713" y="1874838"/>
          <p14:tracePt t="54168" x="1598613" y="1839913"/>
          <p14:tracePt t="54187" x="1643063" y="1803400"/>
          <p14:tracePt t="54202" x="1697038" y="1768475"/>
          <p14:tracePt t="54219" x="1751013" y="1724025"/>
          <p14:tracePt t="54237" x="1795463" y="1670050"/>
          <p14:tracePt t="54252" x="1847850" y="1616075"/>
          <p14:tracePt t="54269" x="1893888" y="1581150"/>
          <p14:tracePt t="54286" x="1938338" y="1554163"/>
          <p14:tracePt t="54302" x="1955800" y="1536700"/>
          <p14:tracePt t="54319" x="1990725" y="1482725"/>
          <p14:tracePt t="54336" x="2027238" y="1446213"/>
          <p14:tracePt t="54352" x="2054225" y="1419225"/>
          <p14:tracePt t="54369" x="2108200" y="1401763"/>
          <p14:tracePt t="54385" x="2152650" y="1393825"/>
          <p14:tracePt t="54402" x="2205038" y="1393825"/>
          <p14:tracePt t="54419" x="2303463" y="1401763"/>
          <p14:tracePt t="54436" x="2357438" y="1401763"/>
          <p14:tracePt t="54452" x="2428875" y="1401763"/>
          <p14:tracePt t="54469" x="2490788" y="1401763"/>
          <p14:tracePt t="54486" x="2598738" y="1401763"/>
          <p14:tracePt t="54502" x="2705100" y="1411288"/>
          <p14:tracePt t="54519" x="2786063" y="1411288"/>
          <p14:tracePt t="54536" x="2857500" y="1411288"/>
          <p14:tracePt t="54552" x="2938463" y="1393825"/>
          <p14:tracePt t="54568" x="2990850" y="1384300"/>
          <p14:tracePt t="54585" x="3062288" y="1384300"/>
          <p14:tracePt t="54601" x="3125788" y="1384300"/>
          <p14:tracePt t="54618" x="3197225" y="1374775"/>
          <p14:tracePt t="54635" x="3276600" y="1357313"/>
          <p14:tracePt t="54652" x="3384550" y="1339850"/>
          <p14:tracePt t="54669" x="3562350" y="1322388"/>
          <p14:tracePt t="54687" x="3652838" y="1312863"/>
          <p14:tracePt t="54703" x="3714750" y="1303338"/>
          <p14:tracePt t="54719" x="3768725" y="1285875"/>
          <p14:tracePt t="54738" x="3822700" y="1276350"/>
          <p14:tracePt t="54752" x="3848100" y="1268413"/>
          <p14:tracePt t="54769" x="3884613" y="1268413"/>
          <p14:tracePt t="54786" x="3938588" y="1268413"/>
          <p14:tracePt t="54802" x="4000500" y="1258888"/>
          <p14:tracePt t="54820" x="4143375" y="1258888"/>
          <p14:tracePt t="54836" x="4224338" y="1268413"/>
          <p14:tracePt t="54853" x="4303713" y="1285875"/>
          <p14:tracePt t="54869" x="4375150" y="1303338"/>
          <p14:tracePt t="54886" x="4446588" y="1322388"/>
          <p14:tracePt t="54902" x="4500563" y="1330325"/>
          <p14:tracePt t="54919" x="4616450" y="1357313"/>
          <p14:tracePt t="54937" x="4732338" y="1384300"/>
          <p14:tracePt t="54953" x="4875213" y="1438275"/>
          <p14:tracePt t="54969" x="5000625" y="1473200"/>
          <p14:tracePt t="54985" x="5116513" y="1517650"/>
          <p14:tracePt t="55002" x="5232400" y="1554163"/>
          <p14:tracePt t="55020" x="5330825" y="1581150"/>
          <p14:tracePt t="55036" x="5429250" y="1598613"/>
          <p14:tracePt t="55052" x="5510213" y="1625600"/>
          <p14:tracePt t="55068" x="5626100" y="1652588"/>
          <p14:tracePt t="55085" x="5813425" y="1679575"/>
          <p14:tracePt t="55102" x="5946775" y="1679575"/>
          <p14:tracePt t="55118" x="6081713" y="1687513"/>
          <p14:tracePt t="55135" x="6207125" y="1704975"/>
          <p14:tracePt t="55151" x="6394450" y="1724025"/>
          <p14:tracePt t="55168" x="6589713" y="1751013"/>
          <p14:tracePt t="55185" x="6796088" y="1751013"/>
          <p14:tracePt t="55202" x="6875463" y="1758950"/>
          <p14:tracePt t="55218" x="6956425" y="1758950"/>
          <p14:tracePt t="55236" x="7018338" y="1758950"/>
          <p14:tracePt t="55251" x="7072313" y="1741488"/>
          <p14:tracePt t="55268" x="7143750" y="1724025"/>
          <p14:tracePt t="55285" x="7215188" y="1704975"/>
          <p14:tracePt t="55301" x="7269163" y="1679575"/>
          <p14:tracePt t="55319" x="7304088" y="1643063"/>
          <p14:tracePt t="55337" x="7304088" y="1625600"/>
          <p14:tracePt t="55353" x="7313613" y="1608138"/>
          <p14:tracePt t="55369" x="7323138" y="1589088"/>
          <p14:tracePt t="55385" x="7323138" y="1581150"/>
          <p14:tracePt t="55402" x="7313613" y="1562100"/>
          <p14:tracePt t="55419" x="7269163" y="1554163"/>
          <p14:tracePt t="55436" x="7027863" y="1554163"/>
          <p14:tracePt t="55453" x="6715125" y="1581150"/>
          <p14:tracePt t="55469" x="6242050" y="1608138"/>
          <p14:tracePt t="55486" x="5688013" y="1598613"/>
          <p14:tracePt t="55502" x="5187950" y="1581150"/>
          <p14:tracePt t="55519" x="4776788" y="1554163"/>
          <p14:tracePt t="55536" x="4465638" y="1517650"/>
          <p14:tracePt t="55552" x="4179888" y="1509713"/>
          <p14:tracePt t="55569" x="3803650" y="1517650"/>
          <p14:tracePt t="55587" x="3625850" y="1554163"/>
          <p14:tracePt t="55603" x="3490913" y="1589088"/>
          <p14:tracePt t="55619" x="3429000" y="1608138"/>
          <p14:tracePt t="55636" x="3357563" y="1625600"/>
          <p14:tracePt t="55652" x="3276600" y="1643063"/>
          <p14:tracePt t="55669" x="3152775" y="1660525"/>
          <p14:tracePt t="55685" x="2955925" y="1670050"/>
          <p14:tracePt t="55702" x="2714625" y="1687513"/>
          <p14:tracePt t="55719" x="2205038" y="1768475"/>
          <p14:tracePt t="55738" x="1874838" y="1795463"/>
          <p14:tracePt t="55752" x="1589088" y="1795463"/>
          <p14:tracePt t="55769" x="1384300" y="1795463"/>
          <p14:tracePt t="55786" x="1268413" y="1795463"/>
          <p14:tracePt t="55802" x="1169988" y="1803400"/>
          <p14:tracePt t="55820" x="1054100" y="1830388"/>
          <p14:tracePt t="55837" x="938213" y="1849438"/>
          <p14:tracePt t="55853" x="857250" y="1866900"/>
          <p14:tracePt t="55869" x="785813" y="1893888"/>
          <p14:tracePt t="55886" x="731838" y="1911350"/>
          <p14:tracePt t="55903" x="679450" y="1911350"/>
          <p14:tracePt t="55919" x="615950" y="1920875"/>
          <p14:tracePt t="55936" x="544513" y="1911350"/>
          <p14:tracePt t="55952" x="473075" y="1893888"/>
          <p14:tracePt t="55969" x="455613" y="1884363"/>
          <p14:tracePt t="55985" x="455613" y="1874838"/>
          <p14:tracePt t="56002" x="473075" y="1857375"/>
          <p14:tracePt t="56020" x="473075" y="1849438"/>
          <p14:tracePt t="56036" x="482600" y="1839913"/>
          <p14:tracePt t="56052" x="482600" y="1849438"/>
          <p14:tracePt t="56110" x="482600" y="1866900"/>
          <p14:tracePt t="56126" x="482600" y="1893888"/>
          <p14:tracePt t="56135" x="490538" y="1901825"/>
          <p14:tracePt t="56141" x="500063" y="1920875"/>
          <p14:tracePt t="56151" x="509588" y="1955800"/>
          <p14:tracePt t="56168" x="517525" y="2000250"/>
          <p14:tracePt t="56185" x="536575" y="2044700"/>
          <p14:tracePt t="56201" x="544513" y="2098675"/>
          <p14:tracePt t="56218" x="581025" y="2143125"/>
          <p14:tracePt t="56218" x="608013" y="2179638"/>
          <p14:tracePt t="56236" x="660400" y="2251075"/>
          <p14:tracePt t="56252" x="704850" y="2286000"/>
          <p14:tracePt t="56268" x="741363" y="2303463"/>
          <p14:tracePt t="56285" x="768350" y="2322513"/>
          <p14:tracePt t="56301" x="812800" y="2322513"/>
          <p14:tracePt t="56318" x="884238" y="2295525"/>
          <p14:tracePt t="56335" x="1000125" y="2241550"/>
          <p14:tracePt t="56352" x="1081088" y="2197100"/>
          <p14:tracePt t="56368" x="1143000" y="2170113"/>
          <p14:tracePt t="56384" x="1196975" y="2143125"/>
          <p14:tracePt t="56401" x="1241425" y="2098675"/>
          <p14:tracePt t="56418" x="1295400" y="2044700"/>
          <p14:tracePt t="56434" x="1374775" y="1992313"/>
          <p14:tracePt t="56451" x="1455738" y="1928813"/>
          <p14:tracePt t="56468" x="1527175" y="1874838"/>
          <p14:tracePt t="56484" x="1608138" y="1795463"/>
          <p14:tracePt t="56503" x="1660525" y="1758950"/>
          <p14:tracePt t="56519" x="1714500" y="1741488"/>
          <p14:tracePt t="56537" x="1758950" y="1724025"/>
          <p14:tracePt t="56552" x="1795463" y="1714500"/>
          <p14:tracePt t="56568" x="1847850" y="1697038"/>
          <p14:tracePt t="56585" x="1901825" y="1679575"/>
          <p14:tracePt t="56602" x="2000250" y="1643063"/>
          <p14:tracePt t="56618" x="2062163" y="1608138"/>
          <p14:tracePt t="56635" x="2133600" y="1554163"/>
          <p14:tracePt t="56652" x="2251075" y="1490663"/>
          <p14:tracePt t="56669" x="2339975" y="1446213"/>
          <p14:tracePt t="56686" x="2411413" y="1428750"/>
          <p14:tracePt t="56702" x="2455863" y="1411288"/>
          <p14:tracePt t="56719" x="2536825" y="1401763"/>
          <p14:tracePt t="56739" x="2581275" y="1393825"/>
          <p14:tracePt t="56753" x="2652713" y="1374775"/>
          <p14:tracePt t="56770" x="2714625" y="1366838"/>
          <p14:tracePt t="56787" x="2786063" y="1347788"/>
          <p14:tracePt t="56802" x="2840038" y="1339850"/>
          <p14:tracePt t="56818" x="2894013" y="1339850"/>
          <p14:tracePt t="56835" x="2955925" y="1330325"/>
          <p14:tracePt t="56852" x="3062288" y="1322388"/>
          <p14:tracePt t="56868" x="3340100" y="1295400"/>
          <p14:tracePt t="56885" x="3527425" y="1295400"/>
          <p14:tracePt t="56902" x="3679825" y="1303338"/>
          <p14:tracePt t="56919" x="3803650" y="1322388"/>
          <p14:tracePt t="56935" x="3875088" y="1339850"/>
          <p14:tracePt t="56952" x="3956050" y="1357313"/>
          <p14:tracePt t="56969" x="4125913" y="1393825"/>
          <p14:tracePt t="56987" x="4214813" y="1419225"/>
          <p14:tracePt t="57003" x="4340225" y="1438275"/>
          <p14:tracePt t="57019" x="4483100" y="1473200"/>
          <p14:tracePt t="57037" x="4616450" y="1509713"/>
          <p14:tracePt t="57052" x="4759325" y="1581150"/>
          <p14:tracePt t="57068" x="4921250" y="1652588"/>
          <p14:tracePt t="57085" x="5072063" y="1697038"/>
          <p14:tracePt t="57102" x="5170488" y="1714500"/>
          <p14:tracePt t="57119" x="5303838" y="1741488"/>
          <p14:tracePt t="57137" x="5384800" y="1751013"/>
          <p14:tracePt t="57153" x="5465763" y="1768475"/>
          <p14:tracePt t="57169" x="5527675" y="1795463"/>
          <p14:tracePt t="57186" x="5599113" y="1822450"/>
          <p14:tracePt t="57202" x="5680075" y="1830388"/>
          <p14:tracePt t="57219" x="5795963" y="1839913"/>
          <p14:tracePt t="57219" x="5875338" y="1849438"/>
          <p14:tracePt t="57239" x="5992813" y="1849438"/>
          <p14:tracePt t="57253" x="6089650" y="1849438"/>
          <p14:tracePt t="57269" x="6143625" y="1857375"/>
          <p14:tracePt t="57285" x="6197600" y="1857375"/>
          <p14:tracePt t="57302" x="6215063" y="1857375"/>
          <p14:tracePt t="57318" x="6259513" y="1849438"/>
          <p14:tracePt t="57336" x="6313488" y="1830388"/>
          <p14:tracePt t="57352" x="6357938" y="1822450"/>
          <p14:tracePt t="57369" x="6446838" y="1795463"/>
          <p14:tracePt t="57387" x="6500813" y="1785938"/>
          <p14:tracePt t="57403" x="6554788" y="1768475"/>
          <p14:tracePt t="57419" x="6581775" y="1751013"/>
          <p14:tracePt t="57436" x="6635750" y="1731963"/>
          <p14:tracePt t="57452" x="6707188" y="1704975"/>
          <p14:tracePt t="57469" x="6778625" y="1660525"/>
          <p14:tracePt t="57486" x="6840538" y="1608138"/>
          <p14:tracePt t="57503" x="6929438" y="1490663"/>
          <p14:tracePt t="57519" x="6956425" y="1428750"/>
          <p14:tracePt t="57537" x="6965950" y="1401763"/>
          <p14:tracePt t="57552" x="6983413" y="1374775"/>
          <p14:tracePt t="57569" x="7000875" y="1330325"/>
          <p14:tracePt t="57586" x="7018338" y="1285875"/>
          <p14:tracePt t="57602" x="7037388" y="1231900"/>
          <p14:tracePt t="57619" x="7054850" y="1160463"/>
          <p14:tracePt t="57637" x="7064375" y="1108075"/>
          <p14:tracePt t="57654" x="7064375" y="1062038"/>
          <p14:tracePt t="57669" x="7064375" y="1017588"/>
          <p14:tracePt t="57686" x="7054850" y="990600"/>
          <p14:tracePt t="57703" x="7037388" y="982663"/>
          <p14:tracePt t="57719" x="7018338" y="965200"/>
          <p14:tracePt t="57719" x="7000875" y="955675"/>
          <p14:tracePt t="57739" x="6983413" y="946150"/>
          <p14:tracePt t="57752" x="6921500" y="928688"/>
          <p14:tracePt t="57770" x="6831013" y="901700"/>
          <p14:tracePt t="57786" x="6769100" y="884238"/>
          <p14:tracePt t="57803" x="6697663" y="866775"/>
          <p14:tracePt t="57819" x="6635750" y="847725"/>
          <p14:tracePt t="57836" x="6564313" y="830263"/>
          <p14:tracePt t="57853" x="6483350" y="812800"/>
          <p14:tracePt t="57869" x="6323013" y="785813"/>
          <p14:tracePt t="57888" x="6232525" y="776288"/>
          <p14:tracePt t="57903" x="6153150" y="758825"/>
          <p14:tracePt t="57919" x="6089650" y="750888"/>
          <p14:tracePt t="57935" x="6018213" y="731838"/>
          <p14:tracePt t="57952" x="5965825" y="714375"/>
          <p14:tracePt t="57969" x="5894388" y="696913"/>
          <p14:tracePt t="57985" x="5822950" y="679450"/>
          <p14:tracePt t="58002" x="5741988" y="679450"/>
          <p14:tracePt t="58018" x="5581650" y="687388"/>
          <p14:tracePt t="58037" x="5411788" y="696913"/>
          <p14:tracePt t="58052" x="5286375" y="714375"/>
          <p14:tracePt t="58068" x="5143500" y="741363"/>
          <p14:tracePt t="58085" x="5010150" y="758825"/>
          <p14:tracePt t="58102" x="4938713" y="776288"/>
          <p14:tracePt t="58119" x="4875213" y="795338"/>
          <p14:tracePt t="58136" x="4786313" y="812800"/>
          <p14:tracePt t="58154" x="4714875" y="830263"/>
          <p14:tracePt t="58170" x="4652963" y="847725"/>
          <p14:tracePt t="58186" x="4537075" y="874713"/>
          <p14:tracePt t="58203" x="4419600" y="901700"/>
          <p14:tracePt t="58219" x="4295775" y="928688"/>
          <p14:tracePt t="58219" x="4232275" y="938213"/>
          <p14:tracePt t="58239" x="4170363" y="946150"/>
          <p14:tracePt t="58253" x="4037013" y="955675"/>
          <p14:tracePt t="58269" x="3795713" y="955675"/>
          <p14:tracePt t="58288" x="3643313" y="955675"/>
          <p14:tracePt t="58304" x="3509963" y="965200"/>
          <p14:tracePt t="58319" x="3411538" y="990600"/>
          <p14:tracePt t="58336" x="3340100" y="1009650"/>
          <p14:tracePt t="58352" x="3276600" y="1017588"/>
          <p14:tracePt t="58369" x="3179763" y="1017588"/>
          <p14:tracePt t="58386" x="3081338" y="1017588"/>
          <p14:tracePt t="58402" x="2928938" y="990600"/>
          <p14:tracePt t="58419" x="2857500" y="973138"/>
          <p14:tracePt t="58436" x="2795588" y="955675"/>
          <p14:tracePt t="58453" x="2759075" y="946150"/>
          <p14:tracePt t="58469" x="2724150" y="938213"/>
          <p14:tracePt t="58486" x="2705100" y="928688"/>
          <p14:tracePt t="58502" x="2670175" y="911225"/>
          <p14:tracePt t="58519" x="2598738" y="901700"/>
          <p14:tracePt t="58538" x="2536825" y="884238"/>
          <p14:tracePt t="58554" x="2473325" y="866775"/>
          <p14:tracePt t="58569" x="2411413" y="847725"/>
          <p14:tracePt t="58585" x="2312988" y="830263"/>
          <p14:tracePt t="58602" x="2214563" y="822325"/>
          <p14:tracePt t="58619" x="2133600" y="822325"/>
          <p14:tracePt t="58635" x="2071688" y="822325"/>
          <p14:tracePt t="58652" x="1990725" y="839788"/>
          <p14:tracePt t="58669" x="1847850" y="901700"/>
          <p14:tracePt t="58685" x="1795463" y="919163"/>
          <p14:tracePt t="58702" x="1731963" y="938213"/>
          <p14:tracePt t="58718" x="1687513" y="955675"/>
          <p14:tracePt t="58737" x="1633538" y="955675"/>
          <p14:tracePt t="58752" x="1589088" y="965200"/>
          <p14:tracePt t="58769" x="1544638" y="973138"/>
          <p14:tracePt t="58786" x="1490663" y="990600"/>
          <p14:tracePt t="58804" x="1465263" y="1000125"/>
          <p14:tracePt t="58819" x="1428750" y="1017588"/>
          <p14:tracePt t="58835" x="1384300" y="1017588"/>
          <p14:tracePt t="58852" x="1322388" y="1027113"/>
          <p14:tracePt t="58869" x="1258888" y="1027113"/>
          <p14:tracePt t="58886" x="1214438" y="1027113"/>
          <p14:tracePt t="58903" x="1169988" y="1027113"/>
          <p14:tracePt t="58919" x="1089025" y="1044575"/>
          <p14:tracePt t="58937" x="1062038" y="1062038"/>
          <p14:tracePt t="58953" x="1044575" y="1071563"/>
          <p14:tracePt t="58969" x="1017588" y="1071563"/>
          <p14:tracePt t="58986" x="982663" y="1071563"/>
          <p14:tracePt t="59003" x="938213" y="1089025"/>
          <p14:tracePt t="59019" x="893763" y="1108075"/>
          <p14:tracePt t="59037" x="874713" y="1125538"/>
          <p14:tracePt t="59054" x="857250" y="1125538"/>
          <p14:tracePt t="59070" x="847725" y="1133475"/>
          <p14:tracePt t="59086" x="830263" y="1143000"/>
          <p14:tracePt t="59103" x="822325" y="1152525"/>
          <p14:tracePt t="59119" x="812800" y="1160463"/>
          <p14:tracePt t="59136" x="795338" y="1169988"/>
          <p14:tracePt t="59154" x="785813" y="1179513"/>
          <p14:tracePt t="59169" x="768350" y="1196975"/>
          <p14:tracePt t="59187" x="750888" y="1204913"/>
          <p14:tracePt t="59205" x="741363" y="1223963"/>
          <p14:tracePt t="59220" x="731838" y="1231900"/>
          <p14:tracePt t="59239" x="723900" y="1250950"/>
          <p14:tracePt t="59254" x="704850" y="1268413"/>
          <p14:tracePt t="59271" x="696913" y="1276350"/>
          <p14:tracePt t="59288" x="679450" y="1295400"/>
          <p14:tracePt t="59304" x="669925" y="1312863"/>
          <p14:tracePt t="59321" x="660400" y="1322388"/>
          <p14:tracePt t="59338" x="652463" y="1330325"/>
          <p14:tracePt t="59370" x="652463" y="1339850"/>
          <p14:tracePt t="72524" x="652463" y="1366838"/>
          <p14:tracePt t="72819" x="669925" y="1393825"/>
          <p14:tracePt t="72828" x="679450" y="1411288"/>
          <p14:tracePt t="72838" x="696913" y="1428750"/>
          <p14:tracePt t="72856" x="696913" y="1438275"/>
          <p14:tracePt t="72873" x="696913" y="1446213"/>
          <p14:tracePt t="72921" x="696913" y="1465263"/>
          <p14:tracePt t="72930" x="687388" y="1482725"/>
          <p14:tracePt t="72939" x="660400" y="1536700"/>
          <p14:tracePt t="72955" x="625475" y="1608138"/>
          <p14:tracePt t="72971" x="571500" y="1724025"/>
          <p14:tracePt t="72988" x="509588" y="1812925"/>
          <p14:tracePt t="73005" x="455613" y="1893888"/>
          <p14:tracePt t="73021" x="446088" y="1911350"/>
          <p14:tracePt t="73039" x="428625" y="1920875"/>
          <p14:tracePt t="73055" x="419100" y="1946275"/>
          <p14:tracePt t="73071" x="401638" y="1982788"/>
          <p14:tracePt t="73088" x="393700" y="1982788"/>
          <p14:tracePt t="73105" x="374650" y="2009775"/>
          <p14:tracePt t="73122" x="357188" y="2017713"/>
          <p14:tracePt t="73138" x="347663" y="2027238"/>
          <p14:tracePt t="73171" x="339725" y="2027238"/>
          <p14:tracePt t="73257" x="339725" y="2017713"/>
          <p14:tracePt t="73281" x="339725" y="2009775"/>
          <p14:tracePt t="73295" x="339725" y="1992313"/>
          <p14:tracePt t="73305" x="347663" y="1982788"/>
          <p14:tracePt t="73322" x="347663" y="1973263"/>
          <p14:tracePt t="73339" x="357188" y="1982788"/>
          <p14:tracePt t="73437" x="374650" y="2017713"/>
          <p14:tracePt t="73446" x="393700" y="2063750"/>
          <p14:tracePt t="73456" x="411163" y="2116138"/>
          <p14:tracePt t="73472" x="428625" y="2170113"/>
          <p14:tracePt t="73489" x="446088" y="2214563"/>
          <p14:tracePt t="73506" x="465138" y="2286000"/>
          <p14:tracePt t="73523" x="482600" y="2349500"/>
          <p14:tracePt t="73540" x="490538" y="2411413"/>
          <p14:tracePt t="73556" x="500063" y="2465388"/>
          <p14:tracePt t="73571" x="500063" y="2509838"/>
          <p14:tracePt t="73588" x="509588" y="2571750"/>
          <p14:tracePt t="73605" x="527050" y="2643188"/>
          <p14:tracePt t="73622" x="554038" y="2697163"/>
          <p14:tracePt t="73639" x="608013" y="2778125"/>
          <p14:tracePt t="73655" x="660400" y="2857500"/>
          <p14:tracePt t="73671" x="714375" y="2973388"/>
          <p14:tracePt t="73688" x="776288" y="3071813"/>
          <p14:tracePt t="73705" x="839788" y="3125788"/>
          <p14:tracePt t="73722" x="919163" y="3179763"/>
          <p14:tracePt t="73722" x="982663" y="3197225"/>
          <p14:tracePt t="73741" x="1044575" y="3206750"/>
          <p14:tracePt t="73755" x="1347788" y="3206750"/>
          <p14:tracePt t="73773" x="1509713" y="3179763"/>
          <p14:tracePt t="73790" x="1616075" y="3152775"/>
          <p14:tracePt t="73806" x="1652588" y="3108325"/>
          <p14:tracePt t="73822" x="1679575" y="3071813"/>
          <p14:tracePt t="73839" x="1697038" y="3009900"/>
          <p14:tracePt t="73855" x="1704975" y="2921000"/>
          <p14:tracePt t="73872" x="1704975" y="2795588"/>
          <p14:tracePt t="73889" x="1697038" y="2706688"/>
          <p14:tracePt t="73907" x="1679575" y="2625725"/>
          <p14:tracePt t="73922" x="1660525" y="2589213"/>
          <p14:tracePt t="73938" x="1625600" y="2563813"/>
          <p14:tracePt t="73955" x="1571625" y="2554288"/>
          <p14:tracePt t="73971" x="1473200" y="2554288"/>
          <p14:tracePt t="73988" x="1303338" y="2554288"/>
          <p14:tracePt t="74005" x="1071563" y="2581275"/>
          <p14:tracePt t="74023" x="965200" y="2598738"/>
          <p14:tracePt t="74038" x="901700" y="2616200"/>
          <p14:tracePt t="74055" x="857250" y="2635250"/>
          <p14:tracePt t="74072" x="795338" y="2652713"/>
          <p14:tracePt t="74089" x="714375" y="2670175"/>
          <p14:tracePt t="74106" x="588963" y="2706688"/>
          <p14:tracePt t="74122" x="473075" y="2741613"/>
          <p14:tracePt t="74139" x="401638" y="2786063"/>
          <p14:tracePt t="74155" x="330200" y="2822575"/>
          <p14:tracePt t="74172" x="303213" y="2857500"/>
          <p14:tracePt t="74189" x="276225" y="2867025"/>
          <p14:tracePt t="74205" x="276225" y="2884488"/>
          <p14:tracePt t="74222" x="268288" y="2884488"/>
          <p14:tracePt t="74240" x="250825" y="2921000"/>
          <p14:tracePt t="74255" x="241300" y="3017838"/>
          <p14:tracePt t="74273" x="231775" y="3125788"/>
          <p14:tracePt t="74289" x="231775" y="3214688"/>
          <p14:tracePt t="74306" x="250825" y="3278188"/>
          <p14:tracePt t="74322" x="285750" y="3322638"/>
          <p14:tracePt t="74339" x="357188" y="3402013"/>
          <p14:tracePt t="74356" x="438150" y="3482975"/>
          <p14:tracePt t="74372" x="517525" y="3554413"/>
          <p14:tracePt t="74388" x="561975" y="3608388"/>
          <p14:tracePt t="74405" x="642938" y="3662363"/>
          <p14:tracePt t="74423" x="704850" y="3687763"/>
          <p14:tracePt t="74438" x="750888" y="3714750"/>
          <p14:tracePt t="74455" x="803275" y="3733800"/>
          <p14:tracePt t="74472" x="847725" y="3741738"/>
          <p14:tracePt t="74488" x="919163" y="3741738"/>
          <p14:tracePt t="74505" x="965200" y="3741738"/>
          <p14:tracePt t="74521" x="1027113" y="3724275"/>
          <p14:tracePt t="74539" x="1160463" y="3652838"/>
          <p14:tracePt t="74556" x="1295400" y="3589338"/>
          <p14:tracePt t="74572" x="1401763" y="3500438"/>
          <p14:tracePt t="74589" x="1465263" y="3438525"/>
          <p14:tracePt t="74606" x="1500188" y="3375025"/>
          <p14:tracePt t="74622" x="1544638" y="3259138"/>
          <p14:tracePt t="74639" x="1616075" y="3000375"/>
          <p14:tracePt t="74657" x="1633538" y="2813050"/>
          <p14:tracePt t="74673" x="1660525" y="2660650"/>
          <p14:tracePt t="74689" x="1679575" y="2544763"/>
          <p14:tracePt t="74705" x="1679575" y="2492375"/>
          <p14:tracePt t="74721" x="1679575" y="2446338"/>
          <p14:tracePt t="74741" x="1660525" y="2393950"/>
          <p14:tracePt t="74756" x="1633538" y="2366963"/>
          <p14:tracePt t="74772" x="1536700" y="2339975"/>
          <p14:tracePt t="74791" x="1366838" y="2349500"/>
          <p14:tracePt t="74807" x="1276350" y="2366963"/>
          <p14:tracePt t="74822" x="1223963" y="2374900"/>
          <p14:tracePt t="74839" x="1160463" y="2374900"/>
          <p14:tracePt t="74856" x="1116013" y="2384425"/>
          <p14:tracePt t="74872" x="1044575" y="2401888"/>
          <p14:tracePt t="74889" x="938213" y="2446338"/>
          <p14:tracePt t="74907" x="901700" y="2455863"/>
          <p14:tracePt t="74923" x="839788" y="2482850"/>
          <p14:tracePt t="74939" x="822325" y="2492375"/>
          <p14:tracePt t="74955" x="803275" y="2509838"/>
          <p14:tracePt t="74971" x="795338" y="2527300"/>
          <p14:tracePt t="74988" x="776288" y="2554288"/>
          <p14:tracePt t="75005" x="768350" y="2608263"/>
          <p14:tracePt t="75021" x="768350" y="2643188"/>
          <p14:tracePt t="75039" x="768350" y="2652713"/>
          <p14:tracePt t="75055" x="758825" y="2652713"/>
          <p14:tracePt t="75119" x="750888" y="2635250"/>
          <p14:tracePt t="75135" x="723900" y="2608263"/>
          <p14:tracePt t="75143" x="696913" y="2581275"/>
          <p14:tracePt t="75155" x="679450" y="2554288"/>
          <p14:tracePt t="75172" x="652463" y="2536825"/>
          <p14:tracePt t="75188" x="633413" y="2527300"/>
          <p14:tracePt t="75205" x="633413" y="2517775"/>
          <p14:tracePt t="75221" x="615950" y="2500313"/>
          <p14:tracePt t="75239" x="608013" y="2438400"/>
          <p14:tracePt t="75255" x="598488" y="2393950"/>
          <p14:tracePt t="75272" x="598488" y="2384425"/>
          <p14:tracePt t="75290" x="598488" y="2401888"/>
          <p14:tracePt t="75354" x="598488" y="2455863"/>
          <p14:tracePt t="75363" x="598488" y="2527300"/>
          <p14:tracePt t="75372" x="598488" y="2706688"/>
          <p14:tracePt t="75390" x="581025" y="2874963"/>
          <p14:tracePt t="75406" x="581025" y="2973388"/>
          <p14:tracePt t="75422" x="598488" y="3027363"/>
          <p14:tracePt t="75456" x="625475" y="3017838"/>
          <p14:tracePt t="75479" x="652463" y="3000375"/>
          <p14:tracePt t="75489" x="741363" y="2938463"/>
          <p14:tracePt t="75506" x="874713" y="2849563"/>
          <p14:tracePt t="75522" x="990600" y="2768600"/>
          <p14:tracePt t="75541" x="1108075" y="2706688"/>
          <p14:tracePt t="75557" x="1179513" y="2679700"/>
          <p14:tracePt t="75572" x="1231900" y="2660650"/>
          <p14:tracePt t="75605" x="1241425" y="2635250"/>
          <p14:tracePt t="75643" x="1250950" y="2616200"/>
          <p14:tracePt t="75652" x="1258888" y="2608263"/>
          <p14:tracePt t="75661" x="1268413" y="2598738"/>
          <p14:tracePt t="75672" x="1268413" y="2589213"/>
          <p14:tracePt t="75689" x="1276350" y="2589213"/>
          <p14:tracePt t="75705" x="1276350" y="2608263"/>
          <p14:tracePt t="75824" x="1276350" y="2625725"/>
          <p14:tracePt t="75839" x="1276350" y="2635250"/>
          <p14:tracePt t="75848" x="1285875" y="2652713"/>
          <p14:tracePt t="75857" x="1303338" y="2697163"/>
          <p14:tracePt t="75872" x="1312863" y="2732088"/>
          <p14:tracePt t="75888" x="1322388" y="2768600"/>
          <p14:tracePt t="75905" x="1322388" y="2795588"/>
          <p14:tracePt t="75922" x="1322388" y="2803525"/>
          <p14:tracePt t="75955" x="1330325" y="2813050"/>
          <p14:tracePt t="75980" x="1339850" y="2849563"/>
          <p14:tracePt t="76003" x="1339850" y="2857500"/>
          <p14:tracePt t="76012" x="1339850" y="2884488"/>
          <p14:tracePt t="76022" x="1339850" y="2928938"/>
          <p14:tracePt t="76040" x="1339850" y="3027363"/>
          <p14:tracePt t="76056" x="1339850" y="3044825"/>
          <p14:tracePt t="76072" x="1339850" y="3054350"/>
          <p14:tracePt t="76089" x="1347788" y="3027363"/>
          <p14:tracePt t="76326" x="1357313" y="3000375"/>
          <p14:tracePt t="76335" x="1366838" y="2973388"/>
          <p14:tracePt t="76345" x="1393825" y="2901950"/>
          <p14:tracePt t="76355" x="1411288" y="2840038"/>
          <p14:tracePt t="76372" x="1411288" y="2830513"/>
          <p14:tracePt t="76389" x="1411288" y="2822575"/>
          <p14:tracePt t="76405" x="1411288" y="2803525"/>
          <p14:tracePt t="76439" x="1411288" y="2795588"/>
          <p14:tracePt t="76497" x="1401763" y="2795588"/>
          <p14:tracePt t="76982" x="1393825" y="2795588"/>
          <p14:tracePt t="76998" x="1366838" y="2795588"/>
          <p14:tracePt t="77007" x="1322388" y="2795588"/>
          <p14:tracePt t="77023" x="1268413" y="2795588"/>
          <p14:tracePt t="77040" x="1231900" y="2803525"/>
          <p14:tracePt t="77056" x="1223963" y="2803525"/>
          <p14:tracePt t="77072" x="1204913" y="2813050"/>
          <p14:tracePt t="77089" x="1204913" y="2822575"/>
          <p14:tracePt t="77105" x="1187450" y="2830513"/>
          <p14:tracePt t="77122" x="1169988" y="2849563"/>
          <p14:tracePt t="77139" x="1160463" y="2867025"/>
          <p14:tracePt t="77155" x="1143000" y="2874963"/>
          <p14:tracePt t="77188" x="1143000" y="2884488"/>
          <p14:tracePt t="77279" x="1152525" y="2884488"/>
          <p14:tracePt t="77296" x="1169988" y="2884488"/>
          <p14:tracePt t="77306" x="1214438" y="2867025"/>
          <p14:tracePt t="77322" x="1258888" y="2849563"/>
          <p14:tracePt t="77340" x="1312863" y="2830513"/>
          <p14:tracePt t="77356" x="1357313" y="2813050"/>
          <p14:tracePt t="77372" x="1384300" y="2795588"/>
          <p14:tracePt t="77389" x="1401763" y="2786063"/>
          <p14:tracePt t="77405" x="1411288" y="2778125"/>
          <p14:tracePt t="77422" x="1428750" y="2768600"/>
          <p14:tracePt t="77439" x="1446213" y="2759075"/>
          <p14:tracePt t="77456" x="1473200" y="2741613"/>
          <p14:tracePt t="77472" x="1500188" y="2741613"/>
          <p14:tracePt t="77489" x="1571625" y="2714625"/>
          <p14:tracePt t="77506" x="1598613" y="2706688"/>
          <p14:tracePt t="77523" x="1616075" y="2697163"/>
          <p14:tracePt t="77540" x="1625600" y="2697163"/>
          <p14:tracePt t="77555" x="1643063" y="2697163"/>
          <p14:tracePt t="77572" x="1660525" y="2679700"/>
          <p14:tracePt t="77588" x="1679575" y="2670175"/>
          <p14:tracePt t="77605" x="1704975" y="2660650"/>
          <p14:tracePt t="77621" x="1751013" y="2635250"/>
          <p14:tracePt t="77639" x="1785938" y="2616200"/>
          <p14:tracePt t="77655" x="1822450" y="2616200"/>
          <p14:tracePt t="77672" x="1857375" y="2598738"/>
          <p14:tracePt t="77688" x="1901825" y="2581275"/>
          <p14:tracePt t="77705" x="1928813" y="2563813"/>
          <p14:tracePt t="77721" x="1946275" y="2554288"/>
          <p14:tracePt t="77721" x="1955800" y="2544763"/>
          <p14:tracePt t="77742" x="1965325" y="2544763"/>
          <p14:tracePt t="77756" x="1973263" y="2536825"/>
          <p14:tracePt t="77789" x="1965325" y="2544763"/>
          <p14:tracePt t="77906" x="1955800" y="2544763"/>
          <p14:tracePt t="77915" x="1946275" y="2544763"/>
          <p14:tracePt t="77938" x="1938338" y="2544763"/>
          <p14:tracePt t="77947" x="1928813" y="2527300"/>
          <p14:tracePt t="77956" x="1919288" y="2517775"/>
          <p14:tracePt t="77973" x="1911350" y="2500313"/>
          <p14:tracePt t="77990" x="1901825" y="2492375"/>
          <p14:tracePt t="78006" x="1893888" y="2492375"/>
          <p14:tracePt t="78024" x="1884363" y="2492375"/>
          <p14:tracePt t="78110" x="1866900" y="2517775"/>
          <p14:tracePt t="78119" x="1839913" y="2554288"/>
          <p14:tracePt t="78128" x="1795463" y="2608263"/>
          <p14:tracePt t="78140" x="1768475" y="2643188"/>
          <p14:tracePt t="78157" x="1751013" y="2679700"/>
          <p14:tracePt t="78173" x="1751013" y="2687638"/>
          <p14:tracePt t="78190" x="1741488" y="2706688"/>
          <p14:tracePt t="78206" x="1724025" y="2741613"/>
          <p14:tracePt t="78223" x="1704975" y="2786063"/>
          <p14:tracePt t="78223" x="1704975" y="2813050"/>
          <p14:tracePt t="78243" x="1704975" y="2840038"/>
          <p14:tracePt t="78256" x="1704975" y="2884488"/>
          <p14:tracePt t="78274" x="1704975" y="2901950"/>
          <p14:tracePt t="78290" x="1704975" y="2911475"/>
          <p14:tracePt t="78306" x="1704975" y="2938463"/>
          <p14:tracePt t="78323" x="1704975" y="2955925"/>
          <p14:tracePt t="78340" x="1704975" y="2982913"/>
          <p14:tracePt t="78356" x="1704975" y="3000375"/>
          <p14:tracePt t="78373" x="1704975" y="3017838"/>
          <p14:tracePt t="78390" x="1704975" y="3036888"/>
          <p14:tracePt t="78406" x="1704975" y="3044825"/>
          <p14:tracePt t="78422" x="1714500" y="3063875"/>
          <p14:tracePt t="78440" x="1731963" y="3125788"/>
          <p14:tracePt t="78456" x="1741488" y="3197225"/>
          <p14:tracePt t="78472" x="1741488" y="3241675"/>
          <p14:tracePt t="78489" x="1741488" y="3259138"/>
          <p14:tracePt t="78506" x="1724025" y="3313113"/>
          <p14:tracePt t="78524" x="1704975" y="3357563"/>
          <p14:tracePt t="78541" x="1697038" y="3402013"/>
          <p14:tracePt t="78557" x="1687513" y="3465513"/>
          <p14:tracePt t="78572" x="1670050" y="3527425"/>
          <p14:tracePt t="78589" x="1652588" y="3598863"/>
          <p14:tracePt t="78605" x="1633538" y="3662363"/>
          <p14:tracePt t="78622" x="1625600" y="3706813"/>
          <p14:tracePt t="78639" x="1616075" y="3751263"/>
          <p14:tracePt t="78655" x="1598613" y="3822700"/>
          <p14:tracePt t="78673" x="1589088" y="3867150"/>
          <p14:tracePt t="78689" x="1581150" y="3938588"/>
          <p14:tracePt t="78706" x="1571625" y="4000500"/>
          <p14:tracePt t="78722" x="1571625" y="4071938"/>
          <p14:tracePt t="78741" x="1562100" y="4135438"/>
          <p14:tracePt t="78755" x="1562100" y="4187825"/>
          <p14:tracePt t="78772" x="1562100" y="4259263"/>
          <p14:tracePt t="78790" x="1562100" y="4305300"/>
          <p14:tracePt t="78807" x="1554163" y="4349750"/>
          <p14:tracePt t="78823" x="1554163" y="4421188"/>
          <p14:tracePt t="78840" x="1554163" y="4473575"/>
          <p14:tracePt t="78856" x="1554163" y="4537075"/>
          <p14:tracePt t="78873" x="1554163" y="4581525"/>
          <p14:tracePt t="78889" x="1554163" y="4625975"/>
          <p14:tracePt t="78906" x="1544638" y="4714875"/>
          <p14:tracePt t="78924" x="1544638" y="4778375"/>
          <p14:tracePt t="78939" x="1544638" y="4849813"/>
          <p14:tracePt t="78956" x="1544638" y="4894263"/>
          <p14:tracePt t="78972" x="1544638" y="4938713"/>
          <p14:tracePt t="78989" x="1544638" y="4992688"/>
          <p14:tracePt t="79006" x="1554163" y="5019675"/>
          <p14:tracePt t="79022" x="1581150" y="5091113"/>
          <p14:tracePt t="79041" x="1608138" y="5143500"/>
          <p14:tracePt t="79055" x="1625600" y="5187950"/>
          <p14:tracePt t="79072" x="1652588" y="5214938"/>
          <p14:tracePt t="79088" x="1670050" y="5241925"/>
          <p14:tracePt t="79105" x="1687513" y="5268913"/>
          <p14:tracePt t="79122" x="1704975" y="5286375"/>
          <p14:tracePt t="79138" x="1758950" y="5313363"/>
          <p14:tracePt t="79155" x="1803400" y="5322888"/>
          <p14:tracePt t="79172" x="1893888" y="5411788"/>
          <p14:tracePt t="79189" x="1946275" y="5448300"/>
          <p14:tracePt t="79206" x="1973263" y="5465763"/>
          <p14:tracePt t="79223" x="2009775" y="5473700"/>
          <p14:tracePt t="79241" x="2054225" y="5465763"/>
          <p14:tracePt t="79256" x="2108200" y="5448300"/>
          <p14:tracePt t="79272" x="2152650" y="5421313"/>
          <p14:tracePt t="79289" x="2232025" y="5402263"/>
          <p14:tracePt t="79306" x="2259013" y="5384800"/>
          <p14:tracePt t="79323" x="2276475" y="5367338"/>
          <p14:tracePt t="79340" x="2295525" y="5357813"/>
          <p14:tracePt t="79356" x="2322513" y="5349875"/>
          <p14:tracePt t="79373" x="2366963" y="5330825"/>
          <p14:tracePt t="79390" x="2438400" y="5313363"/>
          <p14:tracePt t="79406" x="2544763" y="5268913"/>
          <p14:tracePt t="79424" x="2598738" y="5241925"/>
          <p14:tracePt t="79441" x="2633663" y="5207000"/>
          <p14:tracePt t="79457" x="2652713" y="5162550"/>
          <p14:tracePt t="79473" x="2697163" y="5116513"/>
          <p14:tracePt t="79490" x="2751138" y="5072063"/>
          <p14:tracePt t="79506" x="2795588" y="5037138"/>
          <p14:tracePt t="79522" x="2840038" y="5027613"/>
          <p14:tracePt t="79539" x="2857500" y="4992688"/>
          <p14:tracePt t="79555" x="2911475" y="4929188"/>
          <p14:tracePt t="79572" x="2965450" y="4867275"/>
          <p14:tracePt t="79589" x="3017838" y="4813300"/>
          <p14:tracePt t="79605" x="3036888" y="4768850"/>
          <p14:tracePt t="79622" x="3054350" y="4768850"/>
          <p14:tracePt t="79655" x="3062288" y="4751388"/>
          <p14:tracePt t="79682" x="3081338" y="4724400"/>
          <p14:tracePt t="79698" x="3089275" y="4687888"/>
          <p14:tracePt t="79706" x="3133725" y="4591050"/>
          <p14:tracePt t="79722" x="3179763" y="4500563"/>
          <p14:tracePt t="79740" x="3205163" y="4438650"/>
          <p14:tracePt t="79756" x="3224213" y="4394200"/>
          <p14:tracePt t="79772" x="3241675" y="4349750"/>
          <p14:tracePt t="79789" x="3251200" y="4295775"/>
          <p14:tracePt t="79806" x="3259138" y="4214813"/>
          <p14:tracePt t="79823" x="3259138" y="4098925"/>
          <p14:tracePt t="79839" x="3259138" y="4037013"/>
          <p14:tracePt t="79856" x="3251200" y="3938588"/>
          <p14:tracePt t="79873" x="3251200" y="3857625"/>
          <p14:tracePt t="79890" x="3251200" y="3768725"/>
          <p14:tracePt t="79906" x="3268663" y="3670300"/>
          <p14:tracePt t="79924" x="3268663" y="3608388"/>
          <p14:tracePt t="79941" x="3286125" y="3563938"/>
          <p14:tracePt t="79956" x="3295650" y="3500438"/>
          <p14:tracePt t="79973" x="3313113" y="3429000"/>
          <p14:tracePt t="79990" x="3330575" y="3340100"/>
          <p14:tracePt t="80006" x="3348038" y="3241675"/>
          <p14:tracePt t="80023" x="3357563" y="3170238"/>
          <p14:tracePt t="80040" x="3375025" y="3089275"/>
          <p14:tracePt t="80056" x="3394075" y="3036888"/>
          <p14:tracePt t="80072" x="3411538" y="2973388"/>
          <p14:tracePt t="80090" x="3419475" y="2928938"/>
          <p14:tracePt t="80105" x="3429000" y="2874963"/>
          <p14:tracePt t="80122" x="3438525" y="2840038"/>
          <p14:tracePt t="80139" x="3438525" y="2795588"/>
          <p14:tracePt t="80155" x="3438525" y="2741613"/>
          <p14:tracePt t="80173" x="3419475" y="2652713"/>
          <p14:tracePt t="80190" x="3402013" y="2581275"/>
          <p14:tracePt t="80205" x="3367088" y="2509838"/>
          <p14:tracePt t="80223" x="3340100" y="2455863"/>
          <p14:tracePt t="80241" x="3330575" y="2428875"/>
          <p14:tracePt t="80256" x="3313113" y="2411413"/>
          <p14:tracePt t="80273" x="3303588" y="2374900"/>
          <p14:tracePt t="80291" x="3276600" y="2349500"/>
          <p14:tracePt t="80307" x="3232150" y="2295525"/>
          <p14:tracePt t="80324" x="3205163" y="2251075"/>
          <p14:tracePt t="80341" x="3170238" y="2206625"/>
          <p14:tracePt t="80356" x="3152775" y="2179638"/>
          <p14:tracePt t="80372" x="3125788" y="2170113"/>
          <p14:tracePt t="80389" x="3098800" y="2152650"/>
          <p14:tracePt t="80405" x="3081338" y="2143125"/>
          <p14:tracePt t="80422" x="3054350" y="2125663"/>
          <p14:tracePt t="80439" x="3027363" y="2116138"/>
          <p14:tracePt t="80455" x="2955925" y="2098675"/>
          <p14:tracePt t="80472" x="2894013" y="2081213"/>
          <p14:tracePt t="80489" x="2857500" y="2071688"/>
          <p14:tracePt t="80506" x="2822575" y="2063750"/>
          <p14:tracePt t="80523" x="2795588" y="2054225"/>
          <p14:tracePt t="80541" x="2751138" y="2027238"/>
          <p14:tracePt t="80556" x="2679700" y="2000250"/>
          <p14:tracePt t="80572" x="2598738" y="1982788"/>
          <p14:tracePt t="80589" x="2482850" y="1973263"/>
          <p14:tracePt t="80605" x="2411413" y="1965325"/>
          <p14:tracePt t="80623" x="2366963" y="1955800"/>
          <p14:tracePt t="80640" x="2322513" y="1955800"/>
          <p14:tracePt t="80656" x="2295525" y="1965325"/>
          <p14:tracePt t="80673" x="2241550" y="1982788"/>
          <p14:tracePt t="80690" x="2187575" y="2009775"/>
          <p14:tracePt t="80706" x="2133600" y="2036763"/>
          <p14:tracePt t="80723" x="2108200" y="2044700"/>
          <p14:tracePt t="80742" x="2089150" y="2063750"/>
          <p14:tracePt t="80756" x="2071688" y="2071688"/>
          <p14:tracePt t="80773" x="2036763" y="2089150"/>
          <p14:tracePt t="80790" x="2009775" y="2098675"/>
          <p14:tracePt t="80806" x="1955800" y="2143125"/>
          <p14:tracePt t="80824" x="1901825" y="2197100"/>
          <p14:tracePt t="80841" x="1847850" y="2241550"/>
          <p14:tracePt t="80857" x="1803400" y="2278063"/>
          <p14:tracePt t="80873" x="1776413" y="2295525"/>
          <p14:tracePt t="80890" x="1768475" y="2295525"/>
          <p14:tracePt t="80906" x="1758950" y="2303463"/>
          <p14:tracePt t="80926" x="1751013" y="2312988"/>
          <p14:tracePt t="80939" x="1714500" y="2339975"/>
          <p14:tracePt t="80956" x="1633538" y="2411413"/>
          <p14:tracePt t="80974" x="1608138" y="2455863"/>
          <p14:tracePt t="80991" x="1581150" y="2482850"/>
          <p14:tracePt t="81006" x="1554163" y="2527300"/>
          <p14:tracePt t="81022" x="1544638" y="2544763"/>
          <p14:tracePt t="81039" x="1527175" y="2563813"/>
          <p14:tracePt t="81056" x="1527175" y="2571750"/>
          <p14:tracePt t="81072" x="1509713" y="2589213"/>
          <p14:tracePt t="81090" x="1500188" y="2608263"/>
          <p14:tracePt t="81106" x="1473200" y="2643188"/>
          <p14:tracePt t="81123" x="1446213" y="2687638"/>
          <p14:tracePt t="81140" x="1411288" y="2741613"/>
          <p14:tracePt t="81156" x="1384300" y="2803525"/>
          <p14:tracePt t="81174" x="1366838" y="2840038"/>
          <p14:tracePt t="81190" x="1347788" y="2874963"/>
          <p14:tracePt t="81206" x="1330325" y="2894013"/>
          <p14:tracePt t="81225" x="1322388" y="2921000"/>
          <p14:tracePt t="81242" x="1303338" y="2973388"/>
          <p14:tracePt t="81256" x="1285875" y="3017838"/>
          <p14:tracePt t="81274" x="1268413" y="3081338"/>
          <p14:tracePt t="81290" x="1258888" y="3125788"/>
          <p14:tracePt t="81307" x="1250950" y="3160713"/>
          <p14:tracePt t="81323" x="1241425" y="3214688"/>
          <p14:tracePt t="81340" x="1241425" y="3286125"/>
          <p14:tracePt t="81356" x="1241425" y="3330575"/>
          <p14:tracePt t="81373" x="1241425" y="3402013"/>
          <p14:tracePt t="81390" x="1241425" y="3465513"/>
          <p14:tracePt t="81406" x="1241425" y="3527425"/>
          <p14:tracePt t="81423" x="1241425" y="3554413"/>
          <p14:tracePt t="81440" x="1241425" y="3571875"/>
          <p14:tracePt t="81456" x="1231900" y="3652838"/>
          <p14:tracePt t="81475" x="1223963" y="3714750"/>
          <p14:tracePt t="81491" x="1214438" y="3778250"/>
          <p14:tracePt t="81507" x="1204913" y="3830638"/>
          <p14:tracePt t="81523" x="1196975" y="3867150"/>
          <p14:tracePt t="81541" x="1187450" y="3884613"/>
          <p14:tracePt t="81557" x="1187450" y="3911600"/>
          <p14:tracePt t="81573" x="1169988" y="3965575"/>
          <p14:tracePt t="81590" x="1152525" y="4027488"/>
          <p14:tracePt t="81607" x="1133475" y="4125913"/>
          <p14:tracePt t="81623" x="1125538" y="4187825"/>
          <p14:tracePt t="81640" x="1116013" y="4214813"/>
          <p14:tracePt t="81657" x="1108075" y="4241800"/>
          <p14:tracePt t="81673" x="1108075" y="4286250"/>
          <p14:tracePt t="81690" x="1108075" y="4330700"/>
          <p14:tracePt t="81706" x="1108075" y="4411663"/>
          <p14:tracePt t="81724" x="1108075" y="4448175"/>
          <p14:tracePt t="81743" x="1116013" y="4473575"/>
          <p14:tracePt t="81757" x="1116013" y="4483100"/>
          <p14:tracePt t="81773" x="1116013" y="4500563"/>
          <p14:tracePt t="81791" x="1125538" y="4545013"/>
          <p14:tracePt t="81807" x="1133475" y="4598988"/>
          <p14:tracePt t="81823" x="1143000" y="4635500"/>
          <p14:tracePt t="81840" x="1160463" y="4670425"/>
          <p14:tracePt t="81856" x="1169988" y="4687888"/>
          <p14:tracePt t="81874" x="1179513" y="4697413"/>
          <p14:tracePt t="81890" x="1196975" y="4714875"/>
          <p14:tracePt t="81906" x="1196975" y="4724400"/>
          <p14:tracePt t="81923" x="1214438" y="4751388"/>
          <p14:tracePt t="81940" x="1231900" y="4795838"/>
          <p14:tracePt t="81956" x="1268413" y="4840288"/>
          <p14:tracePt t="81974" x="1330325" y="4921250"/>
          <p14:tracePt t="81990" x="1384300" y="4973638"/>
          <p14:tracePt t="82007" x="1419225" y="4992688"/>
          <p14:tracePt t="82023" x="1473200" y="5019675"/>
          <p14:tracePt t="82040" x="1536700" y="5054600"/>
          <p14:tracePt t="82057" x="1608138" y="5091113"/>
          <p14:tracePt t="82073" x="1670050" y="5108575"/>
          <p14:tracePt t="82090" x="1731963" y="5126038"/>
          <p14:tracePt t="82106" x="1785938" y="5143500"/>
          <p14:tracePt t="82124" x="1812925" y="5143500"/>
          <p14:tracePt t="82141" x="1839913" y="5143500"/>
          <p14:tracePt t="82173" x="1847850" y="5143500"/>
          <p14:tracePt t="82190" x="1857375" y="5153025"/>
          <p14:tracePt t="82206" x="1866900" y="5153025"/>
          <p14:tracePt t="82223" x="1911350" y="5153025"/>
          <p14:tracePt t="82241" x="1919288" y="5153025"/>
          <p14:tracePt t="82257" x="1946275" y="5153025"/>
          <p14:tracePt t="82273" x="1965325" y="5153025"/>
          <p14:tracePt t="82291" x="1982788" y="5153025"/>
          <p14:tracePt t="82306" x="2017713" y="5153025"/>
          <p14:tracePt t="82323" x="2071688" y="5153025"/>
          <p14:tracePt t="82340" x="2108200" y="5143500"/>
          <p14:tracePt t="82356" x="2160588" y="5135563"/>
          <p14:tracePt t="82375" x="2187575" y="5126038"/>
          <p14:tracePt t="82391" x="2197100" y="5116513"/>
          <p14:tracePt t="82407" x="2205038" y="5116513"/>
          <p14:tracePt t="82423" x="2224088" y="5099050"/>
          <p14:tracePt t="82440" x="2251075" y="5091113"/>
          <p14:tracePt t="82456" x="2286000" y="5072063"/>
          <p14:tracePt t="82473" x="2322513" y="5054600"/>
          <p14:tracePt t="82490" x="2339975" y="5045075"/>
          <p14:tracePt t="82506" x="2384425" y="5019675"/>
          <p14:tracePt t="82523" x="2411413" y="5000625"/>
          <p14:tracePt t="82540" x="2428875" y="4983163"/>
          <p14:tracePt t="82557" x="2446338" y="4973638"/>
          <p14:tracePt t="82572" x="2465388" y="4956175"/>
          <p14:tracePt t="82589" x="2473325" y="4948238"/>
          <p14:tracePt t="82606" x="2490788" y="4911725"/>
          <p14:tracePt t="82624" x="2517775" y="4867275"/>
          <p14:tracePt t="82641" x="2544763" y="4830763"/>
          <p14:tracePt t="82657" x="2562225" y="4805363"/>
          <p14:tracePt t="82673" x="2589213" y="4768850"/>
          <p14:tracePt t="82690" x="2616200" y="4751388"/>
          <p14:tracePt t="82706" x="2625725" y="4714875"/>
          <p14:tracePt t="82723" x="2643188" y="4679950"/>
          <p14:tracePt t="82742" x="2679700" y="4635500"/>
          <p14:tracePt t="82756" x="2751138" y="4545013"/>
          <p14:tracePt t="82773" x="2822575" y="4473575"/>
          <p14:tracePt t="82790" x="2894013" y="4394200"/>
          <p14:tracePt t="82807" x="2946400" y="4330700"/>
          <p14:tracePt t="82823" x="3000375" y="4259263"/>
          <p14:tracePt t="82839" x="3027363" y="4206875"/>
          <p14:tracePt t="82856" x="3044825" y="4179888"/>
          <p14:tracePt t="82874" x="3062288" y="4162425"/>
          <p14:tracePt t="82891" x="3071813" y="4135438"/>
          <p14:tracePt t="82907" x="3081338" y="4090988"/>
          <p14:tracePt t="82923" x="3098800" y="4037013"/>
          <p14:tracePt t="82940" x="3133725" y="3992563"/>
          <p14:tracePt t="82956" x="3152775" y="3948113"/>
          <p14:tracePt t="82973" x="3160713" y="3929063"/>
          <p14:tracePt t="82990" x="3160713" y="3921125"/>
          <p14:tracePt t="83006" x="3160713" y="3902075"/>
          <p14:tracePt t="83024" x="3170238" y="3867150"/>
          <p14:tracePt t="83042" x="3187700" y="3822700"/>
          <p14:tracePt t="83057" x="3205163" y="3759200"/>
          <p14:tracePt t="83073" x="3224213" y="3706813"/>
          <p14:tracePt t="83089" x="3232150" y="3643313"/>
          <p14:tracePt t="83106" x="3232150" y="3598863"/>
          <p14:tracePt t="83122" x="3232150" y="3517900"/>
          <p14:tracePt t="83140" x="3232150" y="3446463"/>
          <p14:tracePt t="83157" x="3232150" y="3402013"/>
          <p14:tracePt t="83173" x="3232150" y="3349625"/>
          <p14:tracePt t="83190" x="3232150" y="3286125"/>
          <p14:tracePt t="83207" x="3232150" y="3206750"/>
          <p14:tracePt t="83223" x="3232150" y="3116263"/>
          <p14:tracePt t="83241" x="3232150" y="3044825"/>
          <p14:tracePt t="83256" x="3232150" y="2982913"/>
          <p14:tracePt t="83272" x="3205163" y="2894013"/>
          <p14:tracePt t="83291" x="3187700" y="2849563"/>
          <p14:tracePt t="83307" x="3179763" y="2830513"/>
          <p14:tracePt t="83323" x="3179763" y="2813050"/>
          <p14:tracePt t="83340" x="3160713" y="2778125"/>
          <p14:tracePt t="83356" x="3133725" y="2732088"/>
          <p14:tracePt t="83373" x="3108325" y="2679700"/>
          <p14:tracePt t="83390" x="3044825" y="2608263"/>
          <p14:tracePt t="83407" x="3000375" y="2571750"/>
          <p14:tracePt t="83423" x="2982913" y="2554288"/>
          <p14:tracePt t="83441" x="2965450" y="2544763"/>
          <p14:tracePt t="83456" x="2955925" y="2536825"/>
          <p14:tracePt t="83473" x="2938463" y="2517775"/>
          <p14:tracePt t="83490" x="2911475" y="2509838"/>
          <p14:tracePt t="83506" x="2840038" y="2482850"/>
          <p14:tracePt t="83525" x="2803525" y="2465388"/>
          <p14:tracePt t="83541" x="2776538" y="2455863"/>
          <p14:tracePt t="83557" x="2759075" y="2438400"/>
          <p14:tracePt t="83574" x="2741613" y="2428875"/>
          <p14:tracePt t="83590" x="2705100" y="2420938"/>
          <p14:tracePt t="83607" x="2660650" y="2420938"/>
          <p14:tracePt t="83623" x="2625725" y="2438400"/>
          <p14:tracePt t="83640" x="2581275" y="2438400"/>
          <p14:tracePt t="83657" x="2554288" y="2446338"/>
          <p14:tracePt t="83673" x="2517775" y="2465388"/>
          <p14:tracePt t="83690" x="2482850" y="2482850"/>
          <p14:tracePt t="83706" x="2465388" y="2492375"/>
          <p14:tracePt t="83723" x="2455863" y="2500313"/>
          <p14:tracePt t="83742" x="2438400" y="2509838"/>
          <p14:tracePt t="83756" x="2428875" y="2517775"/>
          <p14:tracePt t="83774" x="2401888" y="2527300"/>
          <p14:tracePt t="83792" x="2374900" y="2544763"/>
          <p14:tracePt t="83807" x="2357438" y="2554288"/>
          <p14:tracePt t="83823" x="2339975" y="2571750"/>
          <p14:tracePt t="83840" x="2322513" y="2581275"/>
          <p14:tracePt t="83857" x="2312988" y="2589213"/>
          <p14:tracePt t="83874" x="2295525" y="2598738"/>
          <p14:tracePt t="83891" x="2276475" y="2608263"/>
          <p14:tracePt t="83908" x="2268538" y="2608263"/>
          <p14:tracePt t="83924" x="2251075" y="2608263"/>
          <p14:tracePt t="83940" x="2232025" y="2616200"/>
          <p14:tracePt t="83956" x="2214563" y="2625725"/>
          <p14:tracePt t="83972" x="2205038" y="2625725"/>
          <p14:tracePt t="83989" x="2187575" y="2625725"/>
          <p14:tracePt t="84006" x="2160588" y="2635250"/>
          <p14:tracePt t="84022" x="2143125" y="2643188"/>
          <p14:tracePt t="84040" x="2133600" y="2652713"/>
          <p14:tracePt t="84056" x="2116138" y="2652713"/>
          <p14:tracePt t="84072" x="2108200" y="2670175"/>
          <p14:tracePt t="84089" x="2089150" y="2679700"/>
          <p14:tracePt t="84106" x="2044700" y="2697163"/>
          <p14:tracePt t="84122" x="2017713" y="2714625"/>
          <p14:tracePt t="84139" x="1990725" y="2724150"/>
          <p14:tracePt t="84156" x="1955800" y="2741613"/>
          <p14:tracePt t="84173" x="1938338" y="2751138"/>
          <p14:tracePt t="84190" x="1928813" y="2759075"/>
          <p14:tracePt t="84206" x="1911350" y="2778125"/>
          <p14:tracePt t="84223" x="1874838" y="2803525"/>
          <p14:tracePt t="84240" x="1839913" y="2857500"/>
          <p14:tracePt t="84256" x="1803400" y="2901950"/>
          <p14:tracePt t="84273" x="1758950" y="2982913"/>
          <p14:tracePt t="84290" x="1751013" y="3017838"/>
          <p14:tracePt t="84306" x="1731963" y="3044825"/>
          <p14:tracePt t="84323" x="1724025" y="3054350"/>
          <p14:tracePt t="84340" x="1704975" y="3089275"/>
          <p14:tracePt t="84357" x="1679575" y="3160713"/>
          <p14:tracePt t="84373" x="1625600" y="3295650"/>
          <p14:tracePt t="84391" x="1571625" y="3394075"/>
          <p14:tracePt t="84407" x="1544638" y="3455988"/>
          <p14:tracePt t="84423" x="1517650" y="3517900"/>
          <p14:tracePt t="84440" x="1517650" y="3536950"/>
          <p14:tracePt t="84457" x="1517650" y="3563938"/>
          <p14:tracePt t="84473" x="1509713" y="3625850"/>
          <p14:tracePt t="84489" x="1490663" y="3687763"/>
          <p14:tracePt t="84506" x="1473200" y="3778250"/>
          <p14:tracePt t="84523" x="1455738" y="3840163"/>
          <p14:tracePt t="84540" x="1438275" y="3902075"/>
          <p14:tracePt t="84556" x="1428750" y="3948113"/>
          <p14:tracePt t="84573" x="1419225" y="3973513"/>
          <p14:tracePt t="84589" x="1419225" y="4010025"/>
          <p14:tracePt t="84606" x="1419225" y="4064000"/>
          <p14:tracePt t="84623" x="1419225" y="4116388"/>
          <p14:tracePt t="84640" x="1419225" y="4170363"/>
          <p14:tracePt t="84657" x="1419225" y="4214813"/>
          <p14:tracePt t="84674" x="1419225" y="4268788"/>
          <p14:tracePt t="84691" x="1419225" y="4295775"/>
          <p14:tracePt t="84707" x="1428750" y="4322763"/>
          <p14:tracePt t="84724" x="1438275" y="4367213"/>
          <p14:tracePt t="84742" x="1446213" y="4402138"/>
          <p14:tracePt t="84757" x="1455738" y="4438650"/>
          <p14:tracePt t="84773" x="1465263" y="4465638"/>
          <p14:tracePt t="84790" x="1482725" y="4492625"/>
          <p14:tracePt t="84807" x="1500188" y="4527550"/>
          <p14:tracePt t="84825" x="1517650" y="4545013"/>
          <p14:tracePt t="84840" x="1527175" y="4564063"/>
          <p14:tracePt t="84857" x="1544638" y="4591050"/>
          <p14:tracePt t="84873" x="1562100" y="4635500"/>
          <p14:tracePt t="84890" x="1598613" y="4679950"/>
          <p14:tracePt t="84907" x="1633538" y="4724400"/>
          <p14:tracePt t="84924" x="1704975" y="4759325"/>
          <p14:tracePt t="84941" x="1758950" y="4768850"/>
          <p14:tracePt t="84957" x="1812925" y="4768850"/>
          <p14:tracePt t="84973" x="1884363" y="4768850"/>
          <p14:tracePt t="84991" x="1928813" y="4759325"/>
          <p14:tracePt t="85007" x="1982788" y="4751388"/>
          <p14:tracePt t="85024" x="2017713" y="4733925"/>
          <p14:tracePt t="85040" x="2044700" y="4714875"/>
          <p14:tracePt t="85057" x="2125663" y="4670425"/>
          <p14:tracePt t="85075" x="2160588" y="4635500"/>
          <p14:tracePt t="85091" x="2197100" y="4608513"/>
          <p14:tracePt t="85107" x="2224088" y="4591050"/>
          <p14:tracePt t="85124" x="2251075" y="4554538"/>
          <p14:tracePt t="85140" x="2286000" y="4519613"/>
          <p14:tracePt t="85157" x="2330450" y="4456113"/>
          <p14:tracePt t="85173" x="2428875" y="4214813"/>
          <p14:tracePt t="85191" x="2473325" y="4044950"/>
          <p14:tracePt t="85207" x="2509838" y="3929063"/>
          <p14:tracePt t="85224" x="2517775" y="3876675"/>
          <p14:tracePt t="85243" x="2517775" y="3830638"/>
          <p14:tracePt t="85257" x="2517775" y="3778250"/>
          <p14:tracePt t="85273" x="2527300" y="3687763"/>
          <p14:tracePt t="85290" x="2544763" y="3544888"/>
          <p14:tracePt t="85307" x="2571750" y="3375025"/>
          <p14:tracePt t="85325" x="2571750" y="3152775"/>
          <p14:tracePt t="85341" x="2571750" y="3071813"/>
          <p14:tracePt t="85357" x="2571750" y="3027363"/>
          <p14:tracePt t="85374" x="2571750" y="2955925"/>
          <p14:tracePt t="85391" x="2589213" y="2874963"/>
          <p14:tracePt t="85407" x="2589213" y="2786063"/>
          <p14:tracePt t="85424" x="2581275" y="2714625"/>
          <p14:tracePt t="85440" x="2500313" y="2571750"/>
          <p14:tracePt t="85457" x="2438400" y="2500313"/>
          <p14:tracePt t="85474" x="2393950" y="2446338"/>
          <p14:tracePt t="85490" x="2384425" y="2420938"/>
          <p14:tracePt t="85507" x="2366963" y="2420938"/>
          <p14:tracePt t="85523" x="2366963" y="2411413"/>
          <p14:tracePt t="85541" x="2347913" y="2411413"/>
          <p14:tracePt t="85560" x="2339975" y="2411413"/>
          <p14:tracePt t="85573" x="2322513" y="2411413"/>
          <p14:tracePt t="85589" x="2268538" y="2411413"/>
          <p14:tracePt t="85607" x="2232025" y="2420938"/>
          <p14:tracePt t="85623" x="2187575" y="2420938"/>
          <p14:tracePt t="85640" x="2143125" y="2420938"/>
          <p14:tracePt t="85657" x="2098675" y="2420938"/>
          <p14:tracePt t="85675" x="2071688" y="2420938"/>
          <p14:tracePt t="85690" x="2044700" y="2428875"/>
          <p14:tracePt t="85707" x="1990725" y="2446338"/>
          <p14:tracePt t="85725" x="1946275" y="2465388"/>
          <p14:tracePt t="85743" x="1919288" y="2482850"/>
          <p14:tracePt t="85757" x="1901825" y="2482850"/>
          <p14:tracePt t="85774" x="1893888" y="2492375"/>
          <p14:tracePt t="85790" x="1884363" y="2500313"/>
          <p14:tracePt t="85807" x="1866900" y="2517775"/>
          <p14:tracePt t="85825" x="1847850" y="2527300"/>
          <p14:tracePt t="85841" x="1812925" y="2571750"/>
          <p14:tracePt t="85857" x="1768475" y="2625725"/>
          <p14:tracePt t="85874" x="1724025" y="2687638"/>
          <p14:tracePt t="85890" x="1687513" y="2759075"/>
          <p14:tracePt t="85907" x="1670050" y="2803525"/>
          <p14:tracePt t="85923" x="1660525" y="2867025"/>
          <p14:tracePt t="85940" x="1633538" y="2911475"/>
          <p14:tracePt t="85957" x="1598613" y="3009900"/>
          <p14:tracePt t="85975" x="1589088" y="3054350"/>
          <p14:tracePt t="85990" x="1571625" y="3125788"/>
          <p14:tracePt t="86007" x="1554163" y="3206750"/>
          <p14:tracePt t="86023" x="1536700" y="3295650"/>
          <p14:tracePt t="86040" x="1517650" y="3375025"/>
          <p14:tracePt t="86057" x="1500188" y="3446463"/>
          <p14:tracePt t="86074" x="1482725" y="3527425"/>
          <p14:tracePt t="86092" x="1482725" y="3589338"/>
          <p14:tracePt t="86107" x="1482725" y="3662363"/>
          <p14:tracePt t="86124" x="1490663" y="3733800"/>
          <p14:tracePt t="86140" x="1509713" y="3786188"/>
          <p14:tracePt t="86157" x="1517650" y="3840163"/>
          <p14:tracePt t="86174" x="1517650" y="3884613"/>
          <p14:tracePt t="86190" x="1517650" y="3929063"/>
          <p14:tracePt t="86207" x="1527175" y="4000500"/>
          <p14:tracePt t="86224" x="1554163" y="4090988"/>
          <p14:tracePt t="86243" x="1571625" y="4162425"/>
          <p14:tracePt t="86258" x="1581150" y="4214813"/>
          <p14:tracePt t="86274" x="1598613" y="4268788"/>
          <p14:tracePt t="86291" x="1616075" y="4349750"/>
          <p14:tracePt t="86307" x="1643063" y="4465638"/>
          <p14:tracePt t="86324" x="1660525" y="4545013"/>
          <p14:tracePt t="86340" x="1679575" y="4625975"/>
          <p14:tracePt t="86357" x="1697038" y="4652963"/>
          <p14:tracePt t="86374" x="1697038" y="4662488"/>
          <p14:tracePt t="86390" x="1704975" y="4662488"/>
          <p14:tracePt t="86709" x="1714500" y="4652963"/>
          <p14:tracePt t="86733" x="1731963" y="4643438"/>
          <p14:tracePt t="86743" x="1751013" y="4635500"/>
          <p14:tracePt t="86757" x="1785938" y="4616450"/>
          <p14:tracePt t="86774" x="1857375" y="4591050"/>
          <p14:tracePt t="86791" x="1938338" y="4564063"/>
          <p14:tracePt t="86807" x="1990725" y="4537075"/>
          <p14:tracePt t="86824" x="2044700" y="4519613"/>
          <p14:tracePt t="86840" x="2108200" y="4483100"/>
          <p14:tracePt t="86857" x="2170113" y="4448175"/>
          <p14:tracePt t="86875" x="2286000" y="4349750"/>
          <p14:tracePt t="86891" x="2366963" y="4268788"/>
          <p14:tracePt t="86907" x="2446338" y="4187825"/>
          <p14:tracePt t="86924" x="2509838" y="4135438"/>
          <p14:tracePt t="86940" x="2554288" y="4116388"/>
          <p14:tracePt t="86957" x="2562225" y="4098925"/>
          <p14:tracePt t="86974" x="2571750" y="4090988"/>
          <p14:tracePt t="87007" x="2581275" y="4081463"/>
          <p14:tracePt t="87055" x="2589213" y="4071938"/>
          <p14:tracePt t="87063" x="2598738" y="4064000"/>
          <p14:tracePt t="87073" x="2608263" y="4064000"/>
          <p14:tracePt t="87089" x="2625725" y="4044950"/>
          <p14:tracePt t="87106" x="2643188" y="4044950"/>
          <p14:tracePt t="87123" x="2643188" y="4090988"/>
          <p14:tracePt t="87140" x="2509838" y="4251325"/>
          <p14:tracePt t="87156" x="2482850" y="4295775"/>
          <p14:tracePt t="87189" x="2473325" y="4305300"/>
          <p14:tracePt t="87206" x="2473325" y="4295775"/>
          <p14:tracePt t="87313" x="2465388" y="4295775"/>
          <p14:tracePt t="87337" x="2465388" y="4286250"/>
          <p14:tracePt t="87346" x="2465388" y="4268788"/>
          <p14:tracePt t="87357" x="2482850" y="4241800"/>
          <p14:tracePt t="87374" x="2500313" y="4197350"/>
          <p14:tracePt t="87407" x="2509838" y="4187825"/>
          <p14:tracePt t="87424" x="2527300" y="4162425"/>
          <p14:tracePt t="87440" x="2527300" y="4135438"/>
          <p14:tracePt t="87457" x="2544763" y="4090988"/>
          <p14:tracePt t="87474" x="2571750" y="4044950"/>
          <p14:tracePt t="87490" x="2598738" y="3992563"/>
          <p14:tracePt t="87507" x="2608263" y="3938588"/>
          <p14:tracePt t="87524" x="2608263" y="3948113"/>
          <p14:tracePt t="87541" x="2581275" y="3992563"/>
          <p14:tracePt t="87557" x="2571750" y="4010025"/>
          <p14:tracePt t="87590" x="2562225" y="4019550"/>
          <p14:tracePt t="87607" x="2554288" y="4027488"/>
          <p14:tracePt t="87624" x="2536825" y="4044950"/>
          <p14:tracePt t="87641" x="2517775" y="4090988"/>
          <p14:tracePt t="87657" x="2509838" y="4135438"/>
          <p14:tracePt t="87673" x="2490788" y="4179888"/>
          <p14:tracePt t="87690" x="2473325" y="4224338"/>
          <p14:tracePt t="87707" x="2455863" y="4295775"/>
          <p14:tracePt t="87724" x="2438400" y="4349750"/>
          <p14:tracePt t="87724" x="2428875" y="4376738"/>
          <p14:tracePt t="87743" x="2419350" y="4411663"/>
          <p14:tracePt t="87757" x="2401888" y="4473575"/>
          <p14:tracePt t="87774" x="2384425" y="4564063"/>
          <p14:tracePt t="87790" x="2347913" y="4652963"/>
          <p14:tracePt t="87807" x="2312988" y="4724400"/>
          <p14:tracePt t="87824" x="2286000" y="4768850"/>
          <p14:tracePt t="87840" x="2276475" y="4813300"/>
          <p14:tracePt t="87857" x="2259013" y="4830763"/>
          <p14:tracePt t="87874" x="2251075" y="4849813"/>
          <p14:tracePt t="87891" x="2241550" y="4894263"/>
          <p14:tracePt t="87908" x="2224088" y="4921250"/>
          <p14:tracePt t="87924" x="2214563" y="4948238"/>
          <p14:tracePt t="87940" x="2205038" y="4973638"/>
          <p14:tracePt t="87957" x="2197100" y="5000625"/>
          <p14:tracePt t="87974" x="2197100" y="5010150"/>
          <p14:tracePt t="87991" x="2187575" y="5027613"/>
          <p14:tracePt t="88007" x="2187575" y="5037138"/>
          <p14:tracePt t="88024" x="2187575" y="5045075"/>
          <p14:tracePt t="88042" x="2187575" y="5064125"/>
          <p14:tracePt t="88056" x="2187575" y="5072063"/>
          <p14:tracePt t="88073" x="2187575" y="5091113"/>
          <p14:tracePt t="88106" x="2187575" y="5099050"/>
          <p14:tracePt t="88231" x="2187575" y="5108575"/>
          <p14:tracePt t="88240" x="2187575" y="5116513"/>
          <p14:tracePt t="88257" x="2187575" y="5126038"/>
          <p14:tracePt t="88330" x="2187575" y="5135563"/>
          <p14:tracePt t="88346" x="2187575" y="5143500"/>
          <p14:tracePt t="88362" x="2187575" y="5153025"/>
          <p14:tracePt t="88374" x="2187575" y="5162550"/>
          <p14:tracePt t="88510" x="2187575" y="5170488"/>
          <p14:tracePt t="88526" x="2187575" y="5180013"/>
          <p14:tracePt t="88535" x="2187575" y="5187950"/>
          <p14:tracePt t="88550" x="2187575" y="5197475"/>
          <p14:tracePt t="88582" x="2187575" y="5207000"/>
          <p14:tracePt t="88612" x="2187575" y="5214938"/>
          <p14:tracePt t="88621" x="2187575" y="5224463"/>
          <p14:tracePt t="88630" x="2187575" y="5233988"/>
          <p14:tracePt t="88682" x="2187575" y="5241925"/>
          <p14:tracePt t="88698" x="2187575" y="5251450"/>
          <p14:tracePt t="88732" x="2187575" y="5259388"/>
          <p14:tracePt t="88740" x="2197100" y="5268913"/>
          <p14:tracePt t="88757" x="2205038" y="5286375"/>
          <p14:tracePt t="88774" x="2224088" y="5313363"/>
          <p14:tracePt t="88792" x="2241550" y="5322888"/>
          <p14:tracePt t="88808" x="2251075" y="5330825"/>
          <p14:tracePt t="88824" x="2251075" y="5340350"/>
          <p14:tracePt t="88841" x="2268538" y="5340350"/>
          <p14:tracePt t="88857" x="2276475" y="5357813"/>
          <p14:tracePt t="88874" x="2286000" y="5357813"/>
          <p14:tracePt t="88891" x="2303463" y="5376863"/>
          <p14:tracePt t="88907" x="2312988" y="5376863"/>
          <p14:tracePt t="88924" x="2330450" y="5384800"/>
          <p14:tracePt t="88942" x="2357438" y="5394325"/>
          <p14:tracePt t="88958" x="2401888" y="5394325"/>
          <p14:tracePt t="88974" x="2446338" y="5394325"/>
          <p14:tracePt t="88991" x="2517775" y="5394325"/>
          <p14:tracePt t="89007" x="2562225" y="5394325"/>
          <p14:tracePt t="89024" x="2589213" y="5384800"/>
          <p14:tracePt t="89058" x="2598738" y="5376863"/>
          <p14:tracePt t="89090" x="2608263" y="5357813"/>
          <p14:tracePt t="89106" x="2608263" y="5349875"/>
          <p14:tracePt t="89116" x="2608263" y="5330825"/>
          <p14:tracePt t="89125" x="2616200" y="5313363"/>
          <p14:tracePt t="89140" x="2616200" y="5278438"/>
          <p14:tracePt t="89156" x="2616200" y="5259388"/>
          <p14:tracePt t="89173" x="2608263" y="5241925"/>
          <p14:tracePt t="89190" x="2598738" y="5224463"/>
          <p14:tracePt t="89208" x="2589213" y="5207000"/>
          <p14:tracePt t="89224" x="2571750" y="5197475"/>
          <p14:tracePt t="89242" x="2562225" y="5187950"/>
          <p14:tracePt t="89257" x="2544763" y="5180013"/>
          <p14:tracePt t="89275" x="2536825" y="5170488"/>
          <p14:tracePt t="89291" x="2517775" y="5162550"/>
          <p14:tracePt t="89307" x="2490788" y="5135563"/>
          <p14:tracePt t="89325" x="2482850" y="5135563"/>
          <p14:tracePt t="89341" x="2473325" y="5126038"/>
          <p14:tracePt t="89358" x="2465388" y="5126038"/>
          <p14:tracePt t="89374" x="2455863" y="5116513"/>
          <p14:tracePt t="89391" x="2438400" y="5116513"/>
          <p14:tracePt t="89408" x="2428875" y="5108575"/>
          <p14:tracePt t="89424" x="2411413" y="5099050"/>
          <p14:tracePt t="89457" x="2384425" y="5099050"/>
          <p14:tracePt t="89598" x="2374900" y="5108575"/>
          <p14:tracePt t="89607" x="2357438" y="5108575"/>
          <p14:tracePt t="89624" x="2347913" y="5108575"/>
          <p14:tracePt t="89641" x="2347913" y="5116513"/>
          <p14:tracePt t="89657" x="2339975" y="5126038"/>
          <p14:tracePt t="89692" x="2322513" y="5135563"/>
          <p14:tracePt t="89708" x="2303463" y="5143500"/>
          <p14:tracePt t="89717" x="2286000" y="5153025"/>
          <p14:tracePt t="89726" x="2276475" y="5170488"/>
          <p14:tracePt t="89740" x="2268538" y="5170488"/>
          <p14:tracePt t="89773" x="2259013" y="5170488"/>
          <p14:tracePt t="89794" x="2251075" y="5197475"/>
          <p14:tracePt t="89809" x="2241550" y="5197475"/>
          <p14:tracePt t="89823" x="2232025" y="5214938"/>
          <p14:tracePt t="89839" x="2205038" y="5233988"/>
          <p14:tracePt t="89856" x="2197100" y="5259388"/>
          <p14:tracePt t="89873" x="2179638" y="5286375"/>
          <p14:tracePt t="89889" x="2170113" y="5286375"/>
          <p14:tracePt t="89906" x="2160588" y="5295900"/>
          <p14:tracePt t="89939" x="2160588" y="5305425"/>
          <p14:tracePt t="89965" x="2152650" y="5322888"/>
          <p14:tracePt t="89983" x="2143125" y="5349875"/>
          <p14:tracePt t="89992" x="2125663" y="5394325"/>
          <p14:tracePt t="90007" x="2108200" y="5448300"/>
          <p14:tracePt t="90024" x="2098675" y="5456238"/>
          <p14:tracePt t="90041" x="2089150" y="5473700"/>
          <p14:tracePt t="90057" x="2071688" y="5483225"/>
          <p14:tracePt t="90074" x="2071688" y="5510213"/>
          <p14:tracePt t="90092" x="2054225" y="5527675"/>
          <p14:tracePt t="90108" x="2044700" y="5564188"/>
          <p14:tracePt t="90124" x="2027238" y="5608638"/>
          <p14:tracePt t="90141" x="2017713" y="5662613"/>
          <p14:tracePt t="90157" x="2000250" y="5707063"/>
          <p14:tracePt t="90174" x="1982788" y="5741988"/>
          <p14:tracePt t="90191" x="1973263" y="5761038"/>
          <p14:tracePt t="90207" x="1973263" y="5778500"/>
          <p14:tracePt t="90224" x="1973263" y="5786438"/>
          <p14:tracePt t="90241" x="1973263" y="5795963"/>
          <p14:tracePt t="90257" x="1973263" y="5805488"/>
          <p14:tracePt t="90274" x="1982788" y="5822950"/>
          <p14:tracePt t="90307" x="1982788" y="5832475"/>
          <p14:tracePt t="90324" x="1982788" y="5840413"/>
          <p14:tracePt t="90341" x="2009775" y="5867400"/>
          <p14:tracePt t="90358" x="2009775" y="5884863"/>
          <p14:tracePt t="90373" x="2027238" y="5894388"/>
          <p14:tracePt t="90390" x="2036763" y="5911850"/>
          <p14:tracePt t="90407" x="2054225" y="5921375"/>
          <p14:tracePt t="90424" x="2062163" y="5938838"/>
          <p14:tracePt t="90441" x="2071688" y="5956300"/>
          <p14:tracePt t="90457" x="2071688" y="5965825"/>
          <p14:tracePt t="90474" x="2098675" y="5983288"/>
          <p14:tracePt t="90491" x="2108200" y="6000750"/>
          <p14:tracePt t="90507" x="2116138" y="6010275"/>
          <p14:tracePt t="90524" x="2133600" y="6027738"/>
          <p14:tracePt t="90541" x="2152650" y="6037263"/>
          <p14:tracePt t="90557" x="2170113" y="6046788"/>
          <p14:tracePt t="90574" x="2179638" y="6064250"/>
          <p14:tracePt t="90590" x="2205038" y="6081713"/>
          <p14:tracePt t="90607" x="2214563" y="6099175"/>
          <p14:tracePt t="90623" x="2232025" y="6108700"/>
          <p14:tracePt t="90640" x="2241550" y="6118225"/>
          <p14:tracePt t="90657" x="2259013" y="6135688"/>
          <p14:tracePt t="90673" x="2268538" y="6135688"/>
          <p14:tracePt t="90690" x="2286000" y="6153150"/>
          <p14:tracePt t="90707" x="2312988" y="6162675"/>
          <p14:tracePt t="90723" x="2322513" y="6170613"/>
          <p14:tracePt t="90723" x="2330450" y="6170613"/>
          <p14:tracePt t="90742" x="2347913" y="6180138"/>
          <p14:tracePt t="90757" x="2366963" y="6189663"/>
          <p14:tracePt t="90773" x="2393950" y="6189663"/>
          <p14:tracePt t="90790" x="2446338" y="6189663"/>
          <p14:tracePt t="90807" x="2490788" y="6170613"/>
          <p14:tracePt t="90824" x="2544763" y="6153150"/>
          <p14:tracePt t="90840" x="2571750" y="6135688"/>
          <p14:tracePt t="90858" x="2581275" y="6118225"/>
          <p14:tracePt t="90874" x="2589213" y="6118225"/>
          <p14:tracePt t="90890" x="2598738" y="6108700"/>
          <p14:tracePt t="90907" x="2608263" y="6091238"/>
          <p14:tracePt t="90923" x="2625725" y="6054725"/>
          <p14:tracePt t="90940" x="2643188" y="6010275"/>
          <p14:tracePt t="90957" x="2660650" y="5956300"/>
          <p14:tracePt t="90973" x="2670175" y="5921375"/>
          <p14:tracePt t="90990" x="2687638" y="5876925"/>
          <p14:tracePt t="91008" x="2697163" y="5857875"/>
          <p14:tracePt t="91024" x="2705100" y="5840413"/>
          <p14:tracePt t="91042" x="2705100" y="5822950"/>
          <p14:tracePt t="91057" x="2714625" y="5795963"/>
          <p14:tracePt t="91074" x="2732088" y="5751513"/>
          <p14:tracePt t="91090" x="2751138" y="5697538"/>
          <p14:tracePt t="91108" x="2751138" y="5670550"/>
          <p14:tracePt t="91124" x="2751138" y="5643563"/>
          <p14:tracePt t="91141" x="2751138" y="5618163"/>
          <p14:tracePt t="91158" x="2751138" y="5572125"/>
          <p14:tracePt t="91174" x="2732088" y="5527675"/>
          <p14:tracePt t="91191" x="2724150" y="5492750"/>
          <p14:tracePt t="91207" x="2705100" y="5429250"/>
          <p14:tracePt t="91224" x="2670175" y="5357813"/>
          <p14:tracePt t="91243" x="2660650" y="5330825"/>
          <p14:tracePt t="91258" x="2652713" y="5313363"/>
          <p14:tracePt t="91274" x="2643188" y="5305425"/>
          <p14:tracePt t="91291" x="2643188" y="5286375"/>
          <p14:tracePt t="91308" x="2625725" y="5278438"/>
          <p14:tracePt t="91325" x="2608263" y="5241925"/>
          <p14:tracePt t="91341" x="2589213" y="5207000"/>
          <p14:tracePt t="91358" x="2571750" y="5187950"/>
          <p14:tracePt t="91374" x="2562225" y="5170488"/>
          <p14:tracePt t="91391" x="2554288" y="5170488"/>
          <p14:tracePt t="91407" x="2544763" y="5153025"/>
          <p14:tracePt t="91424" x="2527300" y="5143500"/>
          <p14:tracePt t="91441" x="2517775" y="5126038"/>
          <p14:tracePt t="91458" x="2509838" y="5126038"/>
          <p14:tracePt t="91491" x="2482850" y="5126038"/>
          <p14:tracePt t="91570" x="2455863" y="5126038"/>
          <p14:tracePt t="91578" x="2438400" y="5126038"/>
          <p14:tracePt t="91590" x="2393950" y="5135563"/>
          <p14:tracePt t="91607" x="2384425" y="5135563"/>
          <p14:tracePt t="91624" x="2374900" y="5143500"/>
          <p14:tracePt t="91641" x="2357438" y="5153025"/>
          <p14:tracePt t="91658" x="2347913" y="5153025"/>
          <p14:tracePt t="91674" x="2330450" y="5162550"/>
          <p14:tracePt t="91691" x="2322513" y="5170488"/>
          <p14:tracePt t="91708" x="2303463" y="5170488"/>
          <p14:tracePt t="91724" x="2286000" y="5180013"/>
          <p14:tracePt t="91744" x="2276475" y="5187950"/>
          <p14:tracePt t="91759" x="2259013" y="5197475"/>
          <p14:tracePt t="91774" x="2251075" y="5197475"/>
          <p14:tracePt t="91791" x="2241550" y="5207000"/>
          <p14:tracePt t="91808" x="2224088" y="5214938"/>
          <p14:tracePt t="91824" x="2214563" y="5214938"/>
          <p14:tracePt t="91841" x="2205038" y="5224463"/>
          <p14:tracePt t="91858" x="2197100" y="5241925"/>
          <p14:tracePt t="91874" x="2187575" y="5241925"/>
          <p14:tracePt t="91891" x="2179638" y="5241925"/>
          <p14:tracePt t="91946" x="2170113" y="5251450"/>
          <p14:tracePt t="91955" x="2160588" y="5259388"/>
          <p14:tracePt t="91974" x="2152650" y="5278438"/>
          <p14:tracePt t="91991" x="2152650" y="5286375"/>
          <p14:tracePt t="92009" x="2133600" y="5305425"/>
          <p14:tracePt t="92041" x="2125663" y="5313363"/>
          <p14:tracePt t="92080" x="2125663" y="5330825"/>
          <p14:tracePt t="92089" x="2108200" y="5367338"/>
          <p14:tracePt t="92108" x="2089150" y="5411788"/>
          <p14:tracePt t="92124" x="2081213" y="5429250"/>
          <p14:tracePt t="92142" x="2081213" y="5438775"/>
          <p14:tracePt t="92158" x="2071688" y="5456238"/>
          <p14:tracePt t="92174" x="2062163" y="5465763"/>
          <p14:tracePt t="92191" x="2062163" y="5483225"/>
          <p14:tracePt t="92208" x="2062163" y="5510213"/>
          <p14:tracePt t="92224" x="2054225" y="5537200"/>
          <p14:tracePt t="92224" x="2054225" y="5554663"/>
          <p14:tracePt t="92244" x="2044700" y="5572125"/>
          <p14:tracePt t="92257" x="2027238" y="5635625"/>
          <p14:tracePt t="92274" x="2027238" y="5643563"/>
          <p14:tracePt t="92291" x="2017713" y="5653088"/>
          <p14:tracePt t="92307" x="2017713" y="5670550"/>
          <p14:tracePt t="92325" x="2017713" y="5680075"/>
          <p14:tracePt t="92341" x="2017713" y="5697538"/>
          <p14:tracePt t="92358" x="2009775" y="5715000"/>
          <p14:tracePt t="92374" x="2009775" y="5741988"/>
          <p14:tracePt t="92392" x="2009775" y="5761038"/>
          <p14:tracePt t="92409" x="2000250" y="5786438"/>
          <p14:tracePt t="92424" x="2000250" y="5805488"/>
          <p14:tracePt t="92441" x="2000250" y="5813425"/>
          <p14:tracePt t="92457" x="2000250" y="5822950"/>
          <p14:tracePt t="92474" x="2000250" y="5840413"/>
          <p14:tracePt t="92491" x="2000250" y="5849938"/>
          <p14:tracePt t="92507" x="2000250" y="5867400"/>
          <p14:tracePt t="92524" x="2017713" y="5903913"/>
          <p14:tracePt t="92541" x="2027238" y="5911850"/>
          <p14:tracePt t="92558" x="2044700" y="5921375"/>
          <p14:tracePt t="92574" x="2044700" y="5938838"/>
          <p14:tracePt t="92591" x="2054225" y="5948363"/>
          <p14:tracePt t="92608" x="2062163" y="5948363"/>
          <p14:tracePt t="92624" x="2071688" y="5965825"/>
          <p14:tracePt t="92642" x="2081213" y="5965825"/>
          <p14:tracePt t="92659" x="2089150" y="5983288"/>
          <p14:tracePt t="92674" x="2098675" y="5992813"/>
          <p14:tracePt t="92691" x="2108200" y="6000750"/>
          <p14:tracePt t="92707" x="2116138" y="6010275"/>
          <p14:tracePt t="92724" x="2125663" y="6019800"/>
          <p14:tracePt t="92724" x="2133600" y="6027738"/>
          <p14:tracePt t="92744" x="2133600" y="6037263"/>
          <p14:tracePt t="92757" x="2152650" y="6046788"/>
          <p14:tracePt t="92775" x="2160588" y="6054725"/>
          <p14:tracePt t="92791" x="2179638" y="6072188"/>
          <p14:tracePt t="92808" x="2187575" y="6081713"/>
          <p14:tracePt t="92825" x="2197100" y="6091238"/>
          <p14:tracePt t="92841" x="2214563" y="6099175"/>
          <p14:tracePt t="92858" x="2224088" y="6108700"/>
          <p14:tracePt t="92874" x="2251075" y="6126163"/>
          <p14:tracePt t="92893" x="2276475" y="6126163"/>
          <p14:tracePt t="92909" x="2303463" y="6135688"/>
          <p14:tracePt t="92925" x="2330450" y="6143625"/>
          <p14:tracePt t="92941" x="2347913" y="6143625"/>
          <p14:tracePt t="92958" x="2357438" y="6143625"/>
          <p14:tracePt t="92991" x="2366963" y="6143625"/>
          <p14:tracePt t="93007" x="2393950" y="6143625"/>
          <p14:tracePt t="93024" x="2419350" y="6135688"/>
          <p14:tracePt t="93040" x="2473325" y="6108700"/>
          <p14:tracePt t="93058" x="2500313" y="6091238"/>
          <p14:tracePt t="93074" x="2509838" y="6091238"/>
          <p14:tracePt t="93090" x="2527300" y="6081713"/>
          <p14:tracePt t="93108" x="2536825" y="6072188"/>
          <p14:tracePt t="93124" x="2544763" y="6054725"/>
          <p14:tracePt t="93141" x="2562225" y="6037263"/>
          <p14:tracePt t="93159" x="2571750" y="6027738"/>
          <p14:tracePt t="93174" x="2571750" y="6019800"/>
          <p14:tracePt t="93191" x="2589213" y="6010275"/>
          <p14:tracePt t="93208" x="2589213" y="6000750"/>
          <p14:tracePt t="93224" x="2589213" y="5992813"/>
          <p14:tracePt t="93241" x="2598738" y="5983288"/>
          <p14:tracePt t="93301" x="2608263" y="5975350"/>
          <p14:tracePt t="93325" x="2616200" y="5965825"/>
          <p14:tracePt t="93340" x="2616200" y="5956300"/>
          <p14:tracePt t="93352" x="2616200" y="5948363"/>
          <p14:tracePt t="93370" x="2625725" y="5938838"/>
          <p14:tracePt t="93378" x="2625725" y="5929313"/>
          <p14:tracePt t="93394" x="2633663" y="5921375"/>
          <p14:tracePt t="93411" x="2633663" y="5911850"/>
          <p14:tracePt t="93427" x="2633663" y="5903913"/>
          <p14:tracePt t="93442" x="2643188" y="5894388"/>
          <p14:tracePt t="93458" x="2643188" y="5884863"/>
          <p14:tracePt t="93474" x="2652713" y="5876925"/>
          <p14:tracePt t="93491" x="2652713" y="5867400"/>
          <p14:tracePt t="93508" x="2652713" y="5857875"/>
          <p14:tracePt t="93551" x="2660650" y="5849938"/>
          <p14:tracePt t="93559" x="2660650" y="5832475"/>
          <p14:tracePt t="93575" x="2660650" y="5822950"/>
          <p14:tracePt t="93591" x="2660650" y="5813425"/>
          <p14:tracePt t="93608" x="2670175" y="5805488"/>
          <p14:tracePt t="93624" x="2679700" y="5786438"/>
          <p14:tracePt t="93641" x="2679700" y="5778500"/>
          <p14:tracePt t="93658" x="2687638" y="5751513"/>
          <p14:tracePt t="93674" x="2697163" y="5734050"/>
          <p14:tracePt t="93691" x="2705100" y="5724525"/>
          <p14:tracePt t="93724" x="2705100" y="5715000"/>
          <p14:tracePt t="93959" x="2705100" y="5697538"/>
          <p14:tracePt t="93973" x="2705100" y="5689600"/>
          <p14:tracePt t="93988" x="2705100" y="5680075"/>
          <p14:tracePt t="93999" x="2705100" y="5670550"/>
          <p14:tracePt t="94012" x="2705100" y="5662613"/>
          <p14:tracePt t="94024" x="2705100" y="5653088"/>
          <p14:tracePt t="94042" x="2705100" y="5635625"/>
          <p14:tracePt t="94074" x="2705100" y="5626100"/>
          <p14:tracePt t="94090" x="2705100" y="5618163"/>
          <p14:tracePt t="94107" x="2705100" y="5599113"/>
          <p14:tracePt t="94124" x="2705100" y="5591175"/>
          <p14:tracePt t="94141" x="2705100" y="5564188"/>
          <p14:tracePt t="94158" x="2714625" y="5546725"/>
          <p14:tracePt t="94175" x="2714625" y="5537200"/>
          <p14:tracePt t="94192" x="2714625" y="5519738"/>
          <p14:tracePt t="94208" x="2714625" y="5510213"/>
          <p14:tracePt t="94224" x="2714625" y="5500688"/>
          <p14:tracePt t="94240" x="2714625" y="5492750"/>
          <p14:tracePt t="94262" x="2714625" y="5483225"/>
          <p14:tracePt t="94287" x="2714625" y="5473700"/>
          <p14:tracePt t="94302" x="2714625" y="5465763"/>
          <p14:tracePt t="94325" x="2714625" y="5456238"/>
          <p14:tracePt t="94334" x="2714625" y="5448300"/>
          <p14:tracePt t="94343" x="2714625" y="5438775"/>
          <p14:tracePt t="94364" x="2714625" y="5429250"/>
          <p14:tracePt t="94373" x="2705100" y="5429250"/>
          <p14:tracePt t="94390" x="2697163" y="5429250"/>
          <p14:tracePt t="94406" x="2687638" y="5411788"/>
          <p14:tracePt t="94423" x="2670175" y="5402263"/>
          <p14:tracePt t="94440" x="2660650" y="5384800"/>
          <p14:tracePt t="94457" x="2643188" y="5367338"/>
          <p14:tracePt t="94474" x="2633663" y="5357813"/>
          <p14:tracePt t="94490" x="2625725" y="5357813"/>
          <p14:tracePt t="94506" x="2625725" y="5349875"/>
          <p14:tracePt t="94523" x="2616200" y="5349875"/>
          <p14:tracePt t="94540" x="2608263" y="5340350"/>
          <p14:tracePt t="94557" x="2598738" y="5330825"/>
          <p14:tracePt t="94584" x="2589213" y="5322888"/>
          <p14:tracePt t="94590" x="2589213" y="5313363"/>
          <p14:tracePt t="94606" x="2571750" y="5295900"/>
          <p14:tracePt t="94623" x="2562225" y="5286375"/>
          <p14:tracePt t="94640" x="2544763" y="5268913"/>
          <p14:tracePt t="94656" x="2536825" y="5251450"/>
          <p14:tracePt t="94673" x="2517775" y="5241925"/>
          <p14:tracePt t="94690" x="2517775" y="5224463"/>
          <p14:tracePt t="94707" x="2500313" y="5214938"/>
          <p14:tracePt t="94743" x="2500313" y="5207000"/>
          <p14:tracePt t="94873" x="2509838" y="5207000"/>
          <p14:tracePt t="94882" x="2517775" y="5207000"/>
          <p14:tracePt t="94897" x="2527300" y="5207000"/>
          <p14:tracePt t="94908" x="2536825" y="5207000"/>
          <p14:tracePt t="94924" x="2554288" y="5207000"/>
          <p14:tracePt t="94958" x="2571750" y="5207000"/>
          <p14:tracePt t="95007" x="2581275" y="5207000"/>
          <p14:tracePt t="95016" x="2571750" y="5207000"/>
          <p14:tracePt t="95507" x="2571750" y="5197475"/>
          <p14:tracePt t="95516" x="2562225" y="5187950"/>
          <p14:tracePt t="95525" x="2544763" y="5180013"/>
          <p14:tracePt t="95542" x="2527300" y="5162550"/>
          <p14:tracePt t="95557" x="2500313" y="5153025"/>
          <p14:tracePt t="95574" x="2490788" y="5135563"/>
          <p14:tracePt t="95591" x="2473325" y="5126038"/>
          <p14:tracePt t="95608" x="2465388" y="5116513"/>
          <p14:tracePt t="95625" x="2438400" y="5116513"/>
          <p14:tracePt t="95641" x="2411413" y="5116513"/>
          <p14:tracePt t="95657" x="2384425" y="5116513"/>
          <p14:tracePt t="95674" x="2347913" y="5116513"/>
          <p14:tracePt t="95691" x="2312988" y="5116513"/>
          <p14:tracePt t="95707" x="2276475" y="5126038"/>
          <p14:tracePt t="95724" x="2241550" y="5143500"/>
          <p14:tracePt t="95724" x="2214563" y="5153025"/>
          <p14:tracePt t="95743" x="2179638" y="5162550"/>
          <p14:tracePt t="95758" x="2160588" y="5180013"/>
          <p14:tracePt t="95774" x="2152650" y="5187950"/>
          <p14:tracePt t="95790" x="2133600" y="5207000"/>
          <p14:tracePt t="95807" x="2125663" y="5207000"/>
          <p14:tracePt t="95824" x="2116138" y="5214938"/>
          <p14:tracePt t="95840" x="2108200" y="5224463"/>
          <p14:tracePt t="95906" x="2098675" y="5241925"/>
          <p14:tracePt t="95985" x="2089150" y="5259388"/>
          <p14:tracePt t="95994" x="2081213" y="5268913"/>
          <p14:tracePt t="96010" x="2081213" y="5278438"/>
          <p14:tracePt t="96025" x="2071688" y="5295900"/>
          <p14:tracePt t="96041" x="2062163" y="5305425"/>
          <p14:tracePt t="96058" x="2054225" y="5322888"/>
          <p14:tracePt t="96075" x="2054225" y="5330825"/>
          <p14:tracePt t="96108" x="2054225" y="5340350"/>
          <p14:tracePt t="96471" x="2054225" y="5349875"/>
          <p14:tracePt t="97358" x="2054225" y="5357813"/>
          <p14:tracePt t="98170" x="2044700" y="5367338"/>
          <p14:tracePt t="98186" x="2044700" y="5349875"/>
          <p14:tracePt t="98803" x="2044700" y="5322888"/>
          <p14:tracePt t="98811" x="2044700" y="5295900"/>
          <p14:tracePt t="98824" x="2036763" y="5197475"/>
          <p14:tracePt t="98841" x="2017713" y="5126038"/>
          <p14:tracePt t="98857" x="2009775" y="5054600"/>
          <p14:tracePt t="98874" x="2000250" y="4965700"/>
          <p14:tracePt t="98891" x="2000250" y="4840288"/>
          <p14:tracePt t="98907" x="2000250" y="4733925"/>
          <p14:tracePt t="98924" x="2017713" y="4652963"/>
          <p14:tracePt t="98940" x="2017713" y="4581525"/>
          <p14:tracePt t="98957" x="2044700" y="4500563"/>
          <p14:tracePt t="98975" x="2062163" y="4448175"/>
          <p14:tracePt t="98992" x="2081213" y="4402138"/>
          <p14:tracePt t="99008" x="2089150" y="4340225"/>
          <p14:tracePt t="99025" x="2108200" y="4233863"/>
          <p14:tracePt t="99042" x="2125663" y="4054475"/>
          <p14:tracePt t="99058" x="2152650" y="3894138"/>
          <p14:tracePt t="99075" x="2170113" y="3805238"/>
          <p14:tracePt t="99092" x="2197100" y="3706813"/>
          <p14:tracePt t="99109" x="2205038" y="3652838"/>
          <p14:tracePt t="99125" x="2241550" y="3589338"/>
          <p14:tracePt t="99142" x="2259013" y="3517900"/>
          <p14:tracePt t="99158" x="2276475" y="3473450"/>
          <p14:tracePt t="99175" x="2286000" y="3465513"/>
          <p14:tracePt t="99191" x="2276475" y="3465513"/>
          <p14:tracePt t="99484" x="2251075" y="3509963"/>
          <p14:tracePt t="99493" x="2179638" y="3598863"/>
          <p14:tracePt t="99509" x="2125663" y="3687763"/>
          <p14:tracePt t="99525" x="2089150" y="3778250"/>
          <p14:tracePt t="99543" x="2081213" y="3857625"/>
          <p14:tracePt t="99560" x="2081213" y="3911600"/>
          <p14:tracePt t="99575" x="2081213" y="3948113"/>
          <p14:tracePt t="99591" x="2089150" y="3948113"/>
          <p14:tracePt t="99608" x="2108200" y="3965575"/>
          <p14:tracePt t="99625" x="2116138" y="3973513"/>
          <p14:tracePt t="99657" x="2116138" y="3983038"/>
          <p14:tracePt t="99712" x="2116138" y="3992563"/>
          <p14:tracePt t="99728" x="2116138" y="4000500"/>
          <p14:tracePt t="99737" x="2116138" y="4010025"/>
          <p14:tracePt t="99746" x="2116138" y="4019550"/>
          <p14:tracePt t="99757" x="2116138" y="4037013"/>
          <p14:tracePt t="99790" x="2116138" y="4071938"/>
          <p14:tracePt t="99978" x="2108200" y="4108450"/>
          <p14:tracePt t="99987" x="2098675" y="4135438"/>
          <p14:tracePt t="99998" x="2089150" y="4187825"/>
          <p14:tracePt t="100009" x="2081213" y="4224338"/>
          <p14:tracePt t="100025" x="2071688" y="4278313"/>
          <p14:tracePt t="100042" x="2062163" y="4322763"/>
          <p14:tracePt t="100059" x="2044700" y="4376738"/>
          <p14:tracePt t="100075" x="2027238" y="4438650"/>
          <p14:tracePt t="100092" x="2009775" y="4527550"/>
          <p14:tracePt t="100110" x="2000250" y="4572000"/>
          <p14:tracePt t="100126" x="1990725" y="4608513"/>
          <p14:tracePt t="100142" x="1990725" y="4625975"/>
          <p14:tracePt t="100175" x="1990725" y="4635500"/>
          <p14:tracePt t="100192" x="1990725" y="4652963"/>
          <p14:tracePt t="100209" x="1990725" y="4662488"/>
          <p14:tracePt t="100225" x="1990725" y="4670425"/>
          <p14:tracePt t="100244" x="1990725" y="4687888"/>
          <p14:tracePt t="100260" x="1990725" y="4697413"/>
          <p14:tracePt t="100276" x="1990725" y="4714875"/>
          <p14:tracePt t="100292" x="2000250" y="4724400"/>
          <p14:tracePt t="100309" x="2000250" y="4741863"/>
          <p14:tracePt t="100325" x="2009775" y="4759325"/>
          <p14:tracePt t="100342" x="2009775" y="4786313"/>
          <p14:tracePt t="100358" x="2017713" y="4849813"/>
          <p14:tracePt t="100375" x="2017713" y="4894263"/>
          <p14:tracePt t="100391" x="2017713" y="4938713"/>
          <p14:tracePt t="100408" x="2009775" y="4956175"/>
          <p14:tracePt t="100424" x="2009775" y="4973638"/>
          <p14:tracePt t="100441" x="2009775" y="4983163"/>
          <p14:tracePt t="100458" x="2000250" y="5000625"/>
          <p14:tracePt t="100474" x="1990725" y="5019675"/>
          <p14:tracePt t="100491" x="1990725" y="5045075"/>
          <p14:tracePt t="100508" x="1982788" y="5064125"/>
          <p14:tracePt t="100541" x="1973263" y="5072063"/>
          <p14:tracePt t="101308" x="1965325" y="5072063"/>
          <p14:tracePt t="103957" x="1990725" y="5081588"/>
          <p14:tracePt t="104142" x="2054225" y="5116513"/>
          <p14:tracePt t="104151" x="2125663" y="5153025"/>
          <p14:tracePt t="104161" x="2187575" y="5207000"/>
          <p14:tracePt t="104176" x="2241550" y="5251450"/>
          <p14:tracePt t="104193" x="2286000" y="5286375"/>
          <p14:tracePt t="104209" x="2347913" y="5322888"/>
          <p14:tracePt t="104226" x="2401888" y="5349875"/>
          <p14:tracePt t="104226" x="2438400" y="5367338"/>
          <p14:tracePt t="104245" x="2509838" y="5402263"/>
          <p14:tracePt t="104258" x="2598738" y="5465763"/>
          <p14:tracePt t="104275" x="2670175" y="5510213"/>
          <p14:tracePt t="104292" x="2724150" y="5537200"/>
          <p14:tracePt t="104308" x="2776538" y="5564188"/>
          <p14:tracePt t="104326" x="2803525" y="5572125"/>
          <p14:tracePt t="104343" x="2813050" y="5572125"/>
          <p14:tracePt t="104359" x="2822575" y="5572125"/>
          <p14:tracePt t="104384" x="2847975" y="5537200"/>
          <p14:tracePt t="104393" x="2884488" y="5500688"/>
          <p14:tracePt t="104409" x="2901950" y="5456238"/>
          <p14:tracePt t="104426" x="2938463" y="5411788"/>
          <p14:tracePt t="104443" x="2955925" y="5357813"/>
          <p14:tracePt t="104460" x="2965450" y="5330825"/>
          <p14:tracePt t="104476" x="2973388" y="5313363"/>
          <p14:tracePt t="104492" x="3000375" y="5259388"/>
          <p14:tracePt t="104511" x="3017838" y="5214938"/>
          <p14:tracePt t="104527" x="3054350" y="5153025"/>
          <p14:tracePt t="104543" x="3071813" y="5108575"/>
          <p14:tracePt t="104559" x="3089275" y="5064125"/>
          <p14:tracePt t="104576" x="3089275" y="5054600"/>
          <p14:tracePt t="104592" x="3089275" y="5064125"/>
          <p14:tracePt t="104691" x="3089275" y="5099050"/>
          <p14:tracePt t="104700" x="3089275" y="5143500"/>
          <p14:tracePt t="104709" x="3089275" y="5207000"/>
          <p14:tracePt t="104726" x="3071813" y="5278438"/>
          <p14:tracePt t="104726" x="3054350" y="5313363"/>
          <p14:tracePt t="104746" x="3017838" y="5438775"/>
          <p14:tracePt t="104761" x="2973388" y="5581650"/>
          <p14:tracePt t="104776" x="2938463" y="5768975"/>
          <p14:tracePt t="104792" x="2919413" y="5921375"/>
          <p14:tracePt t="104808" x="2919413" y="6027738"/>
          <p14:tracePt t="104825" x="2911475" y="6126163"/>
          <p14:tracePt t="104842" x="2911475" y="6197600"/>
          <p14:tracePt t="104859" x="2911475" y="6261100"/>
          <p14:tracePt t="104876" x="2911475" y="6286500"/>
          <p14:tracePt t="104892" x="2911475" y="6296025"/>
          <p14:tracePt t="104909" x="2919413" y="6242050"/>
          <p14:tracePt t="105019" x="2938463" y="6064250"/>
          <p14:tracePt t="105028" x="2946400" y="5554663"/>
          <p14:tracePt t="105043" x="2874963" y="5010150"/>
          <p14:tracePt t="105060" x="2786063" y="4572000"/>
          <p14:tracePt t="105076" x="2732088" y="4224338"/>
          <p14:tracePt t="105093" x="2705100" y="4019550"/>
          <p14:tracePt t="105110" x="2697163" y="3822700"/>
          <p14:tracePt t="105126" x="2687638" y="3724275"/>
          <p14:tracePt t="105142" x="2679700" y="3687763"/>
          <p14:tracePt t="105176" x="2660650" y="3706813"/>
          <p14:tracePt t="105231" x="2660650" y="3724275"/>
          <p14:tracePt t="105240" x="2633663" y="3786188"/>
          <p14:tracePt t="105276" x="2633663" y="3778250"/>
          <p14:tracePt t="105341" x="2652713" y="3741738"/>
          <p14:tracePt t="105351" x="2679700" y="3714750"/>
          <p14:tracePt t="105361" x="2732088" y="3652838"/>
          <p14:tracePt t="105376" x="2813050" y="3581400"/>
          <p14:tracePt t="105393" x="3108325" y="3278188"/>
          <p14:tracePt t="105410" x="3500438" y="2938463"/>
          <p14:tracePt t="105427" x="4071938" y="2571750"/>
          <p14:tracePt t="105442" x="4643438" y="2197100"/>
          <p14:tracePt t="105459" x="5135563" y="1866900"/>
          <p14:tracePt t="105476" x="5411788" y="1660525"/>
          <p14:tracePt t="105493" x="5465763" y="1554163"/>
          <p14:tracePt t="105509" x="5473700" y="1473200"/>
          <p14:tracePt t="105527" x="5473700" y="1455738"/>
          <p14:tracePt t="105559" x="5473700" y="1473200"/>
          <p14:tracePt t="105621" x="5473700" y="1500188"/>
          <p14:tracePt t="105629" x="5483225" y="1517650"/>
          <p14:tracePt t="105642" x="5510213" y="1643063"/>
          <p14:tracePt t="105661" x="5537200" y="1795463"/>
          <p14:tracePt t="105677" x="5554663" y="1965325"/>
          <p14:tracePt t="105693" x="5589588" y="2143125"/>
          <p14:tracePt t="105709" x="5670550" y="2349500"/>
          <p14:tracePt t="105726" x="5724525" y="2536825"/>
          <p14:tracePt t="105743" x="5724525" y="2697163"/>
          <p14:tracePt t="105759" x="5724525" y="2874963"/>
          <p14:tracePt t="105775" x="5697538" y="3160713"/>
          <p14:tracePt t="105792" x="5661025" y="3330575"/>
          <p14:tracePt t="105809" x="5626100" y="3465513"/>
          <p14:tracePt t="105825" x="5581650" y="3589338"/>
          <p14:tracePt t="105842" x="5518150" y="3759200"/>
          <p14:tracePt t="105859" x="5438775" y="3884613"/>
          <p14:tracePt t="105875" x="5421313" y="3911600"/>
          <p14:tracePt t="105892" x="5429250" y="3894138"/>
          <p14:tracePt t="105918" x="5446713" y="3857625"/>
          <p14:tracePt t="105926" x="5483225" y="3795713"/>
          <p14:tracePt t="105942" x="5510213" y="3778250"/>
          <p14:tracePt t="105959" x="5518150" y="3759200"/>
          <p14:tracePt t="105975" x="5572125" y="3697288"/>
          <p14:tracePt t="105992" x="5680075" y="3581400"/>
          <p14:tracePt t="106008" x="5875338" y="3429000"/>
          <p14:tracePt t="106026" x="6108700" y="3330575"/>
          <p14:tracePt t="106043" x="6456363" y="3098800"/>
          <p14:tracePt t="106059" x="6653213" y="2928938"/>
          <p14:tracePt t="106075" x="6759575" y="2822575"/>
          <p14:tracePt t="106092" x="6804025" y="2759075"/>
          <p14:tracePt t="106109" x="6823075" y="2732088"/>
          <p14:tracePt t="106125" x="6831013" y="2714625"/>
          <p14:tracePt t="106142" x="6858000" y="2687638"/>
          <p14:tracePt t="106158" x="6902450" y="2652713"/>
          <p14:tracePt t="106175" x="6983413" y="2581275"/>
          <p14:tracePt t="106192" x="7064375" y="2517775"/>
          <p14:tracePt t="106210" x="7170738" y="2482850"/>
          <p14:tracePt t="106226" x="7304088" y="2446338"/>
          <p14:tracePt t="106244" x="7483475" y="2428875"/>
          <p14:tracePt t="106259" x="7680325" y="2401888"/>
          <p14:tracePt t="106276" x="7939088" y="2339975"/>
          <p14:tracePt t="106292" x="8331200" y="2197100"/>
          <p14:tracePt t="106310" x="8510588" y="2135188"/>
          <p14:tracePt t="106327" x="8589963" y="2125663"/>
          <p14:tracePt t="106344" x="8609013" y="2125663"/>
          <p14:tracePt t="106360" x="8616950" y="2125663"/>
          <p14:tracePt t="106405" x="8626475" y="2125663"/>
          <p14:tracePt t="106419" x="8636000" y="2135188"/>
          <p14:tracePt t="106428" x="8643938" y="2143125"/>
          <p14:tracePt t="106442" x="8653463" y="2143125"/>
          <p14:tracePt t="106459" x="8670925" y="2160588"/>
          <p14:tracePt t="106476" x="8732838" y="2170113"/>
          <p14:tracePt t="106493" x="8813800" y="2179638"/>
          <p14:tracePt t="106509" x="8867775" y="2179638"/>
          <p14:tracePt t="106526" x="8894763" y="2179638"/>
          <p14:tracePt t="106543" x="8894763" y="2187575"/>
          <p14:tracePt t="106663" x="8885238" y="2187575"/>
          <p14:tracePt t="106672" x="8867775" y="2187575"/>
          <p14:tracePt t="106681" x="8823325" y="2187575"/>
          <p14:tracePt t="106693" x="8778875" y="2187575"/>
          <p14:tracePt t="106710" x="8670925" y="2206625"/>
          <p14:tracePt t="106726" x="8518525" y="2214563"/>
          <p14:tracePt t="106745" x="8421688" y="2224088"/>
          <p14:tracePt t="106759" x="8340725" y="2232025"/>
          <p14:tracePt t="106776" x="8286750" y="2232025"/>
          <p14:tracePt t="106793" x="8161338" y="2214563"/>
          <p14:tracePt t="106811" x="8037513" y="2197100"/>
          <p14:tracePt t="106827" x="7875588" y="2179638"/>
          <p14:tracePt t="106843" x="7680325" y="2135188"/>
          <p14:tracePt t="106859" x="7456488" y="2063750"/>
          <p14:tracePt t="106876" x="7251700" y="2027238"/>
          <p14:tracePt t="106893" x="7037388" y="2009775"/>
          <p14:tracePt t="106910" x="6831013" y="2009775"/>
          <p14:tracePt t="106926" x="6643688" y="2044700"/>
          <p14:tracePt t="106943" x="6456363" y="2081213"/>
          <p14:tracePt t="106959" x="6411913" y="2081213"/>
          <p14:tracePt t="106992" x="6421438" y="2081213"/>
          <p14:tracePt t="107383" x="6421438" y="2089150"/>
          <p14:tracePt t="107397" x="6411913" y="2108200"/>
          <p14:tracePt t="107409" x="6357938" y="2187575"/>
          <p14:tracePt t="107426" x="6340475" y="2214563"/>
          <p14:tracePt t="107443" x="6340475" y="2241550"/>
          <p14:tracePt t="107460" x="6340475" y="2268538"/>
          <p14:tracePt t="107476" x="6340475" y="2286000"/>
          <p14:tracePt t="107494" x="6350000" y="2303463"/>
          <p14:tracePt t="107510" x="6357938" y="2312988"/>
          <p14:tracePt t="107526" x="6375400" y="2303463"/>
          <p14:tracePt t="107649" x="6394450" y="2251075"/>
          <p14:tracePt t="107658" x="6411913" y="2206625"/>
          <p14:tracePt t="107693" x="6411913" y="2179638"/>
          <p14:tracePt t="107711" x="6411913" y="2116138"/>
          <p14:tracePt t="107727" x="6411913" y="2071688"/>
          <p14:tracePt t="107745" x="6411913" y="2017713"/>
          <p14:tracePt t="107759" x="6394450" y="2000250"/>
          <p14:tracePt t="107776" x="6367463" y="1992313"/>
          <p14:tracePt t="107793" x="6313488" y="1992313"/>
          <p14:tracePt t="107809" x="6251575" y="2000250"/>
          <p14:tracePt t="107826" x="6188075" y="2000250"/>
          <p14:tracePt t="107843" x="6126163" y="2009775"/>
          <p14:tracePt t="107860" x="6108700" y="2000250"/>
          <p14:tracePt t="107876" x="6089650" y="2000250"/>
          <p14:tracePt t="107893" x="6054725" y="2000250"/>
          <p14:tracePt t="107910" x="6010275" y="2027238"/>
          <p14:tracePt t="107926" x="5902325" y="2054225"/>
          <p14:tracePt t="107943" x="5768975" y="2125663"/>
          <p14:tracePt t="107960" x="5599113" y="2197100"/>
          <p14:tracePt t="107977" x="5510213" y="2232025"/>
          <p14:tracePt t="107993" x="5438775" y="2268538"/>
          <p14:tracePt t="108009" x="5367338" y="2295525"/>
          <p14:tracePt t="108026" x="5295900" y="2322513"/>
          <p14:tracePt t="108043" x="5224463" y="2357438"/>
          <p14:tracePt t="108059" x="5108575" y="2401888"/>
          <p14:tracePt t="108076" x="5000625" y="2420938"/>
          <p14:tracePt t="108093" x="4867275" y="2455863"/>
          <p14:tracePt t="108110" x="4705350" y="2527300"/>
          <p14:tracePt t="108126" x="4625975" y="2571750"/>
          <p14:tracePt t="108143" x="4554538" y="2608263"/>
          <p14:tracePt t="108159" x="4483100" y="2652713"/>
          <p14:tracePt t="108176" x="4411663" y="2679700"/>
          <p14:tracePt t="108193" x="4303713" y="2706688"/>
          <p14:tracePt t="108211" x="4259263" y="2714625"/>
          <p14:tracePt t="108228" x="4205288" y="2732088"/>
          <p14:tracePt t="108245" x="4160838" y="2751138"/>
          <p14:tracePt t="108260" x="4116388" y="2768600"/>
          <p14:tracePt t="108276" x="4098925" y="2778125"/>
          <p14:tracePt t="108293" x="4081463" y="2778125"/>
          <p14:tracePt t="108326" x="4081463" y="2786063"/>
          <p14:tracePt t="108343" x="4062413" y="2795588"/>
          <p14:tracePt t="108362" x="4054475" y="2803525"/>
          <p14:tracePt t="108378" x="4037013" y="2803525"/>
          <p14:tracePt t="108410" x="4027488" y="2803525"/>
          <p14:tracePt t="108752" x="4000500" y="2813050"/>
          <p14:tracePt t="108761" x="3946525" y="2813050"/>
          <p14:tracePt t="108776" x="3875088" y="2822575"/>
          <p14:tracePt t="108793" x="3830638" y="2830513"/>
          <p14:tracePt t="108810" x="3776663" y="2849563"/>
          <p14:tracePt t="108827" x="3732213" y="2867025"/>
          <p14:tracePt t="108843" x="3633788" y="2894013"/>
          <p14:tracePt t="108861" x="3490913" y="2955925"/>
          <p14:tracePt t="108878" x="3268663" y="3044825"/>
          <p14:tracePt t="108894" x="3089275" y="3098800"/>
          <p14:tracePt t="108910" x="2874963" y="3135313"/>
          <p14:tracePt t="108926" x="2660650" y="3160713"/>
          <p14:tracePt t="108943" x="2482850" y="3179763"/>
          <p14:tracePt t="108960" x="2330450" y="3206750"/>
          <p14:tracePt t="108976" x="2187575" y="3224213"/>
          <p14:tracePt t="108993" x="2036763" y="3224213"/>
          <p14:tracePt t="109010" x="1938338" y="3224213"/>
          <p14:tracePt t="109026" x="1803400" y="3206750"/>
          <p14:tracePt t="109043" x="1633538" y="3206750"/>
          <p14:tracePt t="109060" x="1438275" y="3214688"/>
          <p14:tracePt t="109076" x="1214438" y="3251200"/>
          <p14:tracePt t="109093" x="857250" y="3278188"/>
          <p14:tracePt t="109112" x="687388" y="3286125"/>
          <p14:tracePt t="109128" x="561975" y="3286125"/>
          <p14:tracePt t="109144" x="490538" y="3286125"/>
          <p14:tracePt t="109160" x="419100" y="3303588"/>
          <p14:tracePt t="109176" x="347663" y="3330575"/>
          <p14:tracePt t="109193" x="303213" y="3357563"/>
          <p14:tracePt t="109210" x="295275" y="3357563"/>
          <p14:tracePt t="109226" x="285750" y="3367088"/>
          <p14:tracePt t="109246" x="276225" y="3367088"/>
          <p14:tracePt t="109259" x="276225" y="3349625"/>
          <p14:tracePt t="109277" x="276225" y="3322638"/>
          <p14:tracePt t="109293" x="276225" y="3268663"/>
          <p14:tracePt t="109309" x="303213" y="3170238"/>
          <p14:tracePt t="109326" x="347663" y="3017838"/>
          <p14:tracePt t="109343" x="419100" y="2867025"/>
          <p14:tracePt t="109360" x="544513" y="2697163"/>
          <p14:tracePt t="109377" x="633413" y="2571750"/>
          <p14:tracePt t="109394" x="723900" y="2438400"/>
          <p14:tracePt t="109410" x="803275" y="2303463"/>
          <p14:tracePt t="109427" x="884238" y="2143125"/>
          <p14:tracePt t="109443" x="928688" y="2027238"/>
          <p14:tracePt t="109460" x="955675" y="1973263"/>
          <p14:tracePt t="109476" x="965200" y="1938338"/>
          <p14:tracePt t="109492" x="965200" y="1911350"/>
          <p14:tracePt t="109511" x="973138" y="1857375"/>
          <p14:tracePt t="109527" x="973138" y="1839913"/>
          <p14:tracePt t="109544" x="955675" y="1822450"/>
          <p14:tracePt t="109560" x="928688" y="1812925"/>
          <p14:tracePt t="109576" x="901700" y="1803400"/>
          <p14:tracePt t="109592" x="847725" y="1795463"/>
          <p14:tracePt t="109610" x="795338" y="1803400"/>
          <p14:tracePt t="109626" x="741363" y="1830388"/>
          <p14:tracePt t="109643" x="660400" y="1901825"/>
          <p14:tracePt t="109659" x="598488" y="1955800"/>
          <p14:tracePt t="109675" x="554038" y="2009775"/>
          <p14:tracePt t="109692" x="517525" y="2063750"/>
          <p14:tracePt t="109709" x="490538" y="2108200"/>
          <p14:tracePt t="109726" x="473075" y="2160588"/>
          <p14:tracePt t="109726" x="465138" y="2179638"/>
          <p14:tracePt t="109745" x="455613" y="2214563"/>
          <p14:tracePt t="109759" x="428625" y="2374900"/>
          <p14:tracePt t="109777" x="411163" y="2492375"/>
          <p14:tracePt t="109793" x="384175" y="2625725"/>
          <p14:tracePt t="109810" x="366713" y="2778125"/>
          <p14:tracePt t="109827" x="339725" y="2946400"/>
          <p14:tracePt t="109842" x="322263" y="3071813"/>
          <p14:tracePt t="109859" x="303213" y="3187700"/>
          <p14:tracePt t="109876" x="303213" y="3322638"/>
          <p14:tracePt t="109892" x="322263" y="3482975"/>
          <p14:tracePt t="109909" x="347663" y="3563938"/>
          <p14:tracePt t="109926" x="374650" y="3652838"/>
          <p14:tracePt t="109942" x="401638" y="3724275"/>
          <p14:tracePt t="109959" x="428625" y="3768725"/>
          <p14:tracePt t="109976" x="455613" y="3813175"/>
          <p14:tracePt t="109992" x="500063" y="3857625"/>
          <p14:tracePt t="110009" x="598488" y="3948113"/>
          <p14:tracePt t="110027" x="679450" y="4010025"/>
          <p14:tracePt t="110043" x="768350" y="4081463"/>
          <p14:tracePt t="110059" x="847725" y="4162425"/>
          <p14:tracePt t="110076" x="928688" y="4233863"/>
          <p14:tracePt t="110092" x="1009650" y="4278313"/>
          <p14:tracePt t="110109" x="1071563" y="4322763"/>
          <p14:tracePt t="110126" x="1143000" y="4349750"/>
          <p14:tracePt t="110142" x="1231900" y="4394200"/>
          <p14:tracePt t="110159" x="1357313" y="4438650"/>
          <p14:tracePt t="110177" x="1562100" y="4483100"/>
          <p14:tracePt t="110192" x="1697038" y="4492625"/>
          <p14:tracePt t="110209" x="1822450" y="4500563"/>
          <p14:tracePt t="110226" x="1928813" y="4500563"/>
          <p14:tracePt t="110244" x="2054225" y="4492625"/>
          <p14:tracePt t="110259" x="2205038" y="4456113"/>
          <p14:tracePt t="110276" x="2500313" y="4384675"/>
          <p14:tracePt t="110293" x="2660650" y="4340225"/>
          <p14:tracePt t="110309" x="2795588" y="4322763"/>
          <p14:tracePt t="110326" x="2894013" y="4313238"/>
          <p14:tracePt t="110343" x="2965450" y="4295775"/>
          <p14:tracePt t="110361" x="3017838" y="4286250"/>
          <p14:tracePt t="110376" x="3098800" y="4278313"/>
          <p14:tracePt t="110393" x="3179763" y="4259263"/>
          <p14:tracePt t="110409" x="3295650" y="4241800"/>
          <p14:tracePt t="110426" x="3438525" y="4241800"/>
          <p14:tracePt t="110443" x="3500438" y="4259263"/>
          <p14:tracePt t="110460" x="3571875" y="4278313"/>
          <p14:tracePt t="110476" x="3679825" y="4295775"/>
          <p14:tracePt t="110493" x="3813175" y="4322763"/>
          <p14:tracePt t="110510" x="3946525" y="4357688"/>
          <p14:tracePt t="110527" x="4143375" y="4411663"/>
          <p14:tracePt t="110544" x="4224338" y="4421188"/>
          <p14:tracePt t="110560" x="4286250" y="4438650"/>
          <p14:tracePt t="110577" x="4340225" y="4465638"/>
          <p14:tracePt t="110593" x="4411663" y="4500563"/>
          <p14:tracePt t="110610" x="4545013" y="4554538"/>
          <p14:tracePt t="110626" x="4679950" y="4616450"/>
          <p14:tracePt t="110643" x="4848225" y="4652963"/>
          <p14:tracePt t="110660" x="5116513" y="4687888"/>
          <p14:tracePt t="110678" x="5241925" y="4706938"/>
          <p14:tracePt t="110694" x="5367338" y="4733925"/>
          <p14:tracePt t="110710" x="5510213" y="4751388"/>
          <p14:tracePt t="110727" x="5724525" y="4778375"/>
          <p14:tracePt t="110745" x="5973763" y="4778375"/>
          <p14:tracePt t="110760" x="6215063" y="4759325"/>
          <p14:tracePt t="110777" x="6456363" y="4733925"/>
          <p14:tracePt t="110793" x="6751638" y="4733925"/>
          <p14:tracePt t="110810" x="6946900" y="4751388"/>
          <p14:tracePt t="110826" x="7153275" y="4751388"/>
          <p14:tracePt t="110844" x="7421563" y="4724400"/>
          <p14:tracePt t="110860" x="7751763" y="4643438"/>
          <p14:tracePt t="110877" x="8018463" y="4581525"/>
          <p14:tracePt t="110893" x="8304213" y="4537075"/>
          <p14:tracePt t="110910" x="8636000" y="4483100"/>
          <p14:tracePt t="110928" x="8831263" y="4456113"/>
          <p14:tracePt t="110944" x="9018588" y="4429125"/>
          <p14:tracePt t="110960" x="9136063" y="4411663"/>
          <p14:tracePt t="110977" x="9136063" y="4357688"/>
          <p14:tracePt t="110993" x="9136063" y="4305300"/>
          <p14:tracePt t="111010" x="9136063" y="4251325"/>
          <p14:tracePt t="111026" x="9136063" y="4170363"/>
          <p14:tracePt t="111043" x="9136063" y="3992563"/>
          <p14:tracePt t="111061" x="9136063" y="3911600"/>
          <p14:tracePt t="111076" x="9136063" y="3830638"/>
          <p14:tracePt t="111092" x="9136063" y="3733800"/>
          <p14:tracePt t="111110" x="9136063" y="3589338"/>
          <p14:tracePt t="111126" x="9126538" y="3411538"/>
          <p14:tracePt t="111142" x="9099550" y="3232150"/>
          <p14:tracePt t="111159" x="9072563" y="3108325"/>
          <p14:tracePt t="111176" x="9045575" y="3017838"/>
          <p14:tracePt t="111193" x="9018588" y="2946400"/>
          <p14:tracePt t="111209" x="8966200" y="2874963"/>
          <p14:tracePt t="111226" x="8894763" y="2803525"/>
          <p14:tracePt t="111243" x="8786813" y="2714625"/>
          <p14:tracePt t="111259" x="8680450" y="2635250"/>
          <p14:tracePt t="111276" x="8636000" y="2589213"/>
          <p14:tracePt t="111292" x="8582025" y="2554288"/>
          <p14:tracePt t="111309" x="8564563" y="2544763"/>
          <p14:tracePt t="111326" x="8537575" y="2527300"/>
          <p14:tracePt t="111344" x="8501063" y="2517775"/>
          <p14:tracePt t="111361" x="8466138" y="2500313"/>
          <p14:tracePt t="111377" x="8412163" y="2482850"/>
          <p14:tracePt t="111393" x="8375650" y="2473325"/>
          <p14:tracePt t="111410" x="8331200" y="2465388"/>
          <p14:tracePt t="111427" x="8224838" y="2465388"/>
          <p14:tracePt t="111444" x="8161338" y="2465388"/>
          <p14:tracePt t="111460" x="8089900" y="2465388"/>
          <p14:tracePt t="111477" x="8027988" y="2455863"/>
          <p14:tracePt t="111493" x="7939088" y="2438400"/>
          <p14:tracePt t="111510" x="7823200" y="2428875"/>
          <p14:tracePt t="111526" x="7724775" y="2420938"/>
          <p14:tracePt t="111543" x="7616825" y="2411413"/>
          <p14:tracePt t="111560" x="7429500" y="2401888"/>
          <p14:tracePt t="111578" x="7269163" y="2401888"/>
          <p14:tracePt t="111594" x="7089775" y="2393950"/>
          <p14:tracePt t="111610" x="6902450" y="2366963"/>
          <p14:tracePt t="111626" x="6707188" y="2339975"/>
          <p14:tracePt t="111643" x="6483350" y="2303463"/>
          <p14:tracePt t="111659" x="6197600" y="2268538"/>
          <p14:tracePt t="111676" x="5911850" y="2251075"/>
          <p14:tracePt t="111693" x="5554663" y="2251075"/>
          <p14:tracePt t="111709" x="5286375" y="2259013"/>
          <p14:tracePt t="111726" x="5037138" y="2286000"/>
          <p14:tracePt t="111745" x="4795838" y="2312988"/>
          <p14:tracePt t="111760" x="4589463" y="2322513"/>
          <p14:tracePt t="111777" x="4375150" y="2349500"/>
          <p14:tracePt t="111793" x="4197350" y="2366963"/>
          <p14:tracePt t="111810" x="3983038" y="2393950"/>
          <p14:tracePt t="111827" x="3911600" y="2393950"/>
          <p14:tracePt t="111844" x="3857625" y="2393950"/>
          <p14:tracePt t="111860" x="3795713" y="2393950"/>
          <p14:tracePt t="111877" x="3732213" y="2393950"/>
          <p14:tracePt t="111894" x="3660775" y="2393950"/>
          <p14:tracePt t="111910" x="3581400" y="2401888"/>
          <p14:tracePt t="111927" x="3500438" y="2411413"/>
          <p14:tracePt t="111943" x="3375025" y="2420938"/>
          <p14:tracePt t="111960" x="3179763" y="2420938"/>
          <p14:tracePt t="111977" x="3027363" y="2393950"/>
          <p14:tracePt t="111993" x="2847975" y="2357438"/>
          <p14:tracePt t="112010" x="2679700" y="2339975"/>
          <p14:tracePt t="112027" x="2554288" y="2312988"/>
          <p14:tracePt t="112043" x="2428875" y="2312988"/>
          <p14:tracePt t="112059" x="2312988" y="2312988"/>
          <p14:tracePt t="112076" x="2214563" y="2312988"/>
          <p14:tracePt t="112093" x="2187575" y="2312988"/>
          <p14:tracePt t="112110" x="2179638" y="2303463"/>
          <p14:tracePt t="112126" x="2160588" y="2295525"/>
          <p14:tracePt t="112143" x="2152650" y="2295525"/>
          <p14:tracePt t="112159" x="2116138" y="2295525"/>
          <p14:tracePt t="112176" x="2062163" y="2303463"/>
          <p14:tracePt t="112193" x="2017713" y="2312988"/>
          <p14:tracePt t="112209" x="1965325" y="2322513"/>
          <p14:tracePt t="112226" x="1911350" y="2322513"/>
          <p14:tracePt t="112245" x="1884363" y="2312988"/>
          <p14:tracePt t="112260" x="1857375" y="2303463"/>
          <p14:tracePt t="112277" x="1803400" y="2295525"/>
          <p14:tracePt t="112293" x="1751013" y="2295525"/>
          <p14:tracePt t="112310" x="1652588" y="2286000"/>
          <p14:tracePt t="112328" x="1598613" y="2286000"/>
          <p14:tracePt t="112345" x="1554163" y="2286000"/>
          <p14:tracePt t="112361" x="1500188" y="2295525"/>
          <p14:tracePt t="112377" x="1455738" y="2295525"/>
          <p14:tracePt t="112394" x="1411288" y="2303463"/>
          <p14:tracePt t="112410" x="1357313" y="2322513"/>
          <p14:tracePt t="112427" x="1312863" y="2330450"/>
          <p14:tracePt t="112443" x="1258888" y="2349500"/>
          <p14:tracePt t="112460" x="1204913" y="2357438"/>
          <p14:tracePt t="112478" x="1187450" y="2366963"/>
          <p14:tracePt t="112494" x="1160463" y="2374900"/>
          <p14:tracePt t="112510" x="1116013" y="2384425"/>
          <p14:tracePt t="112527" x="1108075" y="2384425"/>
          <p14:tracePt t="112544" x="1098550" y="2384425"/>
          <p14:tracePt t="122206" x="1081088" y="2393950"/>
          <p14:tracePt t="122468" x="1071563" y="2393950"/>
          <p14:tracePt t="122477" x="1062038" y="2401888"/>
          <p14:tracePt t="122484" x="1062038" y="2411413"/>
          <p14:tracePt t="122493" x="1044575" y="2420938"/>
          <p14:tracePt t="122510" x="1036638" y="2428875"/>
          <p14:tracePt t="122527" x="1009650" y="2455863"/>
          <p14:tracePt t="122543" x="965200" y="2517775"/>
          <p14:tracePt t="122560" x="893763" y="2635250"/>
          <p14:tracePt t="122577" x="812800" y="2724150"/>
          <p14:tracePt t="122593" x="776288" y="2751138"/>
          <p14:tracePt t="122627" x="750888" y="2786063"/>
          <p14:tracePt t="122643" x="679450" y="2965450"/>
          <p14:tracePt t="122660" x="588963" y="3313113"/>
          <p14:tracePt t="122677" x="527050" y="3581400"/>
          <p14:tracePt t="122694" x="598488" y="3662363"/>
          <p14:tracePt t="122711" x="803275" y="3571875"/>
          <p14:tracePt t="122727" x="1027113" y="3394075"/>
          <p14:tracePt t="122745" x="1231900" y="3259138"/>
          <p14:tracePt t="122761" x="1366838" y="3187700"/>
          <p14:tracePt t="122777" x="1401763" y="3179763"/>
          <p14:tracePt t="122794" x="1411288" y="3187700"/>
          <p14:tracePt t="122810" x="1393825" y="3340100"/>
          <p14:tracePt t="122828" x="1303338" y="3714750"/>
          <p14:tracePt t="122843" x="1098550" y="4152900"/>
          <p14:tracePt t="122860" x="990600" y="4456113"/>
          <p14:tracePt t="122877" x="990600" y="4537075"/>
          <p14:tracePt t="122894" x="1036638" y="4581525"/>
          <p14:tracePt t="122910" x="1152525" y="4608513"/>
          <p14:tracePt t="122927" x="1285875" y="4635500"/>
          <p14:tracePt t="122943" x="1393825" y="4643438"/>
          <p14:tracePt t="122961" x="1571625" y="4608513"/>
          <p14:tracePt t="122977" x="1714500" y="4527550"/>
          <p14:tracePt t="122993" x="1893888" y="4402138"/>
          <p14:tracePt t="123010" x="2081213" y="4214813"/>
          <p14:tracePt t="123027" x="2241550" y="4019550"/>
          <p14:tracePt t="123044" x="2322513" y="3830638"/>
          <p14:tracePt t="123060" x="2347913" y="3733800"/>
          <p14:tracePt t="123077" x="2357438" y="3714750"/>
          <p14:tracePt t="123093" x="2357438" y="3724275"/>
          <p14:tracePt t="123151" x="2357438" y="3805238"/>
          <p14:tracePt t="123158" x="2366963" y="3867150"/>
          <p14:tracePt t="123167" x="2384425" y="3948113"/>
          <p14:tracePt t="123178" x="2411413" y="4044950"/>
          <p14:tracePt t="123194" x="2446338" y="4081463"/>
          <p14:tracePt t="123210" x="2500313" y="4071938"/>
          <p14:tracePt t="123227" x="2608263" y="3948113"/>
          <p14:tracePt t="123245" x="2643188" y="3805238"/>
          <p14:tracePt t="123261" x="2652713" y="3625850"/>
          <p14:tracePt t="123277" x="2652713" y="3500438"/>
          <p14:tracePt t="123294" x="2633663" y="3465513"/>
          <p14:tracePt t="123311" x="2625725" y="3455988"/>
          <p14:tracePt t="123328" x="2616200" y="3473450"/>
          <p14:tracePt t="123370" x="2598738" y="3500438"/>
          <p14:tracePt t="123379" x="2581275" y="3544888"/>
          <p14:tracePt t="123395" x="2562225" y="3581400"/>
          <p14:tracePt t="123412" x="2554288" y="3608388"/>
          <p14:tracePt t="123428" x="2544763" y="3625850"/>
          <p14:tracePt t="123445" x="2536825" y="3635375"/>
          <p14:tracePt t="123461" x="2527300" y="3635375"/>
          <p14:tracePt t="123604" x="2509838" y="3670300"/>
          <p14:tracePt t="123620" x="2490788" y="3697288"/>
          <p14:tracePt t="123629" x="2446338" y="3778250"/>
          <p14:tracePt t="123645" x="2393950" y="3911600"/>
          <p14:tracePt t="123662" x="2322513" y="4081463"/>
          <p14:tracePt t="123679" x="2259013" y="4214813"/>
          <p14:tracePt t="123695" x="2232025" y="4268788"/>
          <p14:tracePt t="123712" x="2232025" y="4278313"/>
          <p14:tracePt t="123729" x="2232025" y="4268788"/>
          <p14:tracePt t="123770" x="2241550" y="4268788"/>
          <p14:tracePt t="123779" x="2241550" y="4251325"/>
          <p14:tracePt t="123811" x="2251075" y="4241800"/>
          <p14:tracePt t="123841" x="2286000" y="4241800"/>
          <p14:tracePt t="123856" x="2303463" y="4241800"/>
          <p14:tracePt t="123865" x="2347913" y="4259263"/>
          <p14:tracePt t="123879" x="2347913" y="4322763"/>
          <p14:tracePt t="123895" x="2251075" y="4429125"/>
          <p14:tracePt t="123911" x="2179638" y="4519613"/>
          <p14:tracePt t="123944" x="2179638" y="4500563"/>
          <p14:tracePt t="124058" x="2170113" y="4473575"/>
          <p14:tracePt t="124066" x="2160588" y="4456113"/>
          <p14:tracePt t="124077" x="2160588" y="4421188"/>
          <p14:tracePt t="124110" x="2170113" y="4411663"/>
          <p14:tracePt t="124208" x="2179638" y="4411663"/>
          <p14:tracePt t="124217" x="2187575" y="4411663"/>
          <p14:tracePt t="124232" x="2197100" y="4411663"/>
          <p14:tracePt t="124244" x="2205038" y="4411663"/>
          <p14:tracePt t="124269" x="2214563" y="4384675"/>
          <p14:tracePt t="124278" x="2232025" y="4340225"/>
          <p14:tracePt t="124294" x="2276475" y="4268788"/>
          <p14:tracePt t="124311" x="2286000" y="4233863"/>
          <p14:tracePt t="124344" x="2286000" y="4241800"/>
          <p14:tracePt t="124362" x="2295525" y="4259263"/>
          <p14:tracePt t="124378" x="2312988" y="4268788"/>
          <p14:tracePt t="124396" x="2322513" y="4268788"/>
          <p14:tracePt t="124412" x="2330450" y="4278313"/>
          <p14:tracePt t="124428" x="2330450" y="4295775"/>
          <p14:tracePt t="124445" x="2322513" y="4330700"/>
          <p14:tracePt t="124461" x="2312988" y="4376738"/>
          <p14:tracePt t="124479" x="2312988" y="4394200"/>
          <p14:tracePt t="124495" x="2330450" y="4448175"/>
          <p14:tracePt t="124513" x="2339975" y="4492625"/>
          <p14:tracePt t="124528" x="2339975" y="4519613"/>
          <p14:tracePt t="124546" x="2339975" y="4554538"/>
          <p14:tracePt t="124562" x="2322513" y="4608513"/>
          <p14:tracePt t="124578" x="2286000" y="4679950"/>
          <p14:tracePt t="124594" x="2251075" y="4759325"/>
          <p14:tracePt t="124611" x="2224088" y="4876800"/>
          <p14:tracePt t="124627" x="2205038" y="5000625"/>
          <p14:tracePt t="124644" x="2214563" y="5143500"/>
          <p14:tracePt t="124663" x="2224088" y="5197475"/>
          <p14:tracePt t="124678" x="2224088" y="5259388"/>
          <p14:tracePt t="124695" x="2224088" y="5322888"/>
          <p14:tracePt t="124712" x="2241550" y="5384800"/>
          <p14:tracePt t="124727" x="2259013" y="5421313"/>
          <p14:tracePt t="124745" x="2268538" y="5448300"/>
          <p14:tracePt t="124761" x="2295525" y="5473700"/>
          <p14:tracePt t="124777" x="2295525" y="5500688"/>
          <p14:tracePt t="124795" x="2303463" y="5527675"/>
          <p14:tracePt t="124811" x="2322513" y="5554663"/>
          <p14:tracePt t="124829" x="2330450" y="5564188"/>
          <p14:tracePt t="124844" x="2347913" y="5581650"/>
          <p14:tracePt t="124862" x="2366963" y="5591175"/>
          <p14:tracePt t="124877" x="2401888" y="5608638"/>
          <p14:tracePt t="124894" x="2490788" y="5635625"/>
          <p14:tracePt t="124912" x="2554288" y="5643563"/>
          <p14:tracePt t="124928" x="2670175" y="5670550"/>
          <p14:tracePt t="124944" x="2822575" y="5689600"/>
          <p14:tracePt t="124961" x="2973388" y="5689600"/>
          <p14:tracePt t="124978" x="3081338" y="5689600"/>
          <p14:tracePt t="124994" x="3125788" y="5680075"/>
          <p14:tracePt t="125011" x="3152775" y="5662613"/>
          <p14:tracePt t="125028" x="3179763" y="5608638"/>
          <p14:tracePt t="125044" x="3197225" y="5572125"/>
          <p14:tracePt t="125061" x="3214688" y="5554663"/>
          <p14:tracePt t="125078" x="3214688" y="5527675"/>
          <p14:tracePt t="125095" x="3224213" y="5473700"/>
          <p14:tracePt t="125112" x="3232150" y="5429250"/>
          <p14:tracePt t="125129" x="3251200" y="5305425"/>
          <p14:tracePt t="125146" x="3259138" y="5180013"/>
          <p14:tracePt t="125162" x="3232150" y="5081588"/>
          <p14:tracePt t="125179" x="3205163" y="5045075"/>
          <p14:tracePt t="125195" x="3179763" y="5037138"/>
          <p14:tracePt t="125212" x="3152775" y="5027613"/>
          <p14:tracePt t="125228" x="3098800" y="5027613"/>
          <p14:tracePt t="125246" x="3054350" y="5037138"/>
          <p14:tracePt t="125261" x="2982913" y="5072063"/>
          <p14:tracePt t="125278" x="2795588" y="5170488"/>
          <p14:tracePt t="125296" x="2652713" y="5241925"/>
          <p14:tracePt t="125312" x="2490788" y="5295900"/>
          <p14:tracePt t="125328" x="2393950" y="5340350"/>
          <p14:tracePt t="125345" x="2339975" y="5357813"/>
          <p14:tracePt t="125362" x="2312988" y="5357813"/>
          <p14:tracePt t="125379" x="2295525" y="5384800"/>
          <p14:tracePt t="125396" x="2276475" y="5394325"/>
          <p14:tracePt t="125413" x="2259013" y="5411788"/>
          <p14:tracePt t="125429" x="2205038" y="5465763"/>
          <p14:tracePt t="125445" x="2160588" y="5510213"/>
          <p14:tracePt t="125462" x="2125663" y="5527675"/>
          <p14:tracePt t="125478" x="2116138" y="5546725"/>
          <p14:tracePt t="125495" x="2108200" y="5554663"/>
          <p14:tracePt t="125512" x="2098675" y="5591175"/>
          <p14:tracePt t="125528" x="2098675" y="5643563"/>
          <p14:tracePt t="125546" x="2108200" y="5707063"/>
          <p14:tracePt t="125562" x="2133600" y="5761038"/>
          <p14:tracePt t="125578" x="2152650" y="5805488"/>
          <p14:tracePt t="125594" x="2170113" y="5840413"/>
          <p14:tracePt t="125611" x="2187575" y="5849938"/>
          <p14:tracePt t="125628" x="2224088" y="5867400"/>
          <p14:tracePt t="125645" x="2286000" y="5894388"/>
          <p14:tracePt t="125662" x="2347913" y="5921375"/>
          <p14:tracePt t="125679" x="2428875" y="5983288"/>
          <p14:tracePt t="125695" x="2500313" y="6037263"/>
          <p14:tracePt t="125712" x="2562225" y="6081713"/>
          <p14:tracePt t="125729" x="2616200" y="6108700"/>
          <p14:tracePt t="125747" x="2687638" y="6143625"/>
          <p14:tracePt t="125761" x="2786063" y="6170613"/>
          <p14:tracePt t="125778" x="2946400" y="6180138"/>
          <p14:tracePt t="125796" x="3054350" y="6170613"/>
          <p14:tracePt t="125812" x="3152775" y="6153150"/>
          <p14:tracePt t="125828" x="3205163" y="6135688"/>
          <p14:tracePt t="125845" x="3241675" y="6126163"/>
          <p14:tracePt t="125862" x="3251200" y="6108700"/>
          <p14:tracePt t="125878" x="3276600" y="6091238"/>
          <p14:tracePt t="125895" x="3303588" y="6046788"/>
          <p14:tracePt t="125912" x="3348038" y="5983288"/>
          <p14:tracePt t="125928" x="3367088" y="5929313"/>
          <p14:tracePt t="125945" x="3384550" y="5884863"/>
          <p14:tracePt t="125962" x="3394075" y="5832475"/>
          <p14:tracePt t="125978" x="3402013" y="5768975"/>
          <p14:tracePt t="125995" x="3402013" y="5697538"/>
          <p14:tracePt t="126012" x="3402013" y="5618163"/>
          <p14:tracePt t="126029" x="3394075" y="5483225"/>
          <p14:tracePt t="126046" x="3384550" y="5411788"/>
          <p14:tracePt t="126063" x="3384550" y="5367338"/>
          <p14:tracePt t="126079" x="3375025" y="5330825"/>
          <p14:tracePt t="126095" x="3375025" y="5286375"/>
          <p14:tracePt t="126113" x="3348038" y="5241925"/>
          <p14:tracePt t="126129" x="3322638" y="5207000"/>
          <p14:tracePt t="126145" x="3286125" y="5170488"/>
          <p14:tracePt t="126162" x="3232150" y="5143500"/>
          <p14:tracePt t="126178" x="3179763" y="5126038"/>
          <p14:tracePt t="126196" x="3143250" y="5126038"/>
          <p14:tracePt t="126211" x="3116263" y="5126038"/>
          <p14:tracePt t="126229" x="3108325" y="5126038"/>
          <p14:tracePt t="126247" x="3089275" y="5126038"/>
          <p14:tracePt t="126262" x="3054350" y="5143500"/>
          <p14:tracePt t="126278" x="3027363" y="5162550"/>
          <p14:tracePt t="126296" x="2973388" y="5187950"/>
          <p14:tracePt t="126313" x="2919413" y="5224463"/>
          <p14:tracePt t="126329" x="2840038" y="5286375"/>
          <p14:tracePt t="126347" x="2751138" y="5349875"/>
          <p14:tracePt t="126363" x="2679700" y="5384800"/>
          <p14:tracePt t="126379" x="2633663" y="5402263"/>
          <p14:tracePt t="126395" x="2589213" y="5429250"/>
          <p14:tracePt t="126412" x="2554288" y="5456238"/>
          <p14:tracePt t="126429" x="2500313" y="5527675"/>
          <p14:tracePt t="126446" x="2465388" y="5599113"/>
          <p14:tracePt t="126462" x="2428875" y="5662613"/>
          <p14:tracePt t="126478" x="2411413" y="5724525"/>
          <p14:tracePt t="126495" x="2393950" y="5768975"/>
          <p14:tracePt t="126512" x="2384425" y="5813425"/>
          <p14:tracePt t="126529" x="2384425" y="5840413"/>
          <p14:tracePt t="126545" x="2393950" y="5903913"/>
          <p14:tracePt t="126563" x="2411413" y="5948363"/>
          <p14:tracePt t="126579" x="2428875" y="5992813"/>
          <p14:tracePt t="126594" x="2465388" y="6037263"/>
          <p14:tracePt t="126612" x="2509838" y="6064250"/>
          <p14:tracePt t="126628" x="2554288" y="6081713"/>
          <p14:tracePt t="126645" x="2589213" y="6099175"/>
          <p14:tracePt t="126662" x="2598738" y="6108700"/>
          <p14:tracePt t="126678" x="2616200" y="6126163"/>
          <p14:tracePt t="126696" x="2652713" y="6143625"/>
          <p14:tracePt t="126713" x="2732088" y="6153150"/>
          <p14:tracePt t="126729" x="2803525" y="6162675"/>
          <p14:tracePt t="126747" x="2911475" y="6162675"/>
          <p14:tracePt t="126762" x="2973388" y="6143625"/>
          <p14:tracePt t="126778" x="3036888" y="6135688"/>
          <p14:tracePt t="126795" x="3089275" y="6118225"/>
          <p14:tracePt t="126812" x="3170238" y="6091238"/>
          <p14:tracePt t="126829" x="3214688" y="6072188"/>
          <p14:tracePt t="126845" x="3268663" y="6046788"/>
          <p14:tracePt t="126862" x="3303588" y="6010275"/>
          <p14:tracePt t="126878" x="3330575" y="5965825"/>
          <p14:tracePt t="126895" x="3348038" y="5894388"/>
          <p14:tracePt t="126912" x="3375025" y="5822950"/>
          <p14:tracePt t="126929" x="3402013" y="5715000"/>
          <p14:tracePt t="126947" x="3419475" y="5653088"/>
          <p14:tracePt t="126963" x="3438525" y="5591175"/>
          <p14:tracePt t="126979" x="3455988" y="5537200"/>
          <p14:tracePt t="126995" x="3465513" y="5465763"/>
          <p14:tracePt t="127011" x="3455988" y="5394325"/>
          <p14:tracePt t="127028" x="3419475" y="5330825"/>
          <p14:tracePt t="127044" x="3394075" y="5295900"/>
          <p14:tracePt t="127061" x="3367088" y="5259388"/>
          <p14:tracePt t="127078" x="3348038" y="5241925"/>
          <p14:tracePt t="127094" x="3348038" y="5233988"/>
          <p14:tracePt t="127111" x="3330575" y="5233988"/>
          <p14:tracePt t="127128" x="3303588" y="5233988"/>
          <p14:tracePt t="127145" x="3259138" y="5251450"/>
          <p14:tracePt t="127162" x="3214688" y="5268913"/>
          <p14:tracePt t="127179" x="3187700" y="5286375"/>
          <p14:tracePt t="127197" x="3179763" y="5286375"/>
          <p14:tracePt t="127212" x="3170238" y="5295900"/>
          <p14:tracePt t="127229" x="3143250" y="5313363"/>
          <p14:tracePt t="127246" x="3098800" y="5340350"/>
          <p14:tracePt t="127261" x="3044825" y="5384800"/>
          <p14:tracePt t="127278" x="3009900" y="5429250"/>
          <p14:tracePt t="127294" x="2965450" y="5473700"/>
          <p14:tracePt t="127311" x="2946400" y="5500688"/>
          <p14:tracePt t="127328" x="2946400" y="5527675"/>
          <p14:tracePt t="127344" x="2919413" y="5591175"/>
          <p14:tracePt t="127361" x="2901950" y="5635625"/>
          <p14:tracePt t="127378" x="2884488" y="5707063"/>
          <p14:tracePt t="127394" x="2884488" y="5751513"/>
          <p14:tracePt t="127411" x="2884488" y="5795963"/>
          <p14:tracePt t="127428" x="2884488" y="5822950"/>
          <p14:tracePt t="127444" x="2884488" y="5840413"/>
          <p14:tracePt t="127462" x="2894013" y="5857875"/>
          <p14:tracePt t="127494" x="2901950" y="5857875"/>
          <p14:tracePt t="127556" x="2911475" y="5849938"/>
          <p14:tracePt t="127566" x="2919413" y="5840413"/>
          <p14:tracePt t="127578" x="2938463" y="5786438"/>
          <p14:tracePt t="127594" x="2982913" y="5680075"/>
          <p14:tracePt t="127613" x="3009900" y="5608638"/>
          <p14:tracePt t="127629" x="3062288" y="5510213"/>
          <p14:tracePt t="127645" x="3116263" y="5421313"/>
          <p14:tracePt t="127662" x="3152775" y="5340350"/>
          <p14:tracePt t="127679" x="3179763" y="5295900"/>
          <p14:tracePt t="127695" x="3224213" y="5233988"/>
          <p14:tracePt t="127712" x="3286125" y="5153025"/>
          <p14:tracePt t="127730" x="3330575" y="5135563"/>
          <p14:tracePt t="127747" x="3375025" y="5116513"/>
          <p14:tracePt t="127762" x="3429000" y="5099050"/>
          <p14:tracePt t="127779" x="3473450" y="5099050"/>
          <p14:tracePt t="127795" x="3490913" y="5091113"/>
          <p14:tracePt t="127812" x="3509963" y="5081588"/>
          <p14:tracePt t="127828" x="3608388" y="5010150"/>
          <p14:tracePt t="127847" x="3697288" y="4938713"/>
          <p14:tracePt t="127864" x="3795713" y="4849813"/>
          <p14:tracePt t="127879" x="3867150" y="4768850"/>
          <p14:tracePt t="127895" x="3919538" y="4697413"/>
          <p14:tracePt t="127912" x="3973513" y="4643438"/>
          <p14:tracePt t="127929" x="4037013" y="4554538"/>
          <p14:tracePt t="127945" x="4098925" y="4411663"/>
          <p14:tracePt t="127962" x="4187825" y="4214813"/>
          <p14:tracePt t="127979" x="4241800" y="4027488"/>
          <p14:tracePt t="127995" x="4241800" y="3983038"/>
          <p14:tracePt t="128012" x="4187825" y="3938588"/>
          <p14:tracePt t="128029" x="4133850" y="3911600"/>
          <p14:tracePt t="128045" x="4062413" y="3902075"/>
          <p14:tracePt t="128062" x="4000500" y="3902075"/>
          <p14:tracePt t="128079" x="3902075" y="3921125"/>
          <p14:tracePt t="128097" x="3848100" y="3965575"/>
          <p14:tracePt t="128114" x="3803650" y="4000500"/>
          <p14:tracePt t="128129" x="3741738" y="4064000"/>
          <p14:tracePt t="128145" x="3687763" y="4090988"/>
          <p14:tracePt t="128162" x="3660775" y="4098925"/>
          <p14:tracePt t="128179" x="3660775" y="4108450"/>
          <p14:tracePt t="128195" x="3652838" y="4108450"/>
          <p14:tracePt t="128212" x="3643313" y="4081463"/>
          <p14:tracePt t="128228" x="3616325" y="4000500"/>
          <p14:tracePt t="128228" x="3608388" y="3938588"/>
          <p14:tracePt t="128248" x="3608388" y="3849688"/>
          <p14:tracePt t="128262" x="3608388" y="3768725"/>
          <p14:tracePt t="128279" x="3616325" y="3697288"/>
          <p14:tracePt t="128295" x="3652838" y="3643313"/>
          <p14:tracePt t="128312" x="3697288" y="3616325"/>
          <p14:tracePt t="128329" x="3741738" y="3589338"/>
          <p14:tracePt t="128346" x="3894138" y="3536950"/>
          <p14:tracePt t="128364" x="4017963" y="3509963"/>
          <p14:tracePt t="128379" x="4108450" y="3446463"/>
          <p14:tracePt t="128396" x="4170363" y="3402013"/>
          <p14:tracePt t="128412" x="4205288" y="3349625"/>
          <p14:tracePt t="128429" x="4224338" y="3295650"/>
          <p14:tracePt t="128445" x="4232275" y="3224213"/>
          <p14:tracePt t="128462" x="4224338" y="3143250"/>
          <p14:tracePt t="128479" x="4205288" y="3071813"/>
          <p14:tracePt t="128496" x="4187825" y="3017838"/>
          <p14:tracePt t="128513" x="4187825" y="2982913"/>
          <p14:tracePt t="128529" x="4187825" y="2901950"/>
          <p14:tracePt t="128545" x="4187825" y="2813050"/>
          <p14:tracePt t="128562" x="4187825" y="2732088"/>
          <p14:tracePt t="128579" x="4187825" y="2697163"/>
          <p14:tracePt t="128595" x="4187825" y="2687638"/>
          <p14:tracePt t="128612" x="4170363" y="2687638"/>
          <p14:tracePt t="128699" x="4143375" y="2724150"/>
          <p14:tracePt t="128708" x="4098925" y="2778125"/>
          <p14:tracePt t="128717" x="4027488" y="2857500"/>
          <p14:tracePt t="128729" x="3795713" y="3160713"/>
          <p14:tracePt t="128749" x="3652838" y="3384550"/>
          <p14:tracePt t="128764" x="3527425" y="3581400"/>
          <p14:tracePt t="128779" x="3419475" y="3768725"/>
          <p14:tracePt t="128796" x="3313113" y="3983038"/>
          <p14:tracePt t="128813" x="3214688" y="4187825"/>
          <p14:tracePt t="128829" x="3152775" y="4367213"/>
          <p14:tracePt t="128846" x="3098800" y="4492625"/>
          <p14:tracePt t="128863" x="3071813" y="4616450"/>
          <p14:tracePt t="128879" x="3044825" y="4724400"/>
          <p14:tracePt t="128896" x="3036888" y="4768850"/>
          <p14:tracePt t="128912" x="3027363" y="4822825"/>
          <p14:tracePt t="128929" x="3027363" y="4857750"/>
          <p14:tracePt t="128945" x="3027363" y="4894263"/>
          <p14:tracePt t="128962" x="3036888" y="4911725"/>
          <p14:tracePt t="128979" x="3044825" y="4948238"/>
          <p14:tracePt t="128997" x="3044825" y="4973638"/>
          <p14:tracePt t="129013" x="3044825" y="5019675"/>
          <p14:tracePt t="129029" x="3044825" y="5072063"/>
          <p14:tracePt t="129046" x="3027363" y="5116513"/>
          <p14:tracePt t="129062" x="3009900" y="5187950"/>
          <p14:tracePt t="129078" x="2990850" y="5268913"/>
          <p14:tracePt t="129094" x="2965450" y="5330825"/>
          <p14:tracePt t="129111" x="2938463" y="5367338"/>
          <p14:tracePt t="129128" x="2928938" y="5384800"/>
          <p14:tracePt t="129162" x="2919413" y="5384800"/>
          <p14:tracePt t="129209" x="2901950" y="5376863"/>
          <p14:tracePt t="129218" x="2874963" y="5357813"/>
          <p14:tracePt t="129228" x="2813050" y="5305425"/>
          <p14:tracePt t="129249" x="2776538" y="5278438"/>
          <p14:tracePt t="129263" x="2768600" y="5268913"/>
          <p14:tracePt t="129279" x="2759075" y="5268913"/>
          <p14:tracePt t="129312" x="2759075" y="5259388"/>
          <p14:tracePt t="129329" x="2759075" y="5241925"/>
          <p14:tracePt t="129362" x="2759075" y="5233988"/>
          <p14:tracePt t="129412" x="2776538" y="5224463"/>
          <p14:tracePt t="129426" x="2803525" y="5224463"/>
          <p14:tracePt t="129436" x="2822575" y="5224463"/>
          <p14:tracePt t="129445" x="2884488" y="5233988"/>
          <p14:tracePt t="129461" x="2990850" y="5251450"/>
          <p14:tracePt t="129478" x="3116263" y="5259388"/>
          <p14:tracePt t="129495" x="3322638" y="5224463"/>
          <p14:tracePt t="129512" x="3438525" y="5187950"/>
          <p14:tracePt t="129528" x="3473450" y="5143500"/>
          <p14:tracePt t="129545" x="3490913" y="5116513"/>
          <p14:tracePt t="129560" x="3490913" y="5064125"/>
          <p14:tracePt t="129577" x="3438525" y="5019675"/>
          <p14:tracePt t="129594" x="3367088" y="4956175"/>
          <p14:tracePt t="129610" x="3286125" y="4884738"/>
          <p14:tracePt t="129627" x="3205163" y="4813300"/>
          <p14:tracePt t="129644" x="3152775" y="4751388"/>
          <p14:tracePt t="129661" x="3071813" y="4635500"/>
          <p14:tracePt t="129677" x="3054350" y="4581525"/>
          <p14:tracePt t="129693" x="3027363" y="4527550"/>
          <p14:tracePt t="129710" x="2965450" y="4456113"/>
          <p14:tracePt t="129727" x="2919413" y="4376738"/>
          <p14:tracePt t="129727" x="2894013" y="4349750"/>
          <p14:tracePt t="129747" x="2874963" y="4340225"/>
          <p14:tracePt t="129761" x="2857500" y="4313238"/>
          <p14:tracePt t="129778" x="2857500" y="4305300"/>
          <p14:tracePt t="129794" x="2840038" y="4278313"/>
          <p14:tracePt t="129810" x="2830513" y="4251325"/>
          <p14:tracePt t="129827" x="2822575" y="4214813"/>
          <p14:tracePt t="129844" x="2822575" y="4206875"/>
          <p14:tracePt t="129860" x="2803525" y="4187825"/>
          <p14:tracePt t="129877" x="2795588" y="4179888"/>
          <p14:tracePt t="129894" x="2759075" y="4162425"/>
          <p14:tracePt t="129912" x="2732088" y="4162425"/>
          <p14:tracePt t="129929" x="2724150" y="4162425"/>
          <p14:tracePt t="129944" x="2724150" y="4170363"/>
          <p14:tracePt t="129990" x="2724150" y="4179888"/>
          <p14:tracePt t="129999" x="2724150" y="4187825"/>
          <p14:tracePt t="130011" x="2732088" y="4187825"/>
          <p14:tracePt t="130028" x="2768600" y="4179888"/>
          <p14:tracePt t="130044" x="2955925" y="4064000"/>
          <p14:tracePt t="130061" x="3152775" y="3911600"/>
          <p14:tracePt t="130078" x="3411538" y="3724275"/>
          <p14:tracePt t="130094" x="3670300" y="3509963"/>
          <p14:tracePt t="130111" x="3867150" y="3303588"/>
          <p14:tracePt t="130127" x="4027488" y="3081338"/>
          <p14:tracePt t="130144" x="4152900" y="2795588"/>
          <p14:tracePt t="130162" x="4160838" y="2670175"/>
          <p14:tracePt t="130178" x="4160838" y="2589213"/>
          <p14:tracePt t="130195" x="4133850" y="2527300"/>
          <p14:tracePt t="130211" x="4116388" y="2500313"/>
          <p14:tracePt t="130228" x="4108450" y="2492375"/>
          <p14:tracePt t="130245" x="4108450" y="2482850"/>
          <p14:tracePt t="130437" x="4108450" y="2473325"/>
          <p14:tracePt t="130445" x="4116388" y="2465388"/>
          <p14:tracePt t="130461" x="4170363" y="2482850"/>
          <p14:tracePt t="130478" x="4276725" y="2544763"/>
          <p14:tracePt t="130495" x="4465638" y="2581275"/>
          <p14:tracePt t="130511" x="4670425" y="2608263"/>
          <p14:tracePt t="130528" x="5018088" y="2625725"/>
          <p14:tracePt t="130546" x="5214938" y="2643188"/>
          <p14:tracePt t="130563" x="5384800" y="2687638"/>
          <p14:tracePt t="130577" x="5545138" y="2795588"/>
          <p14:tracePt t="130593" x="5643563" y="2911475"/>
          <p14:tracePt t="130612" x="5688013" y="3044825"/>
          <p14:tracePt t="130628" x="5688013" y="3160713"/>
          <p14:tracePt t="130644" x="5680075" y="3286125"/>
          <p14:tracePt t="130661" x="5643563" y="3411538"/>
          <p14:tracePt t="130678" x="5616575" y="3465513"/>
          <p14:tracePt t="130695" x="5599113" y="3509963"/>
          <p14:tracePt t="130711" x="5581650" y="3554413"/>
          <p14:tracePt t="130728" x="5554663" y="3608388"/>
          <p14:tracePt t="130747" x="5510213" y="3697288"/>
          <p14:tracePt t="130762" x="5429250" y="3813175"/>
          <p14:tracePt t="130778" x="5340350" y="3948113"/>
          <p14:tracePt t="130794" x="5259388" y="4037013"/>
          <p14:tracePt t="130812" x="5251450" y="4064000"/>
          <p14:tracePt t="130828" x="5241925" y="4064000"/>
          <p14:tracePt t="130862" x="5232400" y="4081463"/>
          <p14:tracePt t="130883" x="5224463" y="4090988"/>
          <p14:tracePt t="130898" x="5214938" y="4098925"/>
          <p14:tracePt t="130911" x="5187950" y="4125913"/>
          <p14:tracePt t="130928" x="5153025" y="4179888"/>
          <p14:tracePt t="130945" x="5135563" y="4214813"/>
          <p14:tracePt t="130961" x="5116513" y="4251325"/>
          <p14:tracePt t="130978" x="5116513" y="4259263"/>
          <p14:tracePt t="130995" x="5126038" y="4268788"/>
          <p14:tracePt t="131011" x="5135563" y="4268788"/>
          <p14:tracePt t="131028" x="5153025" y="4268788"/>
          <p14:tracePt t="131046" x="5180013" y="4268788"/>
          <p14:tracePt t="131062" x="5224463" y="4268788"/>
          <p14:tracePt t="131077" x="5303838" y="4251325"/>
          <p14:tracePt t="131094" x="5473700" y="4224338"/>
          <p14:tracePt t="131111" x="5661025" y="4152900"/>
          <p14:tracePt t="131127" x="5822950" y="4071938"/>
          <p14:tracePt t="131145" x="5929313" y="3992563"/>
          <p14:tracePt t="131162" x="6000750" y="3921125"/>
          <p14:tracePt t="131178" x="6054725" y="3849688"/>
          <p14:tracePt t="131195" x="6089650" y="3768725"/>
          <p14:tracePt t="131211" x="6108700" y="3714750"/>
          <p14:tracePt t="131228" x="6126163" y="3670300"/>
          <p14:tracePt t="131246" x="6153150" y="3608388"/>
          <p14:tracePt t="131261" x="6207125" y="3492500"/>
          <p14:tracePt t="131278" x="6269038" y="3357563"/>
          <p14:tracePt t="131295" x="6367463" y="3187700"/>
          <p14:tracePt t="131313" x="6446838" y="3054350"/>
          <p14:tracePt t="131329" x="6527800" y="2894013"/>
          <p14:tracePt t="131345" x="6608763" y="2679700"/>
          <p14:tracePt t="131362" x="6680200" y="2428875"/>
          <p14:tracePt t="131378" x="6715125" y="2197100"/>
          <p14:tracePt t="131395" x="6715125" y="2009775"/>
          <p14:tracePt t="131412" x="6732588" y="1893888"/>
          <p14:tracePt t="131429" x="6742113" y="1830388"/>
          <p14:tracePt t="131445" x="6769100" y="1795463"/>
          <p14:tracePt t="131463" x="6778625" y="1776413"/>
          <p14:tracePt t="131478" x="6796088" y="1751013"/>
          <p14:tracePt t="131495" x="6831013" y="1731963"/>
          <p14:tracePt t="131511" x="6875463" y="1724025"/>
          <p14:tracePt t="131528" x="6911975" y="1714500"/>
          <p14:tracePt t="131545" x="6965950" y="1714500"/>
          <p14:tracePt t="131561" x="7072313" y="1741488"/>
          <p14:tracePt t="131579" x="7170738" y="1758950"/>
          <p14:tracePt t="131595" x="7296150" y="1776413"/>
          <p14:tracePt t="131613" x="7385050" y="1803400"/>
          <p14:tracePt t="131628" x="7456488" y="1839913"/>
          <p14:tracePt t="131644" x="7537450" y="1901825"/>
          <p14:tracePt t="131661" x="7608888" y="1946275"/>
          <p14:tracePt t="131678" x="7653338" y="1973263"/>
          <p14:tracePt t="131695" x="7680325" y="1992313"/>
          <p14:tracePt t="131713" x="7697788" y="2027238"/>
          <p14:tracePt t="131729" x="7707313" y="2036763"/>
          <p14:tracePt t="131747" x="7724775" y="2044700"/>
          <p14:tracePt t="131761" x="7732713" y="2044700"/>
          <p14:tracePt t="131779" x="7751763" y="2044700"/>
          <p14:tracePt t="131795" x="7778750" y="2044700"/>
          <p14:tracePt t="131811" x="7831138" y="2027238"/>
          <p14:tracePt t="131828" x="8081963" y="1955800"/>
          <p14:tracePt t="131845" x="8331200" y="1857375"/>
          <p14:tracePt t="131862" x="8589963" y="1776413"/>
          <p14:tracePt t="131878" x="8831263" y="1714500"/>
          <p14:tracePt t="131894" x="8956675" y="1679575"/>
          <p14:tracePt t="131910" x="8983663" y="1679575"/>
          <p14:tracePt t="131944" x="8974138" y="1679575"/>
          <p14:tracePt t="132080" x="8966200" y="1679575"/>
          <p14:tracePt t="132088" x="8939213" y="1687513"/>
          <p14:tracePt t="132096" x="8858250" y="1714500"/>
          <p14:tracePt t="132110" x="8697913" y="1785938"/>
          <p14:tracePt t="132127" x="8510588" y="1874838"/>
          <p14:tracePt t="132143" x="8251825" y="2017713"/>
          <p14:tracePt t="132160" x="7993063" y="2152650"/>
          <p14:tracePt t="132177" x="7643813" y="2232025"/>
          <p14:tracePt t="132194" x="7153275" y="2374900"/>
          <p14:tracePt t="132213" x="6831013" y="2517775"/>
          <p14:tracePt t="132229" x="6402388" y="2706688"/>
          <p14:tracePt t="132246" x="6000750" y="2840038"/>
          <p14:tracePt t="132261" x="5688013" y="2894013"/>
          <p14:tracePt t="132278" x="5510213" y="2928938"/>
          <p14:tracePt t="132295" x="5313363" y="2965450"/>
          <p14:tracePt t="132311" x="5135563" y="3027363"/>
          <p14:tracePt t="132328" x="4938713" y="3098800"/>
          <p14:tracePt t="132345" x="4652963" y="3197225"/>
          <p14:tracePt t="132363" x="4483100" y="3214688"/>
          <p14:tracePt t="132378" x="4375150" y="3224213"/>
          <p14:tracePt t="132395" x="4330700" y="3232150"/>
          <p14:tracePt t="132411" x="4303713" y="3232150"/>
          <p14:tracePt t="132444" x="4303713" y="3241675"/>
          <p14:tracePt t="132637" x="4268788" y="3251200"/>
          <p14:tracePt t="132646" x="4179888" y="3268663"/>
          <p14:tracePt t="132661" x="4027488" y="3268663"/>
          <p14:tracePt t="132679" x="3840163" y="3268663"/>
          <p14:tracePt t="132695" x="3660775" y="3259138"/>
          <p14:tracePt t="132712" x="3394075" y="3232150"/>
          <p14:tracePt t="132729" x="3205163" y="3206750"/>
          <p14:tracePt t="132747" x="2990850" y="3135313"/>
          <p14:tracePt t="132762" x="2759075" y="3036888"/>
          <p14:tracePt t="132778" x="2527300" y="2946400"/>
          <p14:tracePt t="132795" x="2357438" y="2857500"/>
          <p14:tracePt t="132812" x="2251075" y="2813050"/>
          <p14:tracePt t="132829" x="2143125" y="2786063"/>
          <p14:tracePt t="132846" x="1982788" y="2759075"/>
          <p14:tracePt t="132863" x="1830388" y="2751138"/>
          <p14:tracePt t="132879" x="1660525" y="2751138"/>
          <p14:tracePt t="132895" x="1482725" y="2759075"/>
          <p14:tracePt t="132912" x="1393825" y="2759075"/>
          <p14:tracePt t="132929" x="1366838" y="2759075"/>
          <p14:tracePt t="132945" x="1357313" y="2759075"/>
          <p14:tracePt t="132961" x="1339850" y="2751138"/>
          <p14:tracePt t="132978" x="1330325" y="2732088"/>
          <p14:tracePt t="132995" x="1312863" y="2714625"/>
          <p14:tracePt t="133012" x="1303338" y="2697163"/>
          <p14:tracePt t="133028" x="1295400" y="2697163"/>
          <p14:tracePt t="133045" x="1295400" y="2687638"/>
          <p14:tracePt t="133061" x="1295400" y="2697163"/>
          <p14:tracePt t="133191" x="1285875" y="2741613"/>
          <p14:tracePt t="133200" x="1268413" y="2786063"/>
          <p14:tracePt t="133211" x="1295400" y="2938463"/>
          <p14:tracePt t="133228" x="1366838" y="3116263"/>
          <p14:tracePt t="133228" x="1411288" y="3197225"/>
          <p14:tracePt t="133248" x="1509713" y="3322638"/>
          <p14:tracePt t="133263" x="1608138" y="3394075"/>
          <p14:tracePt t="133278" x="1731963" y="3446463"/>
          <p14:tracePt t="133295" x="1857375" y="3465513"/>
          <p14:tracePt t="133311" x="1982788" y="3482975"/>
          <p14:tracePt t="133328" x="2081213" y="3509963"/>
          <p14:tracePt t="133346" x="2197100" y="3509963"/>
          <p14:tracePt t="133366" x="2286000" y="3492500"/>
          <p14:tracePt t="133379" x="2419350" y="3438525"/>
          <p14:tracePt t="133395" x="2527300" y="3357563"/>
          <p14:tracePt t="133412" x="2571750" y="3278188"/>
          <p14:tracePt t="133429" x="2581275" y="3214688"/>
          <p14:tracePt t="133445" x="2581275" y="3135313"/>
          <p14:tracePt t="133462" x="2562225" y="3063875"/>
          <p14:tracePt t="133478" x="2509838" y="2982913"/>
          <p14:tracePt t="133495" x="2446338" y="2938463"/>
          <p14:tracePt t="133513" x="2438400" y="2928938"/>
          <p14:tracePt t="133529" x="2428875" y="2911475"/>
          <p14:tracePt t="133545" x="2411413" y="2901950"/>
          <p14:tracePt t="133562" x="2401888" y="2901950"/>
          <p14:tracePt t="133578" x="2384425" y="2901950"/>
          <p14:tracePt t="133611" x="2366963" y="2901950"/>
          <p14:tracePt t="133628" x="2295525" y="2973388"/>
          <p14:tracePt t="133644" x="2214563" y="3098800"/>
          <p14:tracePt t="133661" x="2160588" y="3224213"/>
          <p14:tracePt t="133677" x="2143125" y="3349625"/>
          <p14:tracePt t="133694" x="2143125" y="3473450"/>
          <p14:tracePt t="133711" x="2214563" y="3608388"/>
          <p14:tracePt t="133728" x="2312988" y="3741738"/>
          <p14:tracePt t="133728" x="2357438" y="3822700"/>
          <p14:tracePt t="133746" x="2401888" y="3894138"/>
          <p14:tracePt t="133762" x="2536825" y="4019550"/>
          <p14:tracePt t="133778" x="2608263" y="4037013"/>
          <p14:tracePt t="133794" x="2687638" y="4037013"/>
          <p14:tracePt t="133811" x="2822575" y="3973513"/>
          <p14:tracePt t="133828" x="2990850" y="3857625"/>
          <p14:tracePt t="133844" x="3187700" y="3714750"/>
          <p14:tracePt t="133861" x="3348038" y="3635375"/>
          <p14:tracePt t="133878" x="3465513" y="3571875"/>
          <p14:tracePt t="133894" x="3598863" y="3482975"/>
          <p14:tracePt t="133911" x="3652838" y="3411538"/>
          <p14:tracePt t="133928" x="3697288" y="3340100"/>
          <p14:tracePt t="133945" x="3741738" y="3214688"/>
          <p14:tracePt t="133962" x="3768725" y="3054350"/>
          <p14:tracePt t="133978" x="3776663" y="2921000"/>
          <p14:tracePt t="133995" x="3795713" y="2857500"/>
          <p14:tracePt t="134013" x="3803650" y="2840038"/>
          <p14:tracePt t="134045" x="3803650" y="2830513"/>
          <p14:tracePt t="134061" x="3822700" y="2778125"/>
          <p14:tracePt t="134078" x="3840163" y="2732088"/>
          <p14:tracePt t="134094" x="3848100" y="2714625"/>
          <p14:tracePt t="134111" x="3848100" y="2706688"/>
          <p14:tracePt t="134128" x="3822700" y="2759075"/>
          <p14:tracePt t="134279" x="3786188" y="2840038"/>
          <p14:tracePt t="134287" x="3741738" y="2921000"/>
          <p14:tracePt t="134297" x="3643313" y="3108325"/>
          <p14:tracePt t="134312" x="3581400" y="3241675"/>
          <p14:tracePt t="134329" x="3562350" y="3295650"/>
          <p14:tracePt t="134346" x="3544888" y="3340100"/>
          <p14:tracePt t="134362" x="3536950" y="3367088"/>
          <p14:tracePt t="134379" x="3536950" y="3411538"/>
          <p14:tracePt t="134395" x="3536950" y="3509963"/>
          <p14:tracePt t="134413" x="3527425" y="3589338"/>
          <p14:tracePt t="134429" x="3527425" y="3662363"/>
          <p14:tracePt t="134445" x="3536950" y="3706813"/>
          <p14:tracePt t="134462" x="3554413" y="3751263"/>
          <p14:tracePt t="134479" x="3562350" y="3778250"/>
          <p14:tracePt t="134495" x="3571875" y="3795713"/>
          <p14:tracePt t="134512" x="3589338" y="3867150"/>
          <p14:tracePt t="134529" x="3608388" y="3921125"/>
          <p14:tracePt t="134545" x="3625850" y="3938588"/>
          <p14:tracePt t="134562" x="3633788" y="3956050"/>
          <p14:tracePt t="134578" x="3652838" y="3965575"/>
          <p14:tracePt t="134595" x="3660775" y="3965575"/>
          <p14:tracePt t="134612" x="3670300" y="3965575"/>
          <p14:tracePt t="134628" x="3687763" y="3973513"/>
          <p14:tracePt t="134645" x="3705225" y="3983038"/>
          <p14:tracePt t="134663" x="3714750" y="3983038"/>
          <p14:tracePt t="134679" x="3759200" y="3992563"/>
          <p14:tracePt t="134695" x="3830638" y="4000500"/>
          <p14:tracePt t="134712" x="3929063" y="4000500"/>
          <p14:tracePt t="134728" x="3990975" y="3992563"/>
          <p14:tracePt t="134728" x="4017963" y="3983038"/>
          <p14:tracePt t="134748" x="4044950" y="3983038"/>
          <p14:tracePt t="134762" x="4081463" y="3965575"/>
          <p14:tracePt t="134778" x="4160838" y="3948113"/>
          <p14:tracePt t="134795" x="4187825" y="3929063"/>
          <p14:tracePt t="134812" x="4214813" y="3911600"/>
          <p14:tracePt t="134829" x="4251325" y="3894138"/>
          <p14:tracePt t="134845" x="4276725" y="3840163"/>
          <p14:tracePt t="134861" x="4295775" y="3786188"/>
          <p14:tracePt t="134878" x="4330700" y="3697288"/>
          <p14:tracePt t="134894" x="4348163" y="3598863"/>
          <p14:tracePt t="134911" x="4375150" y="3482975"/>
          <p14:tracePt t="134928" x="4394200" y="3375025"/>
          <p14:tracePt t="134944" x="4411663" y="3251200"/>
          <p14:tracePt t="134961" x="4429125" y="3125788"/>
          <p14:tracePt t="134978" x="4429125" y="3036888"/>
          <p14:tracePt t="134994" x="4429125" y="2965450"/>
          <p14:tracePt t="135011" x="4429125" y="2901950"/>
          <p14:tracePt t="135028" x="4429125" y="2849563"/>
          <p14:tracePt t="135045" x="4411663" y="2786063"/>
          <p14:tracePt t="135061" x="4394200" y="2751138"/>
          <p14:tracePt t="135078" x="4375150" y="2706688"/>
          <p14:tracePt t="135094" x="4367213" y="2687638"/>
          <p14:tracePt t="135111" x="4348163" y="2652713"/>
          <p14:tracePt t="135128" x="4340225" y="2635250"/>
          <p14:tracePt t="135145" x="4313238" y="2616200"/>
          <p14:tracePt t="135163" x="4303713" y="2608263"/>
          <p14:tracePt t="135179" x="4295775" y="2598738"/>
          <p14:tracePt t="135195" x="4276725" y="2589213"/>
          <p14:tracePt t="135212" x="4276725" y="2581275"/>
          <p14:tracePt t="135228" x="4259263" y="2581275"/>
          <p14:tracePt t="135247" x="4251325" y="2581275"/>
          <p14:tracePt t="135262" x="4251325" y="2563813"/>
          <p14:tracePt t="135641" x="4241800" y="2554288"/>
          <p14:tracePt t="135650" x="4241800" y="2544763"/>
          <p14:tracePt t="135665" x="4232275" y="2536825"/>
          <p14:tracePt t="135678" x="4232275" y="2517775"/>
          <p14:tracePt t="135695" x="4224338" y="2509838"/>
          <p14:tracePt t="135712" x="4205288" y="2492375"/>
          <p14:tracePt t="135729" x="4197350" y="2482850"/>
          <p14:tracePt t="135747" x="4187825" y="2473325"/>
          <p14:tracePt t="135762" x="4170363" y="2465388"/>
          <p14:tracePt t="135779" x="4160838" y="2455863"/>
          <p14:tracePt t="135795" x="4143375" y="2438400"/>
          <p14:tracePt t="135813" x="4133850" y="2438400"/>
          <p14:tracePt t="135831" x="4125913" y="2438400"/>
          <p14:tracePt t="135947" x="4116388" y="2438400"/>
          <p14:tracePt t="135956" x="4108450" y="2438400"/>
          <p14:tracePt t="135969" x="4098925" y="2438400"/>
          <p14:tracePt t="135979" x="4081463" y="2438400"/>
          <p14:tracePt t="135995" x="4071938" y="2438400"/>
          <p14:tracePt t="136012" x="4062413" y="2438400"/>
          <p14:tracePt t="136055" x="4054475" y="2438400"/>
          <p14:tracePt t="136111" x="4044950" y="2438400"/>
          <p14:tracePt t="136448" x="4027488" y="2438400"/>
          <p14:tracePt t="136464" x="4027488" y="2446338"/>
          <p14:tracePt t="136479" x="4010025" y="2446338"/>
          <p14:tracePt t="136573" x="3983038" y="2446338"/>
          <p14:tracePt t="136581" x="3938588" y="2455863"/>
          <p14:tracePt t="136595" x="3919538" y="2455863"/>
          <p14:tracePt t="136611" x="3902075" y="2465388"/>
          <p14:tracePt t="136628" x="3884613" y="2473325"/>
          <p14:tracePt t="136646" x="3830638" y="2492375"/>
          <p14:tracePt t="136662" x="3786188" y="2509838"/>
          <p14:tracePt t="136679" x="3724275" y="2527300"/>
          <p14:tracePt t="136695" x="3652838" y="2544763"/>
          <p14:tracePt t="136713" x="3598863" y="2563813"/>
          <p14:tracePt t="136729" x="3536950" y="2581275"/>
          <p14:tracePt t="136748" x="3473450" y="2608263"/>
          <p14:tracePt t="136762" x="3455988" y="2625725"/>
          <p14:tracePt t="136779" x="3438525" y="2652713"/>
          <p14:tracePt t="136795" x="3419475" y="2751138"/>
          <p14:tracePt t="136812" x="3402013" y="2911475"/>
          <p14:tracePt t="136829" x="3340100" y="3098800"/>
          <p14:tracePt t="136847" x="3276600" y="3349625"/>
          <p14:tracePt t="136863" x="3259138" y="3492500"/>
          <p14:tracePt t="136879" x="3268663" y="3608388"/>
          <p14:tracePt t="136895" x="3286125" y="3733800"/>
          <p14:tracePt t="136912" x="3303588" y="3849688"/>
          <p14:tracePt t="136929" x="3330575" y="3921125"/>
          <p14:tracePt t="136945" x="3402013" y="4010025"/>
          <p14:tracePt t="136963" x="3438525" y="4054475"/>
          <p14:tracePt t="136980" x="3455988" y="4090988"/>
          <p14:tracePt t="136996" x="3465513" y="4098925"/>
          <p14:tracePt t="137012" x="3473450" y="4116388"/>
          <p14:tracePt t="137029" x="3490913" y="4143375"/>
          <p14:tracePt t="137045" x="3509963" y="4170363"/>
          <p14:tracePt t="137062" x="3517900" y="4187825"/>
          <p14:tracePt t="137080" x="3527425" y="4197350"/>
          <p14:tracePt t="137095" x="3536950" y="4214813"/>
          <p14:tracePt t="137114" x="3536950" y="4233863"/>
          <p14:tracePt t="137129" x="3544888" y="4241800"/>
          <p14:tracePt t="137145" x="3562350" y="4259263"/>
          <p14:tracePt t="137161" x="3571875" y="4268788"/>
          <p14:tracePt t="137178" x="3581400" y="4268788"/>
          <p14:tracePt t="137195" x="3598863" y="4268788"/>
          <p14:tracePt t="137211" x="3608388" y="4268788"/>
          <p14:tracePt t="137229" x="3625850" y="4268788"/>
          <p14:tracePt t="137246" x="3633788" y="4268788"/>
          <p14:tracePt t="137261" x="3652838" y="4268788"/>
          <p14:tracePt t="137278" x="3697288" y="4268788"/>
          <p14:tracePt t="137294" x="3751263" y="4259263"/>
          <p14:tracePt t="137311" x="3795713" y="4259263"/>
          <p14:tracePt t="137328" x="3840163" y="4278313"/>
          <p14:tracePt t="137344" x="3848100" y="4313238"/>
          <p14:tracePt t="137361" x="3848100" y="4357688"/>
          <p14:tracePt t="137378" x="3830638" y="4411663"/>
          <p14:tracePt t="137394" x="3830638" y="4429125"/>
          <p14:tracePt t="137412" x="3822700" y="4429125"/>
          <p14:tracePt t="137429" x="3803650" y="4448175"/>
          <p14:tracePt t="137445" x="3786188" y="4456113"/>
          <p14:tracePt t="137462" x="3751263" y="4473575"/>
          <p14:tracePt t="137479" x="3679825" y="4510088"/>
          <p14:tracePt t="137496" x="3625850" y="4519613"/>
          <p14:tracePt t="137512" x="3581400" y="4537075"/>
          <p14:tracePt t="137529" x="3554413" y="4554538"/>
          <p14:tracePt t="137546" x="3536950" y="4554538"/>
          <p14:tracePt t="137562" x="3517900" y="4564063"/>
          <p14:tracePt t="137578" x="3490913" y="4572000"/>
          <p14:tracePt t="137595" x="3429000" y="4591050"/>
          <p14:tracePt t="137611" x="3268663" y="4616450"/>
          <p14:tracePt t="137630" x="3098800" y="4625975"/>
          <p14:tracePt t="137646" x="2938463" y="4652963"/>
          <p14:tracePt t="137662" x="2813050" y="4670425"/>
          <p14:tracePt t="137679" x="2687638" y="4697413"/>
          <p14:tracePt t="137695" x="2562225" y="4714875"/>
          <p14:tracePt t="137712" x="2465388" y="4733925"/>
          <p14:tracePt t="137729" x="2347913" y="4759325"/>
          <p14:tracePt t="137748" x="2312988" y="4759325"/>
          <p14:tracePt t="137763" x="2303463" y="4759325"/>
          <p14:tracePt t="137779" x="2312988" y="4751388"/>
          <p14:tracePt t="137841" x="2322513" y="4741863"/>
          <p14:tracePt t="137851" x="2339975" y="4733925"/>
          <p14:tracePt t="137863" x="2411413" y="4714875"/>
          <p14:tracePt t="137879" x="2465388" y="4706938"/>
          <p14:tracePt t="137895" x="2509838" y="4687888"/>
          <p14:tracePt t="137911" x="2581275" y="4679950"/>
          <p14:tracePt t="137929" x="2660650" y="4670425"/>
          <p14:tracePt t="137946" x="2786063" y="4670425"/>
          <p14:tracePt t="137962" x="2946400" y="4670425"/>
          <p14:tracePt t="137979" x="3125788" y="4670425"/>
          <p14:tracePt t="137995" x="3276600" y="4662488"/>
          <p14:tracePt t="138013" x="3394075" y="4652963"/>
          <p14:tracePt t="138029" x="3429000" y="4652963"/>
          <p14:tracePt t="138046" x="3455988" y="4652963"/>
          <p14:tracePt t="138063" x="3473450" y="4670425"/>
          <p14:tracePt t="138078" x="3509963" y="4679950"/>
          <p14:tracePt t="138095" x="3554413" y="4687888"/>
          <p14:tracePt t="138111" x="3625850" y="4687888"/>
          <p14:tracePt t="138129" x="3687763" y="4687888"/>
          <p14:tracePt t="138145" x="3751263" y="4687888"/>
          <p14:tracePt t="138161" x="3840163" y="4687888"/>
          <p14:tracePt t="138178" x="3919538" y="4687888"/>
          <p14:tracePt t="138194" x="3990975" y="4687888"/>
          <p14:tracePt t="138211" x="4054475" y="4706938"/>
          <p14:tracePt t="138228" x="4125913" y="4724400"/>
          <p14:tracePt t="138246" x="4205288" y="4733925"/>
          <p14:tracePt t="138261" x="4276725" y="4733925"/>
          <p14:tracePt t="138278" x="4375150" y="4733925"/>
          <p14:tracePt t="138294" x="4429125" y="4733925"/>
          <p14:tracePt t="138311" x="4491038" y="4733925"/>
          <p14:tracePt t="138328" x="4537075" y="4733925"/>
          <p14:tracePt t="138345" x="4608513" y="4733925"/>
          <p14:tracePt t="138362" x="4679950" y="4714875"/>
          <p14:tracePt t="138380" x="4714875" y="4706938"/>
          <p14:tracePt t="138396" x="4732338" y="4706938"/>
          <p14:tracePt t="138429" x="4741863" y="4697413"/>
          <p14:tracePt t="138490" x="4759325" y="4687888"/>
          <p14:tracePt t="138499" x="4768850" y="4679950"/>
          <p14:tracePt t="138514" x="4776788" y="4670425"/>
          <p14:tracePt t="138529" x="4776788" y="4662488"/>
          <p14:tracePt t="138545" x="4786313" y="4635500"/>
          <p14:tracePt t="138591" x="4795838" y="4625975"/>
          <p14:tracePt t="138599" x="4795838" y="4608513"/>
          <p14:tracePt t="138611" x="4813300" y="4581525"/>
          <p14:tracePt t="138628" x="4840288" y="4519613"/>
          <p14:tracePt t="138645" x="4840288" y="4465638"/>
          <p14:tracePt t="138661" x="4857750" y="4421188"/>
          <p14:tracePt t="138678" x="4875213" y="4376738"/>
          <p14:tracePt t="138694" x="4894263" y="4340225"/>
          <p14:tracePt t="138711" x="4911725" y="4286250"/>
          <p14:tracePt t="138728" x="4921250" y="4241800"/>
          <p14:tracePt t="138728" x="4929188" y="4206875"/>
          <p14:tracePt t="138746" x="4946650" y="4152900"/>
          <p14:tracePt t="138761" x="4956175" y="4064000"/>
          <p14:tracePt t="138778" x="4956175" y="3956050"/>
          <p14:tracePt t="138796" x="4946650" y="3948113"/>
          <p14:tracePt t="138829" x="4938713" y="3965575"/>
          <p14:tracePt t="139022" x="4929188" y="3992563"/>
          <p14:tracePt t="139030" x="4911725" y="4037013"/>
          <p14:tracePt t="139046" x="4894263" y="4108450"/>
          <p14:tracePt t="139062" x="4867275" y="4179888"/>
          <p14:tracePt t="139078" x="4848225" y="4251325"/>
          <p14:tracePt t="139095" x="4840288" y="4295775"/>
          <p14:tracePt t="139111" x="4822825" y="4349750"/>
          <p14:tracePt t="139128" x="4786313" y="4384675"/>
          <p14:tracePt t="139145" x="4759325" y="4429125"/>
          <p14:tracePt t="139162" x="4732338" y="4448175"/>
          <p14:tracePt t="139179" x="4724400" y="4456113"/>
          <p14:tracePt t="139196" x="4714875" y="4465638"/>
          <p14:tracePt t="139212" x="4687888" y="4473575"/>
          <p14:tracePt t="139229" x="4670425" y="4492625"/>
          <p14:tracePt t="139247" x="4660900" y="4500563"/>
          <p14:tracePt t="139262" x="4633913" y="4527550"/>
          <p14:tracePt t="139280" x="4616450" y="4537075"/>
          <p14:tracePt t="139296" x="4608513" y="4545013"/>
          <p14:tracePt t="139312" x="4589463" y="4554538"/>
          <p14:tracePt t="139329" x="4562475" y="4572000"/>
          <p14:tracePt t="139347" x="4554538" y="4572000"/>
          <p14:tracePt t="139379" x="4545013" y="4591050"/>
          <p14:tracePt t="139594" x="4527550" y="4608513"/>
          <p14:tracePt t="139603" x="4510088" y="4616450"/>
          <p14:tracePt t="139618" x="4500563" y="4625975"/>
          <p14:tracePt t="139629" x="4483100" y="4635500"/>
          <p14:tracePt t="139645" x="4473575" y="4643438"/>
          <p14:tracePt t="139662" x="4465638" y="4643438"/>
          <p14:tracePt t="139679" x="4456113" y="4643438"/>
          <p14:tracePt t="139695" x="4438650" y="4643438"/>
          <p14:tracePt t="139711" x="4429125" y="4643438"/>
          <p14:tracePt t="139745" x="4419600" y="4643438"/>
          <p14:tracePt t="139852" x="4394200" y="4643438"/>
          <p14:tracePt t="139868" x="4394200" y="4652963"/>
          <p14:tracePt t="139879" x="4375150" y="4652963"/>
          <p14:tracePt t="143428" x="4483100" y="4564063"/>
          <p14:tracePt t="144009" x="4705350" y="4394200"/>
          <p14:tracePt t="144016" x="5010150" y="4206875"/>
          <p14:tracePt t="144029" x="5697538" y="3751263"/>
          <p14:tracePt t="144046" x="6215063" y="3411538"/>
          <p14:tracePt t="144062" x="6303963" y="3357563"/>
          <p14:tracePt t="144078" x="6350000" y="3303588"/>
          <p14:tracePt t="144095" x="6446838" y="3214688"/>
          <p14:tracePt t="144114" x="6572250" y="3116263"/>
          <p14:tracePt t="144130" x="6697663" y="2992438"/>
          <p14:tracePt t="144146" x="6759575" y="2911475"/>
          <p14:tracePt t="144163" x="6804025" y="2857500"/>
          <p14:tracePt t="144180" x="6813550" y="2822575"/>
          <p14:tracePt t="144197" x="6813550" y="2813050"/>
          <p14:tracePt t="144213" x="6813550" y="2803525"/>
          <p14:tracePt t="144230" x="6804025" y="2803525"/>
          <p14:tracePt t="144247" x="6796088" y="2803525"/>
          <p14:tracePt t="144263" x="6778625" y="2803525"/>
          <p14:tracePt t="144331" x="6769100" y="2803525"/>
          <p14:tracePt t="144347" x="6759575" y="2803525"/>
          <p14:tracePt t="144356" x="6751638" y="2813050"/>
          <p14:tracePt t="144366" x="6724650" y="2849563"/>
          <p14:tracePt t="144380" x="6697663" y="2874963"/>
          <p14:tracePt t="144396" x="6661150" y="2894013"/>
          <p14:tracePt t="144413" x="6608763" y="2921000"/>
          <p14:tracePt t="144430" x="6510338" y="2973388"/>
          <p14:tracePt t="144447" x="6438900" y="3017838"/>
          <p14:tracePt t="144463" x="6323013" y="3063875"/>
          <p14:tracePt t="144479" x="6251575" y="3098800"/>
          <p14:tracePt t="144496" x="6197600" y="3125788"/>
          <p14:tracePt t="144513" x="6153150" y="3135313"/>
          <p14:tracePt t="144530" x="6099175" y="3160713"/>
          <p14:tracePt t="144547" x="6054725" y="3187700"/>
          <p14:tracePt t="144563" x="5965825" y="3232150"/>
          <p14:tracePt t="144581" x="5902325" y="3259138"/>
          <p14:tracePt t="144597" x="5849938" y="3278188"/>
          <p14:tracePt t="144613" x="5786438" y="3286125"/>
          <p14:tracePt t="144630" x="5751513" y="3295650"/>
          <p14:tracePt t="144646" x="5707063" y="3322638"/>
          <p14:tracePt t="144663" x="5661025" y="3349625"/>
          <p14:tracePt t="144680" x="5608638" y="3375025"/>
          <p14:tracePt t="144696" x="5527675" y="3421063"/>
          <p14:tracePt t="144713" x="5421313" y="3482975"/>
          <p14:tracePt t="144730" x="5313363" y="3536950"/>
          <p14:tracePt t="144748" x="5295900" y="3544888"/>
          <p14:tracePt t="144763" x="5295900" y="3571875"/>
          <p14:tracePt t="144785" x="5313363" y="3589338"/>
          <p14:tracePt t="144796" x="5322888" y="3589338"/>
          <p14:tracePt t="144949" x="5322888" y="3581400"/>
          <p14:tracePt t="145003" x="5313363" y="3581400"/>
          <p14:tracePt t="145019" x="5303838" y="3581400"/>
          <p14:tracePt t="145030" x="5295900" y="3571875"/>
          <p14:tracePt t="145047" x="5295900" y="3554413"/>
          <p14:tracePt t="145063" x="5286375" y="3544888"/>
          <p14:tracePt t="145081" x="5268913" y="3544888"/>
          <p14:tracePt t="145096" x="5268913" y="3536950"/>
          <p14:tracePt t="145112" x="5268913" y="3492500"/>
          <p14:tracePt t="145129" x="5278438" y="3455988"/>
          <p14:tracePt t="145146" x="5278438" y="3446463"/>
          <p14:tracePt t="145162" x="5286375" y="3421063"/>
          <p14:tracePt t="145206" x="5295900" y="3394075"/>
          <p14:tracePt t="145214" x="5303838" y="3375025"/>
          <p14:tracePt t="145229" x="5330825" y="3295650"/>
          <p14:tracePt t="145248" x="5330825" y="3268663"/>
          <p14:tracePt t="145263" x="5340350" y="3232150"/>
          <p14:tracePt t="145279" x="5357813" y="3179763"/>
          <p14:tracePt t="145296" x="5367338" y="3116263"/>
          <p14:tracePt t="145313" x="5384800" y="3017838"/>
          <p14:tracePt t="145329" x="5375275" y="2911475"/>
          <p14:tracePt t="145347" x="5349875" y="2857500"/>
          <p14:tracePt t="145363" x="5278438" y="2786063"/>
          <p14:tracePt t="145380" x="5214938" y="2732088"/>
          <p14:tracePt t="145396" x="5135563" y="2697163"/>
          <p14:tracePt t="145413" x="5045075" y="2679700"/>
          <p14:tracePt t="145430" x="4902200" y="2679700"/>
          <p14:tracePt t="145446" x="4768850" y="2679700"/>
          <p14:tracePt t="145463" x="4625975" y="2697163"/>
          <p14:tracePt t="145481" x="4537075" y="2741613"/>
          <p14:tracePt t="145497" x="4465638" y="2813050"/>
          <p14:tracePt t="145513" x="4419600" y="2901950"/>
          <p14:tracePt t="145530" x="4394200" y="3027363"/>
          <p14:tracePt t="145547" x="4384675" y="3152775"/>
          <p14:tracePt t="145563" x="4411663" y="3278188"/>
          <p14:tracePt t="145580" x="4518025" y="3492500"/>
          <p14:tracePt t="145597" x="4652963" y="3697288"/>
          <p14:tracePt t="145614" x="4813300" y="3902075"/>
          <p14:tracePt t="145630" x="4929188" y="4071938"/>
          <p14:tracePt t="145647" x="5072063" y="4206875"/>
          <p14:tracePt t="145663" x="5207000" y="4286250"/>
          <p14:tracePt t="145680" x="5349875" y="4330700"/>
          <p14:tracePt t="145696" x="5500688" y="4367213"/>
          <p14:tracePt t="145713" x="5688013" y="4394200"/>
          <p14:tracePt t="145731" x="6037263" y="4473575"/>
          <p14:tracePt t="145749" x="6215063" y="4492625"/>
          <p14:tracePt t="145763" x="6330950" y="4492625"/>
          <p14:tracePt t="145780" x="6384925" y="4465638"/>
          <p14:tracePt t="145796" x="6429375" y="4411663"/>
          <p14:tracePt t="145813" x="6456363" y="4278313"/>
          <p14:tracePt t="145830" x="6518275" y="4044950"/>
          <p14:tracePt t="145846" x="6554788" y="3778250"/>
          <p14:tracePt t="145863" x="6599238" y="3492500"/>
          <p14:tracePt t="145880" x="6616700" y="3340100"/>
          <p14:tracePt t="145896" x="6608763" y="3197225"/>
          <p14:tracePt t="145913" x="6554788" y="3071813"/>
          <p14:tracePt t="145930" x="6465888" y="2938463"/>
          <p14:tracePt t="145947" x="6296025" y="2795588"/>
          <p14:tracePt t="145965" x="6161088" y="2724150"/>
          <p14:tracePt t="145982" x="6054725" y="2679700"/>
          <p14:tracePt t="145997" x="5938838" y="2616200"/>
          <p14:tracePt t="146013" x="5830888" y="2554288"/>
          <p14:tracePt t="146030" x="5786438" y="2527300"/>
          <p14:tracePt t="146046" x="5732463" y="2509838"/>
          <p14:tracePt t="146063" x="5670550" y="2492375"/>
          <p14:tracePt t="146080" x="5581650" y="2473325"/>
          <p14:tracePt t="146097" x="5411788" y="2428875"/>
          <p14:tracePt t="146114" x="5207000" y="2384425"/>
          <p14:tracePt t="146131" x="5153025" y="2374900"/>
          <p14:tracePt t="146147" x="5116513" y="2374900"/>
          <p14:tracePt t="146163" x="5072063" y="2393950"/>
          <p14:tracePt t="146180" x="5018088" y="2428875"/>
          <p14:tracePt t="146196" x="4956175" y="2492375"/>
          <p14:tracePt t="146213" x="4884738" y="2625725"/>
          <p14:tracePt t="146231" x="4867275" y="2706688"/>
          <p14:tracePt t="146249" x="4857750" y="2778125"/>
          <p14:tracePt t="146263" x="4857750" y="2849563"/>
          <p14:tracePt t="146280" x="4857750" y="2921000"/>
          <p14:tracePt t="146297" x="4857750" y="3044825"/>
          <p14:tracePt t="146313" x="4884738" y="3214688"/>
          <p14:tracePt t="146330" x="4956175" y="3357563"/>
          <p14:tracePt t="146347" x="5037138" y="3465513"/>
          <p14:tracePt t="146364" x="5153025" y="3554413"/>
          <p14:tracePt t="146382" x="5214938" y="3571875"/>
          <p14:tracePt t="146397" x="5278438" y="3589338"/>
          <p14:tracePt t="146413" x="5330825" y="3608388"/>
          <p14:tracePt t="146430" x="5384800" y="3616325"/>
          <p14:tracePt t="146447" x="5446713" y="3616325"/>
          <p14:tracePt t="146463" x="5518150" y="3608388"/>
          <p14:tracePt t="146480" x="5707063" y="3527425"/>
          <p14:tracePt t="146497" x="5840413" y="3446463"/>
          <p14:tracePt t="146513" x="5946775" y="3375025"/>
          <p14:tracePt t="146530" x="6027738" y="3322638"/>
          <p14:tracePt t="146547" x="6072188" y="3278188"/>
          <p14:tracePt t="146564" x="6126163" y="3224213"/>
          <p14:tracePt t="146580" x="6161088" y="3160713"/>
          <p14:tracePt t="146597" x="6188075" y="3063875"/>
          <p14:tracePt t="146613" x="6207125" y="2946400"/>
          <p14:tracePt t="146631" x="6207125" y="2884488"/>
          <p14:tracePt t="146648" x="6207125" y="2803525"/>
          <p14:tracePt t="146664" x="6207125" y="2741613"/>
          <p14:tracePt t="146680" x="6188075" y="2697163"/>
          <p14:tracePt t="146697" x="6170613" y="2643188"/>
          <p14:tracePt t="146713" x="6153150" y="2608263"/>
          <p14:tracePt t="146730" x="6143625" y="2589213"/>
          <p14:tracePt t="146730" x="6135688" y="2589213"/>
          <p14:tracePt t="146749" x="6108700" y="2554288"/>
          <p14:tracePt t="146764" x="6072188" y="2517775"/>
          <p14:tracePt t="146780" x="6018213" y="2500313"/>
          <p14:tracePt t="146797" x="5965825" y="2482850"/>
          <p14:tracePt t="146813" x="5911850" y="2473325"/>
          <p14:tracePt t="146830" x="5849938" y="2465388"/>
          <p14:tracePt t="146846" x="5778500" y="2465388"/>
          <p14:tracePt t="146863" x="5670550" y="2465388"/>
          <p14:tracePt t="146881" x="5581650" y="2473325"/>
          <p14:tracePt t="146898" x="5456238" y="2492375"/>
          <p14:tracePt t="146913" x="5349875" y="2527300"/>
          <p14:tracePt t="146930" x="5278438" y="2544763"/>
          <p14:tracePt t="146946" x="5251450" y="2563813"/>
          <p14:tracePt t="146963" x="5241925" y="2571750"/>
          <p14:tracePt t="146980" x="5224463" y="2598738"/>
          <p14:tracePt t="146997" x="5207000" y="2660650"/>
          <p14:tracePt t="147013" x="5180013" y="2795588"/>
          <p14:tracePt t="147031" x="5160963" y="2857500"/>
          <p14:tracePt t="147047" x="5153025" y="2928938"/>
          <p14:tracePt t="147063" x="5135563" y="3009900"/>
          <p14:tracePt t="147079" x="5116513" y="3089275"/>
          <p14:tracePt t="147096" x="5116513" y="3170238"/>
          <p14:tracePt t="147112" x="5126038" y="3232150"/>
          <p14:tracePt t="147129" x="5180013" y="3330575"/>
          <p14:tracePt t="147148" x="5224463" y="3402013"/>
          <p14:tracePt t="147163" x="5286375" y="3482975"/>
          <p14:tracePt t="147180" x="5322888" y="3544888"/>
          <p14:tracePt t="147197" x="5340350" y="3589338"/>
          <p14:tracePt t="147213" x="5349875" y="3643313"/>
          <p14:tracePt t="147230" x="5375275" y="3670300"/>
          <p14:tracePt t="147230" x="5402263" y="3687763"/>
          <p14:tracePt t="147249" x="5429250" y="3697288"/>
          <p14:tracePt t="147263" x="5518150" y="3714750"/>
          <p14:tracePt t="147281" x="5564188" y="3714750"/>
          <p14:tracePt t="147298" x="5616575" y="3714750"/>
          <p14:tracePt t="147313" x="5661025" y="3697288"/>
          <p14:tracePt t="147330" x="5724525" y="3679825"/>
          <p14:tracePt t="147347" x="5768975" y="3652838"/>
          <p14:tracePt t="147363" x="5830888" y="3616325"/>
          <p14:tracePt t="147380" x="5884863" y="3536950"/>
          <p14:tracePt t="147397" x="5911850" y="3492500"/>
          <p14:tracePt t="147413" x="5929313" y="3429000"/>
          <p14:tracePt t="147430" x="5938838" y="3394075"/>
          <p14:tracePt t="147446" x="5946775" y="3375025"/>
          <p14:tracePt t="147463" x="5956300" y="3367088"/>
          <p14:tracePt t="147480" x="5956300" y="3349625"/>
          <p14:tracePt t="147497" x="5965825" y="3330575"/>
          <p14:tracePt t="147513" x="5992813" y="3259138"/>
          <p14:tracePt t="147531" x="6000750" y="3214688"/>
          <p14:tracePt t="147548" x="6010275" y="3152775"/>
          <p14:tracePt t="147564" x="6010275" y="3108325"/>
          <p14:tracePt t="147580" x="5992813" y="3054350"/>
          <p14:tracePt t="147597" x="5965825" y="3009900"/>
          <p14:tracePt t="147613" x="5929313" y="2946400"/>
          <p14:tracePt t="147630" x="5867400" y="2857500"/>
          <p14:tracePt t="147647" x="5751513" y="2751138"/>
          <p14:tracePt t="147663" x="5680075" y="2697163"/>
          <p14:tracePt t="147680" x="5616575" y="2679700"/>
          <p14:tracePt t="147697" x="5554663" y="2660650"/>
          <p14:tracePt t="147713" x="5518150" y="2652713"/>
          <p14:tracePt t="147730" x="5465763" y="2635250"/>
          <p14:tracePt t="147749" x="5429250" y="2625725"/>
          <p14:tracePt t="147749" x="5411788" y="2616200"/>
          <p14:tracePt t="147765" x="5375275" y="2616200"/>
          <p14:tracePt t="147781" x="5322888" y="2616200"/>
          <p14:tracePt t="147798" x="5268913" y="2635250"/>
          <p14:tracePt t="147813" x="5224463" y="2643188"/>
          <p14:tracePt t="147830" x="5187950" y="2660650"/>
          <p14:tracePt t="147847" x="5180013" y="2660650"/>
          <p14:tracePt t="147863" x="5160963" y="2679700"/>
          <p14:tracePt t="147880" x="5153025" y="2687638"/>
          <p14:tracePt t="147897" x="5126038" y="2714625"/>
          <p14:tracePt t="147913" x="5089525" y="2803525"/>
          <p14:tracePt t="147931" x="5064125" y="2867025"/>
          <p14:tracePt t="147947" x="5027613" y="2928938"/>
          <p14:tracePt t="147963" x="5010150" y="3009900"/>
          <p14:tracePt t="147980" x="4992688" y="3089275"/>
          <p14:tracePt t="147997" x="4973638" y="3170238"/>
          <p14:tracePt t="148014" x="4956175" y="3268663"/>
          <p14:tracePt t="148032" x="4956175" y="3313113"/>
          <p14:tracePt t="148048" x="4956175" y="3367088"/>
          <p14:tracePt t="148063" x="4965700" y="3411538"/>
          <p14:tracePt t="148080" x="4973638" y="3455988"/>
          <p14:tracePt t="148097" x="4992688" y="3500438"/>
          <p14:tracePt t="148113" x="5010150" y="3536950"/>
          <p14:tracePt t="148130" x="5027613" y="3581400"/>
          <p14:tracePt t="148147" x="5045075" y="3616325"/>
          <p14:tracePt t="148163" x="5072063" y="3697288"/>
          <p14:tracePt t="148182" x="5089525" y="3741738"/>
          <p14:tracePt t="148197" x="5126038" y="3786188"/>
          <p14:tracePt t="148213" x="5170488" y="3805238"/>
          <p14:tracePt t="148230" x="5232400" y="3805238"/>
          <p14:tracePt t="148248" x="5295900" y="3813175"/>
          <p14:tracePt t="148263" x="5375275" y="3813175"/>
          <p14:tracePt t="148280" x="5483225" y="3805238"/>
          <p14:tracePt t="148298" x="5527675" y="3786188"/>
          <p14:tracePt t="148314" x="5564188" y="3768725"/>
          <p14:tracePt t="148330" x="5608638" y="3751263"/>
          <p14:tracePt t="148347" x="5661025" y="3724275"/>
          <p14:tracePt t="148363" x="5715000" y="3706813"/>
          <p14:tracePt t="148380" x="5778500" y="3679825"/>
          <p14:tracePt t="148397" x="5830888" y="3625850"/>
          <p14:tracePt t="148413" x="5921375" y="3527425"/>
          <p14:tracePt t="148431" x="5973763" y="3465513"/>
          <p14:tracePt t="148447" x="6037263" y="3402013"/>
          <p14:tracePt t="148464" x="6072188" y="3349625"/>
          <p14:tracePt t="148480" x="6089650" y="3322638"/>
          <p14:tracePt t="148497" x="6089650" y="3303588"/>
          <p14:tracePt t="148513" x="6089650" y="3259138"/>
          <p14:tracePt t="148530" x="6089650" y="3206750"/>
          <p14:tracePt t="148547" x="6072188" y="3071813"/>
          <p14:tracePt t="148564" x="6054725" y="2992438"/>
          <p14:tracePt t="148579" x="6027738" y="2955925"/>
          <p14:tracePt t="148596" x="6018213" y="2928938"/>
          <p14:tracePt t="148613" x="6000750" y="2928938"/>
          <p14:tracePt t="148630" x="5992813" y="2911475"/>
          <p14:tracePt t="148646" x="5983288" y="2911475"/>
          <p14:tracePt t="148663" x="5973763" y="2901950"/>
          <p14:tracePt t="148681" x="5956300" y="2894013"/>
          <p14:tracePt t="148698" x="5929313" y="2884488"/>
          <p14:tracePt t="148713" x="5884863" y="2874963"/>
          <p14:tracePt t="148730" x="5830888" y="2874963"/>
          <p14:tracePt t="148749" x="5803900" y="2874963"/>
          <p14:tracePt t="148764" x="5786438" y="2874963"/>
          <p14:tracePt t="148780" x="5768975" y="2874963"/>
          <p14:tracePt t="148797" x="5759450" y="2874963"/>
          <p14:tracePt t="148813" x="5741988" y="2849563"/>
          <p14:tracePt t="148830" x="5724525" y="2840038"/>
          <p14:tracePt t="148847" x="5707063" y="2830513"/>
          <p14:tracePt t="148864" x="5697538" y="2813050"/>
          <p14:tracePt t="148896" x="5697538" y="2803525"/>
          <p14:tracePt t="148948" x="5697538" y="2795588"/>
          <p14:tracePt t="148964" x="5697538" y="2786063"/>
          <p14:tracePt t="148979" x="5697538" y="2778125"/>
          <p14:tracePt t="148988" x="5707063" y="2778125"/>
          <p14:tracePt t="148998" x="5715000" y="2778125"/>
          <p14:tracePt t="149014" x="5715000" y="2751138"/>
          <p14:tracePt t="149066" x="5715000" y="2741613"/>
          <p14:tracePt t="149076" x="5715000" y="2706688"/>
          <p14:tracePt t="149085" x="5707063" y="2635250"/>
          <p14:tracePt t="149097" x="5653088" y="2563813"/>
          <p14:tracePt t="149113" x="5554663" y="2492375"/>
          <p14:tracePt t="149130" x="5473700" y="2446338"/>
          <p14:tracePt t="149147" x="5402263" y="2438400"/>
          <p14:tracePt t="149163" x="5357813" y="2428875"/>
          <p14:tracePt t="149196" x="5349875" y="2428875"/>
          <p14:tracePt t="149230" x="5349875" y="2438400"/>
          <p14:tracePt t="149246" x="5340350" y="2455863"/>
          <p14:tracePt t="149255" x="5340350" y="2465388"/>
          <p14:tracePt t="149263" x="5340350" y="2492375"/>
          <p14:tracePt t="149279" x="5340350" y="2517775"/>
          <p14:tracePt t="149296" x="5357813" y="2571750"/>
          <p14:tracePt t="149313" x="5375275" y="2616200"/>
          <p14:tracePt t="149331" x="5402263" y="2679700"/>
          <p14:tracePt t="149348" x="5411788" y="2724150"/>
          <p14:tracePt t="149363" x="5429250" y="2741613"/>
          <p14:tracePt t="149380" x="5446713" y="2759075"/>
          <p14:tracePt t="149397" x="5465763" y="2778125"/>
          <p14:tracePt t="149414" x="5473700" y="2795588"/>
          <p14:tracePt t="149431" x="5492750" y="2813050"/>
          <p14:tracePt t="149447" x="5518150" y="2830513"/>
          <p14:tracePt t="149464" x="5537200" y="2849563"/>
          <p14:tracePt t="149480" x="5545138" y="2849563"/>
          <p14:tracePt t="149497" x="5564188" y="2867025"/>
          <p14:tracePt t="149514" x="5572125" y="2867025"/>
          <p14:tracePt t="149531" x="5581650" y="2884488"/>
          <p14:tracePt t="149622" x="5589588" y="2901950"/>
          <p14:tracePt t="149631" x="5599113" y="2921000"/>
          <p14:tracePt t="149647" x="5599113" y="2965450"/>
          <p14:tracePt t="149663" x="5608638" y="3000375"/>
          <p14:tracePt t="149680" x="5626100" y="3017838"/>
          <p14:tracePt t="149697" x="5635625" y="3027363"/>
          <p14:tracePt t="149713" x="5653088" y="3044825"/>
          <p14:tracePt t="149730" x="5661025" y="3063875"/>
          <p14:tracePt t="149747" x="5680075" y="3089275"/>
          <p14:tracePt t="149763" x="5688013" y="3108325"/>
          <p14:tracePt t="149780" x="5707063" y="3160713"/>
          <p14:tracePt t="149797" x="5715000" y="3206750"/>
          <p14:tracePt t="149813" x="5715000" y="3251200"/>
          <p14:tracePt t="149831" x="5715000" y="3278188"/>
          <p14:tracePt t="149848" x="5707063" y="3286125"/>
          <p14:tracePt t="149864" x="5707063" y="3295650"/>
          <p14:tracePt t="149880" x="5688013" y="3340100"/>
          <p14:tracePt t="149897" x="5670550" y="3384550"/>
          <p14:tracePt t="149914" x="5635625" y="3446463"/>
          <p14:tracePt t="149930" x="5581650" y="3527425"/>
          <p14:tracePt t="149947" x="5518150" y="3598863"/>
          <p14:tracePt t="149963" x="5473700" y="3662363"/>
          <p14:tracePt t="149980" x="5456238" y="3679825"/>
          <p14:tracePt t="149997" x="5456238" y="3687763"/>
          <p14:tracePt t="150013" x="5446713" y="3697288"/>
          <p14:tracePt t="150046" x="5456238" y="3697288"/>
          <p14:tracePt t="150097" x="5465763" y="3697288"/>
          <p14:tracePt t="150105" x="5473700" y="3697288"/>
          <p14:tracePt t="150114" x="5483225" y="3697288"/>
          <p14:tracePt t="150138" x="5500688" y="3697288"/>
          <p14:tracePt t="150147" x="5537200" y="3679825"/>
          <p14:tracePt t="150163" x="5599113" y="3643313"/>
          <p14:tracePt t="150180" x="5661025" y="3616325"/>
          <p14:tracePt t="150197" x="5724525" y="3589338"/>
          <p14:tracePt t="150213" x="5778500" y="3571875"/>
          <p14:tracePt t="150231" x="5849938" y="3544888"/>
          <p14:tracePt t="150249" x="5902325" y="3536950"/>
          <p14:tracePt t="150264" x="5921375" y="3536950"/>
          <p14:tracePt t="150280" x="5929313" y="3536950"/>
          <p14:tracePt t="150297" x="5938838" y="3536950"/>
          <p14:tracePt t="150313" x="5946775" y="3536950"/>
          <p14:tracePt t="150330" x="5956300" y="3536950"/>
          <p14:tracePt t="150347" x="5973763" y="3544888"/>
          <p14:tracePt t="150380" x="5983288" y="3544888"/>
          <p14:tracePt t="150450" x="5992813" y="3544888"/>
          <p14:tracePt t="150466" x="6010275" y="3544888"/>
          <p14:tracePt t="150475" x="6018213" y="3544888"/>
          <p14:tracePt t="150484" x="6027738" y="3544888"/>
          <p14:tracePt t="150497" x="6054725" y="3563938"/>
          <p14:tracePt t="150514" x="6064250" y="3571875"/>
          <p14:tracePt t="150530" x="6081713" y="3581400"/>
          <p14:tracePt t="150546" x="6089650" y="3581400"/>
          <p14:tracePt t="150563" x="6126163" y="3581400"/>
          <p14:tracePt t="150580" x="6170613" y="3571875"/>
          <p14:tracePt t="150597" x="6207125" y="3563938"/>
          <p14:tracePt t="150614" x="6224588" y="3563938"/>
          <p14:tracePt t="150630" x="6232525" y="3554413"/>
          <p14:tracePt t="150647" x="6242050" y="3544888"/>
          <p14:tracePt t="150664" x="6259513" y="3536950"/>
          <p14:tracePt t="150681" x="6296025" y="3517900"/>
          <p14:tracePt t="150697" x="6340475" y="3500438"/>
          <p14:tracePt t="150714" x="6394450" y="3482975"/>
          <p14:tracePt t="150731" x="6438900" y="3482975"/>
          <p14:tracePt t="150750" x="6465888" y="3482975"/>
          <p14:tracePt t="150764" x="6500813" y="3473450"/>
          <p14:tracePt t="150780" x="6572250" y="3455988"/>
          <p14:tracePt t="150797" x="6688138" y="3429000"/>
          <p14:tracePt t="150813" x="6840538" y="3411538"/>
          <p14:tracePt t="150830" x="7027863" y="3367088"/>
          <p14:tracePt t="150847" x="7197725" y="3295650"/>
          <p14:tracePt t="150864" x="7350125" y="3224213"/>
          <p14:tracePt t="150881" x="7394575" y="3197225"/>
          <p14:tracePt t="150897" x="7402513" y="3179763"/>
          <p14:tracePt t="150914" x="7421563" y="3152775"/>
          <p14:tracePt t="150930" x="7429500" y="3108325"/>
          <p14:tracePt t="150947" x="7439025" y="3063875"/>
          <p14:tracePt t="150964" x="7439025" y="2973388"/>
          <p14:tracePt t="150982" x="7421563" y="2921000"/>
          <p14:tracePt t="150998" x="7412038" y="2884488"/>
          <p14:tracePt t="151014" x="7402513" y="2857500"/>
          <p14:tracePt t="151031" x="7394575" y="2840038"/>
          <p14:tracePt t="151048" x="7385050" y="2803525"/>
          <p14:tracePt t="151064" x="7358063" y="2741613"/>
          <p14:tracePt t="151081" x="7313613" y="2670175"/>
          <p14:tracePt t="151097" x="7259638" y="2608263"/>
          <p14:tracePt t="151114" x="7207250" y="2554288"/>
          <p14:tracePt t="151131" x="7161213" y="2517775"/>
          <p14:tracePt t="151147" x="7143750" y="2517775"/>
          <p14:tracePt t="151164" x="7126288" y="2509838"/>
          <p14:tracePt t="151181" x="7089775" y="2509838"/>
          <p14:tracePt t="151197" x="7045325" y="2500313"/>
          <p14:tracePt t="151214" x="7010400" y="2500313"/>
          <p14:tracePt t="151231" x="6973888" y="2500313"/>
          <p14:tracePt t="151249" x="6929438" y="2500313"/>
          <p14:tracePt t="151264" x="6884988" y="2500313"/>
          <p14:tracePt t="151280" x="6850063" y="2517775"/>
          <p14:tracePt t="151297" x="6831013" y="2527300"/>
          <p14:tracePt t="151314" x="6804025" y="2544763"/>
          <p14:tracePt t="151330" x="6796088" y="2544763"/>
          <p14:tracePt t="151348" x="6778625" y="2563813"/>
          <p14:tracePt t="151364" x="6769100" y="2581275"/>
          <p14:tracePt t="151381" x="6732588" y="2643188"/>
          <p14:tracePt t="151398" x="6688138" y="2732088"/>
          <p14:tracePt t="151414" x="6616700" y="2867025"/>
          <p14:tracePt t="151431" x="6564313" y="3000375"/>
          <p14:tracePt t="151447" x="6537325" y="3108325"/>
          <p14:tracePt t="151464" x="6500813" y="3206750"/>
          <p14:tracePt t="151481" x="6510338" y="3330575"/>
          <p14:tracePt t="151497" x="6554788" y="3465513"/>
          <p14:tracePt t="151514" x="6616700" y="3544888"/>
          <p14:tracePt t="151531" x="6670675" y="3625850"/>
          <p14:tracePt t="151546" x="6751638" y="3706813"/>
          <p14:tracePt t="151563" x="6831013" y="3768725"/>
          <p14:tracePt t="151580" x="6894513" y="3830638"/>
          <p14:tracePt t="151596" x="6973888" y="3867150"/>
          <p14:tracePt t="151614" x="7018338" y="3884613"/>
          <p14:tracePt t="151631" x="7108825" y="3902075"/>
          <p14:tracePt t="151648" x="7161213" y="3911600"/>
          <p14:tracePt t="151664" x="7207250" y="3911600"/>
          <p14:tracePt t="151681" x="7259638" y="3911600"/>
          <p14:tracePt t="151697" x="7323138" y="3911600"/>
          <p14:tracePt t="151714" x="7402513" y="3894138"/>
          <p14:tracePt t="151730" x="7493000" y="3876675"/>
          <p14:tracePt t="151730" x="7527925" y="3867150"/>
          <p14:tracePt t="151750" x="7545388" y="3857625"/>
          <p14:tracePt t="151764" x="7616825" y="3813175"/>
          <p14:tracePt t="151781" x="7635875" y="3786188"/>
          <p14:tracePt t="151797" x="7661275" y="3741738"/>
          <p14:tracePt t="151814" x="7688263" y="3697288"/>
          <p14:tracePt t="151830" x="7724775" y="3635375"/>
          <p14:tracePt t="151847" x="7759700" y="3554413"/>
          <p14:tracePt t="151864" x="7804150" y="3446463"/>
          <p14:tracePt t="151882" x="7823200" y="3303588"/>
          <p14:tracePt t="151898" x="7823200" y="3224213"/>
          <p14:tracePt t="151914" x="7786688" y="3143250"/>
          <p14:tracePt t="151931" x="7724775" y="3081338"/>
          <p14:tracePt t="151947" x="7688263" y="3044825"/>
          <p14:tracePt t="151964" x="7635875" y="3000375"/>
          <p14:tracePt t="151981" x="7589838" y="2955925"/>
          <p14:tracePt t="151997" x="7554913" y="2901950"/>
          <p14:tracePt t="152014" x="7510463" y="2867025"/>
          <p14:tracePt t="152031" x="7439025" y="2830513"/>
          <p14:tracePt t="152048" x="7385050" y="2813050"/>
          <p14:tracePt t="152063" x="7340600" y="2795588"/>
          <p14:tracePt t="152080" x="7278688" y="2786063"/>
          <p14:tracePt t="152096" x="7215188" y="2778125"/>
          <p14:tracePt t="152113" x="7108825" y="2795588"/>
          <p14:tracePt t="152131" x="6992938" y="2813050"/>
          <p14:tracePt t="152146" x="6902450" y="2840038"/>
          <p14:tracePt t="152164" x="6858000" y="2857500"/>
          <p14:tracePt t="152181" x="6850063" y="2867025"/>
          <p14:tracePt t="152197" x="6840538" y="2874963"/>
          <p14:tracePt t="152214" x="6831013" y="2884488"/>
          <p14:tracePt t="152231" x="6813550" y="2911475"/>
          <p14:tracePt t="152231" x="6804025" y="2938463"/>
          <p14:tracePt t="152250" x="6796088" y="2973388"/>
          <p14:tracePt t="152264" x="6769100" y="3054350"/>
          <p14:tracePt t="152280" x="6742113" y="3170238"/>
          <p14:tracePt t="152297" x="6715125" y="3340100"/>
          <p14:tracePt t="152313" x="6715125" y="3411538"/>
          <p14:tracePt t="152330" x="6742113" y="3455988"/>
          <p14:tracePt t="152346" x="6778625" y="3509963"/>
          <p14:tracePt t="152363" x="6831013" y="3563938"/>
          <p14:tracePt t="152380" x="6875463" y="3616325"/>
          <p14:tracePt t="152396" x="7010400" y="3679825"/>
          <p14:tracePt t="152414" x="7135813" y="3697288"/>
          <p14:tracePt t="152430" x="7278688" y="3697288"/>
          <p14:tracePt t="152446" x="7402513" y="3687763"/>
          <p14:tracePt t="152463" x="7473950" y="3670300"/>
          <p14:tracePt t="152479" x="7537450" y="3652838"/>
          <p14:tracePt t="152496" x="7564438" y="3643313"/>
          <p14:tracePt t="152513" x="7581900" y="3635375"/>
          <p14:tracePt t="152529" x="7599363" y="3616325"/>
          <p14:tracePt t="152546" x="7715250" y="3544888"/>
          <p14:tracePt t="152564" x="7813675" y="3482975"/>
          <p14:tracePt t="152580" x="7894638" y="3402013"/>
          <p14:tracePt t="152597" x="7956550" y="3286125"/>
          <p14:tracePt t="152614" x="7974013" y="3224213"/>
          <p14:tracePt t="152630" x="7983538" y="3197225"/>
          <p14:tracePt t="152647" x="7983538" y="3152775"/>
          <p14:tracePt t="152664" x="7974013" y="3108325"/>
          <p14:tracePt t="152680" x="7966075" y="3054350"/>
          <p14:tracePt t="152697" x="7947025" y="3017838"/>
          <p14:tracePt t="152714" x="7912100" y="2965450"/>
          <p14:tracePt t="152730" x="7858125" y="2901950"/>
          <p14:tracePt t="152730" x="7831138" y="2874963"/>
          <p14:tracePt t="152750" x="7804150" y="2849563"/>
          <p14:tracePt t="152764" x="7759700" y="2830513"/>
          <p14:tracePt t="152781" x="7688263" y="2813050"/>
          <p14:tracePt t="152798" x="7670800" y="2813050"/>
          <p14:tracePt t="152814" x="7661275" y="2813050"/>
          <p14:tracePt t="152830" x="7653338" y="2813050"/>
          <p14:tracePt t="152847" x="7643813" y="2803525"/>
          <p14:tracePt t="152864" x="7626350" y="2795588"/>
          <p14:tracePt t="152880" x="7608888" y="2795588"/>
          <p14:tracePt t="152897" x="7572375" y="2795588"/>
          <p14:tracePt t="152914" x="7394575" y="2849563"/>
          <p14:tracePt t="152931" x="7197725" y="2894013"/>
          <p14:tracePt t="152948" x="6983413" y="2921000"/>
          <p14:tracePt t="152964" x="6831013" y="2928938"/>
          <p14:tracePt t="152980" x="6759575" y="2946400"/>
          <p14:tracePt t="152997" x="6724650" y="2946400"/>
          <p14:tracePt t="153014" x="6707188" y="2946400"/>
          <p14:tracePt t="153030" x="6680200" y="2965450"/>
          <p14:tracePt t="153048" x="6635750" y="2982913"/>
          <p14:tracePt t="153065" x="6564313" y="3027363"/>
          <p14:tracePt t="153080" x="6500813" y="3081338"/>
          <p14:tracePt t="153097" x="6446838" y="3116263"/>
          <p14:tracePt t="153114" x="6394450" y="3135313"/>
          <p14:tracePt t="153130" x="6367463" y="3152775"/>
          <p14:tracePt t="153148" x="6357938" y="3152775"/>
          <p14:tracePt t="153164" x="6330950" y="3170238"/>
          <p14:tracePt t="153229" x="6303963" y="3179763"/>
          <p14:tracePt t="153237" x="6278563" y="3187700"/>
          <p14:tracePt t="153247" x="6232525" y="3206750"/>
          <p14:tracePt t="153263" x="6197600" y="3224213"/>
          <p14:tracePt t="153280" x="6153150" y="3241675"/>
          <p14:tracePt t="153298" x="6143625" y="3251200"/>
          <p14:tracePt t="153314" x="6135688" y="3259138"/>
          <p14:tracePt t="153346" x="6126163" y="3259138"/>
          <p14:tracePt t="153738" x="6116638" y="3251200"/>
          <p14:tracePt t="153748" x="6108700" y="3251200"/>
          <p14:tracePt t="153764" x="6108700" y="3241675"/>
          <p14:tracePt t="153870" x="6116638" y="3232150"/>
          <p14:tracePt t="153902" x="6116638" y="3224213"/>
          <p14:tracePt t="153910" x="6126163" y="3224213"/>
          <p14:tracePt t="153916" x="6126163" y="3214688"/>
          <p14:tracePt t="153932" x="6135688" y="3206750"/>
          <p14:tracePt t="153946" x="6143625" y="3197225"/>
          <p14:tracePt t="153964" x="6143625" y="3224213"/>
          <p14:tracePt t="154058" x="6143625" y="3251200"/>
          <p14:tracePt t="154067" x="6143625" y="3278188"/>
          <p14:tracePt t="154080" x="6143625" y="3340100"/>
          <p14:tracePt t="154097" x="6116638" y="3438525"/>
          <p14:tracePt t="154113" x="6099175" y="3492500"/>
          <p14:tracePt t="154131" x="6089650" y="3527425"/>
          <p14:tracePt t="154147" x="6089650" y="3544888"/>
          <p14:tracePt t="154181" x="6099175" y="3527425"/>
          <p14:tracePt t="154222" x="6108700" y="3500438"/>
          <p14:tracePt t="154231" x="6126163" y="3446463"/>
          <p14:tracePt t="154249" x="6135688" y="3402013"/>
          <p14:tracePt t="154264" x="6143625" y="3349625"/>
          <p14:tracePt t="154281" x="6143625" y="3330575"/>
          <p14:tracePt t="154297" x="6143625" y="3322638"/>
          <p14:tracePt t="154314" x="6135688" y="3303588"/>
          <p14:tracePt t="154332" x="6135688" y="3286125"/>
          <p14:tracePt t="154348" x="6135688" y="3268663"/>
          <p14:tracePt t="154365" x="6153150" y="3251200"/>
          <p14:tracePt t="154397" x="6170613" y="3232150"/>
          <p14:tracePt t="154459" x="6180138" y="3224213"/>
          <p14:tracePt t="154468" x="6215063" y="3197225"/>
          <p14:tracePt t="154481" x="6251575" y="3179763"/>
          <p14:tracePt t="154497" x="6278563" y="3170238"/>
          <p14:tracePt t="154514" x="6286500" y="3170238"/>
          <p14:tracePt t="154530" x="6296025" y="3170238"/>
          <p14:tracePt t="154575" x="6313488" y="3160713"/>
          <p14:tracePt t="154584" x="6330950" y="3160713"/>
          <p14:tracePt t="154600" x="6340475" y="3160713"/>
          <p14:tracePt t="154614" x="6350000" y="3160713"/>
          <p14:tracePt t="154644" x="6357938" y="3170238"/>
          <p14:tracePt t="154652" x="6357938" y="3179763"/>
          <p14:tracePt t="154663" x="6367463" y="3187700"/>
          <p14:tracePt t="154679" x="6384925" y="3197225"/>
          <p14:tracePt t="154713" x="6384925" y="3224213"/>
          <p14:tracePt t="154745" x="6384925" y="3251200"/>
          <p14:tracePt t="154754" x="6375400" y="3268663"/>
          <p14:tracePt t="154763" x="6375400" y="3313113"/>
          <p14:tracePt t="154780" x="6375400" y="3340100"/>
          <p14:tracePt t="154796" x="6375400" y="3375025"/>
          <p14:tracePt t="154813" x="6375400" y="3402013"/>
          <p14:tracePt t="154830" x="6375400" y="3421063"/>
          <p14:tracePt t="154846" x="6375400" y="3482975"/>
          <p14:tracePt t="154863" x="6375400" y="3517900"/>
          <p14:tracePt t="154880" x="6375400" y="3554413"/>
          <p14:tracePt t="154896" x="6375400" y="3598863"/>
          <p14:tracePt t="154913" x="6384925" y="3643313"/>
          <p14:tracePt t="154930" x="6384925" y="3687763"/>
          <p14:tracePt t="154946" x="6394450" y="3741738"/>
          <p14:tracePt t="154963" x="6402388" y="3805238"/>
          <p14:tracePt t="154980" x="6429375" y="3911600"/>
          <p14:tracePt t="154996" x="6483350" y="4000500"/>
          <p14:tracePt t="155013" x="6518275" y="4090988"/>
          <p14:tracePt t="155030" x="6537325" y="4152900"/>
          <p14:tracePt t="155047" x="6554788" y="4224338"/>
          <p14:tracePt t="155063" x="6554788" y="4295775"/>
          <p14:tracePt t="155080" x="6554788" y="4322763"/>
          <p14:tracePt t="155096" x="6564313" y="4330700"/>
          <p14:tracePt t="155113" x="6581775" y="4349750"/>
          <p14:tracePt t="155130" x="6589713" y="4384675"/>
          <p14:tracePt t="155146" x="6608763" y="4402138"/>
          <p14:tracePt t="155163" x="6608763" y="4411663"/>
          <p14:tracePt t="155180" x="6616700" y="4429125"/>
          <p14:tracePt t="155196" x="6626225" y="4438650"/>
          <p14:tracePt t="155214" x="6670675" y="4438650"/>
          <p14:tracePt t="155231" x="6759575" y="4438650"/>
          <p14:tracePt t="155250" x="6840538" y="4429125"/>
          <p14:tracePt t="155264" x="6929438" y="4421188"/>
          <p14:tracePt t="155281" x="7000875" y="4402138"/>
          <p14:tracePt t="155298" x="7099300" y="4384675"/>
          <p14:tracePt t="155314" x="7242175" y="4367213"/>
          <p14:tracePt t="155330" x="7394575" y="4357688"/>
          <p14:tracePt t="155347" x="7589838" y="4376738"/>
          <p14:tracePt t="155364" x="7670800" y="4384675"/>
          <p14:tracePt t="155380" x="7751763" y="4394200"/>
          <p14:tracePt t="155397" x="7804150" y="4402138"/>
          <p14:tracePt t="155413" x="7823200" y="4402138"/>
          <p14:tracePt t="155430" x="7840663" y="4402138"/>
          <p14:tracePt t="155447" x="7858125" y="4402138"/>
          <p14:tracePt t="155463" x="7875588" y="4402138"/>
          <p14:tracePt t="155481" x="7902575" y="4402138"/>
          <p14:tracePt t="155499" x="7912100" y="4402138"/>
          <p14:tracePt t="155515" x="7939088" y="4402138"/>
          <p14:tracePt t="155531" x="7956550" y="4402138"/>
          <p14:tracePt t="155548" x="7966075" y="4402138"/>
          <p14:tracePt t="155564" x="7974013" y="4411663"/>
          <p14:tracePt t="155581" x="7983538" y="4421188"/>
          <p14:tracePt t="155598" x="8018463" y="4421188"/>
          <p14:tracePt t="155614" x="8054975" y="4421188"/>
          <p14:tracePt t="155631" x="8081963" y="4402138"/>
          <p14:tracePt t="155648" x="8089900" y="4384675"/>
          <p14:tracePt t="155664" x="8108950" y="4340225"/>
          <p14:tracePt t="155682" x="8135938" y="4295775"/>
          <p14:tracePt t="155697" x="8153400" y="4259263"/>
          <p14:tracePt t="155714" x="8161338" y="4206875"/>
          <p14:tracePt t="155731" x="8188325" y="4162425"/>
          <p14:tracePt t="155731" x="8207375" y="4125913"/>
          <p14:tracePt t="155749" x="8224838" y="4054475"/>
          <p14:tracePt t="155764" x="8242300" y="3992563"/>
          <p14:tracePt t="155780" x="8259763" y="3948113"/>
          <p14:tracePt t="155797" x="8278813" y="3894138"/>
          <p14:tracePt t="155813" x="8296275" y="3849688"/>
          <p14:tracePt t="155830" x="8304213" y="3795713"/>
          <p14:tracePt t="155847" x="8313738" y="3733800"/>
          <p14:tracePt t="155863" x="8323263" y="3670300"/>
          <p14:tracePt t="155880" x="8304213" y="3589338"/>
          <p14:tracePt t="155897" x="8296275" y="3544888"/>
          <p14:tracePt t="155913" x="8278813" y="3517900"/>
          <p14:tracePt t="155930" x="8269288" y="3509963"/>
          <p14:tracePt t="155947" x="8269288" y="3473450"/>
          <p14:tracePt t="155964" x="8269288" y="3455988"/>
          <p14:tracePt t="155980" x="8269288" y="3438525"/>
          <p14:tracePt t="155997" x="8269288" y="3394075"/>
          <p14:tracePt t="156014" x="8269288" y="3375025"/>
          <p14:tracePt t="156030" x="8269288" y="3349625"/>
          <p14:tracePt t="156047" x="8269288" y="3340100"/>
          <p14:tracePt t="156064" x="8278813" y="3330575"/>
          <p14:tracePt t="156080" x="8286750" y="3303588"/>
          <p14:tracePt t="156097" x="8304213" y="3295650"/>
          <p14:tracePt t="156113" x="8313738" y="3286125"/>
          <p14:tracePt t="156130" x="8323263" y="3268663"/>
          <p14:tracePt t="156147" x="8350250" y="3251200"/>
          <p14:tracePt t="156164" x="8358188" y="3241675"/>
          <p14:tracePt t="156180" x="8385175" y="3241675"/>
          <p14:tracePt t="156197" x="8429625" y="3241675"/>
          <p14:tracePt t="156214" x="8447088" y="3232150"/>
          <p14:tracePt t="156230" x="8456613" y="3232150"/>
          <p14:tracePt t="156249" x="8483600" y="3224213"/>
          <p14:tracePt t="156264" x="8510588" y="3214688"/>
          <p14:tracePt t="156280" x="8528050" y="3214688"/>
          <p14:tracePt t="156298" x="8545513" y="3214688"/>
          <p14:tracePt t="156314" x="8564563" y="3214688"/>
          <p14:tracePt t="156347" x="8572500" y="3214688"/>
          <p14:tracePt t="156368" x="8582025" y="3214688"/>
          <p14:tracePt t="156407" x="8589963" y="3214688"/>
          <p14:tracePt t="156415" x="8609013" y="3214688"/>
          <p14:tracePt t="156431" x="8616950" y="3214688"/>
          <p14:tracePt t="156448" x="8626475" y="3214688"/>
          <p14:tracePt t="156464" x="8636000" y="3206750"/>
          <p14:tracePt t="156481" x="8653463" y="3206750"/>
          <p14:tracePt t="156498" x="8661400" y="3197225"/>
          <p14:tracePt t="156514" x="8670925" y="3187700"/>
          <p14:tracePt t="156530" x="8680450" y="3160713"/>
          <p14:tracePt t="156547" x="8697913" y="3143250"/>
          <p14:tracePt t="156564" x="8707438" y="3135313"/>
          <p14:tracePt t="156580" x="8707438" y="3116263"/>
          <p14:tracePt t="156613" x="8707438" y="3108325"/>
          <p14:tracePt t="156751" x="8715375" y="3098800"/>
          <p14:tracePt t="156775" x="8724900" y="3108325"/>
          <p14:tracePt t="156853" x="8732838" y="3125788"/>
          <p14:tracePt t="156863" x="8778875" y="3179763"/>
          <p14:tracePt t="156881" x="8875713" y="3295650"/>
          <p14:tracePt t="156899" x="8929688" y="3357563"/>
          <p14:tracePt t="156915" x="8947150" y="3411538"/>
          <p14:tracePt t="156932" x="8966200" y="3455988"/>
          <p14:tracePt t="156948" x="8974138" y="3509963"/>
          <p14:tracePt t="156964" x="8983663" y="3571875"/>
          <p14:tracePt t="156980" x="8983663" y="3643313"/>
          <p14:tracePt t="156997" x="8983663" y="3706813"/>
          <p14:tracePt t="157014" x="8983663" y="3768725"/>
          <p14:tracePt t="157030" x="8983663" y="3830638"/>
          <p14:tracePt t="157047" x="8983663" y="3902075"/>
          <p14:tracePt t="157064" x="8966200" y="3973513"/>
          <p14:tracePt t="157080" x="8947150" y="4071938"/>
          <p14:tracePt t="157097" x="8939213" y="4179888"/>
          <p14:tracePt t="157114" x="8921750" y="4259263"/>
          <p14:tracePt t="157130" x="8902700" y="4330700"/>
          <p14:tracePt t="157147" x="8875713" y="4465638"/>
          <p14:tracePt t="157165" x="8867775" y="4519613"/>
          <p14:tracePt t="157180" x="8858250" y="4564063"/>
          <p14:tracePt t="157197" x="8840788" y="4608513"/>
          <p14:tracePt t="157214" x="8831263" y="4635500"/>
          <p14:tracePt t="157230" x="8813800" y="4687888"/>
          <p14:tracePt t="157248" x="8769350" y="4733925"/>
          <p14:tracePt t="157264" x="8751888" y="4778375"/>
          <p14:tracePt t="157280" x="8742363" y="4786313"/>
          <p14:tracePt t="157297" x="8688388" y="4813300"/>
          <p14:tracePt t="157315" x="8653463" y="4830763"/>
          <p14:tracePt t="157330" x="8626475" y="4849813"/>
          <p14:tracePt t="157347" x="8572500" y="4867275"/>
          <p14:tracePt t="157364" x="8501063" y="4884738"/>
          <p14:tracePt t="157380" x="8350250" y="4894263"/>
          <p14:tracePt t="157397" x="8018463" y="4902200"/>
          <p14:tracePt t="157415" x="7732713" y="4956175"/>
          <p14:tracePt t="157430" x="7510463" y="5027613"/>
          <p14:tracePt t="157447" x="7296150" y="5072063"/>
          <p14:tracePt t="157464" x="7099300" y="5081588"/>
          <p14:tracePt t="157480" x="6973888" y="5081588"/>
          <p14:tracePt t="157497" x="6894513" y="5081588"/>
          <p14:tracePt t="157514" x="6813550" y="5099050"/>
          <p14:tracePt t="157530" x="6715125" y="5126038"/>
          <p14:tracePt t="157547" x="6537325" y="5135563"/>
          <p14:tracePt t="157565" x="6411913" y="5116513"/>
          <p14:tracePt t="157580" x="6269038" y="5099050"/>
          <p14:tracePt t="157597" x="6143625" y="5081588"/>
          <p14:tracePt t="157614" x="5992813" y="5054600"/>
          <p14:tracePt t="157630" x="5803900" y="5037138"/>
          <p14:tracePt t="157647" x="5616575" y="4965700"/>
          <p14:tracePt t="157664" x="5322888" y="4849813"/>
          <p14:tracePt t="157681" x="5010150" y="4741863"/>
          <p14:tracePt t="157697" x="4759325" y="4687888"/>
          <p14:tracePt t="157714" x="4500563" y="4679950"/>
          <p14:tracePt t="157731" x="4232275" y="4679950"/>
          <p14:tracePt t="157750" x="4010025" y="4706938"/>
          <p14:tracePt t="157765" x="3795713" y="4733925"/>
          <p14:tracePt t="157781" x="3527425" y="4759325"/>
          <p14:tracePt t="157799" x="3375025" y="4759325"/>
          <p14:tracePt t="157815" x="3276600" y="4778375"/>
          <p14:tracePt t="157831" x="3197225" y="4795838"/>
          <p14:tracePt t="157848" x="3125788" y="4813300"/>
          <p14:tracePt t="157865" x="3054350" y="4830763"/>
          <p14:tracePt t="157881" x="3009900" y="4830763"/>
          <p14:tracePt t="157898" x="2965450" y="4840288"/>
          <p14:tracePt t="157915" x="2928938" y="4840288"/>
          <p14:tracePt t="157932" x="2894013" y="4849813"/>
          <p14:tracePt t="157948" x="2847975" y="4857750"/>
          <p14:tracePt t="157965" x="2795588" y="4867275"/>
          <p14:tracePt t="157981" x="2724150" y="4884738"/>
          <p14:tracePt t="157998" x="2571750" y="4902200"/>
          <p14:tracePt t="158014" x="2446338" y="4929188"/>
          <p14:tracePt t="158031" x="2303463" y="4938713"/>
          <p14:tracePt t="158049" x="2241550" y="4938713"/>
          <p14:tracePt t="158066" x="2160588" y="4929188"/>
          <p14:tracePt t="158082" x="2098675" y="4911725"/>
          <p14:tracePt t="158099" x="2054225" y="4876800"/>
          <p14:tracePt t="158115" x="2027238" y="4840288"/>
          <p14:tracePt t="158131" x="2017713" y="4786313"/>
          <p14:tracePt t="158148" x="2017713" y="4697413"/>
          <p14:tracePt t="158164" x="2017713" y="4616450"/>
          <p14:tracePt t="158181" x="2071688" y="4465638"/>
          <p14:tracePt t="158199" x="2143125" y="4340225"/>
          <p14:tracePt t="158215" x="2232025" y="4214813"/>
          <p14:tracePt t="158231" x="2295525" y="4135438"/>
          <p14:tracePt t="158250" x="2330450" y="4090988"/>
          <p14:tracePt t="158265" x="2347913" y="4054475"/>
          <p14:tracePt t="158281" x="2374900" y="4010025"/>
          <p14:tracePt t="158299" x="2419350" y="3956050"/>
          <p14:tracePt t="158315" x="2482850" y="3902075"/>
          <p14:tracePt t="158331" x="2562225" y="3849688"/>
          <p14:tracePt t="158347" x="2633663" y="3822700"/>
          <p14:tracePt t="158364" x="2679700" y="3805238"/>
          <p14:tracePt t="158381" x="2732088" y="3786188"/>
          <p14:tracePt t="158397" x="2776538" y="3768725"/>
          <p14:tracePt t="158414" x="2830513" y="3751263"/>
          <p14:tracePt t="158430" x="2874963" y="3741738"/>
          <p14:tracePt t="158447" x="2965450" y="3724275"/>
          <p14:tracePt t="158465" x="3009900" y="3724275"/>
          <p14:tracePt t="158481" x="3054350" y="3724275"/>
          <p14:tracePt t="158498" x="3125788" y="3724275"/>
          <p14:tracePt t="158515" x="3214688" y="3724275"/>
          <p14:tracePt t="158531" x="3340100" y="3741738"/>
          <p14:tracePt t="158548" x="3500438" y="3786188"/>
          <p14:tracePt t="158565" x="3554413" y="3822700"/>
          <p14:tracePt t="158581" x="3571875" y="3857625"/>
          <p14:tracePt t="158597" x="3598863" y="3902075"/>
          <p14:tracePt t="158614" x="3643313" y="3911600"/>
          <p14:tracePt t="158631" x="3687763" y="3911600"/>
          <p14:tracePt t="158648" x="3759200" y="3902075"/>
          <p14:tracePt t="158665" x="3840163" y="3876675"/>
          <p14:tracePt t="158681" x="3956050" y="3805238"/>
          <p14:tracePt t="158699" x="4062413" y="3714750"/>
          <p14:tracePt t="158715" x="4170363" y="3589338"/>
          <p14:tracePt t="158731" x="4313238" y="3429000"/>
          <p14:tracePt t="158750" x="4446588" y="3206750"/>
          <p14:tracePt t="158765" x="4510088" y="2992438"/>
          <p14:tracePt t="158781" x="4518025" y="2768600"/>
          <p14:tracePt t="158798" x="4456113" y="2554288"/>
          <p14:tracePt t="158814" x="4259263" y="2330450"/>
          <p14:tracePt t="158832" x="4125913" y="2214563"/>
          <p14:tracePt t="158848" x="4017963" y="2116138"/>
          <p14:tracePt t="158865" x="3938588" y="2054225"/>
          <p14:tracePt t="158881" x="3867150" y="2044700"/>
          <p14:tracePt t="158897" x="3786188" y="2036763"/>
          <p14:tracePt t="158914" x="3670300" y="2036763"/>
          <p14:tracePt t="158931" x="3554413" y="2044700"/>
          <p14:tracePt t="158947" x="3429000" y="2071688"/>
          <p14:tracePt t="158965" x="3367088" y="2089150"/>
          <p14:tracePt t="158981" x="3348038" y="2098675"/>
          <p14:tracePt t="158997" x="3322638" y="2143125"/>
          <p14:tracePt t="159014" x="3295650" y="2224088"/>
          <p14:tracePt t="159031" x="3241675" y="2366963"/>
          <p14:tracePt t="159048" x="3179763" y="2544763"/>
          <p14:tracePt t="159065" x="3133725" y="2724150"/>
          <p14:tracePt t="159081" x="3133725" y="2955925"/>
          <p14:tracePt t="159098" x="3187700" y="3071813"/>
          <p14:tracePt t="159115" x="3251200" y="3170238"/>
          <p14:tracePt t="159132" x="3303588" y="3251200"/>
          <p14:tracePt t="159148" x="3394075" y="3384550"/>
          <p14:tracePt t="159165" x="3490913" y="3517900"/>
          <p14:tracePt t="159182" x="3625850" y="3662363"/>
          <p14:tracePt t="159199" x="3751263" y="3706813"/>
          <p14:tracePt t="159216" x="3894138" y="3724275"/>
          <p14:tracePt t="159231" x="4000500" y="3733800"/>
          <p14:tracePt t="159250" x="4152900" y="3741738"/>
          <p14:tracePt t="159265" x="4322763" y="3759200"/>
          <p14:tracePt t="159281" x="4500563" y="3733800"/>
          <p14:tracePt t="159298" x="4652963" y="3662363"/>
          <p14:tracePt t="159315" x="4768850" y="3598863"/>
          <p14:tracePt t="159331" x="4875213" y="3465513"/>
          <p14:tracePt t="159349" x="4911725" y="3340100"/>
          <p14:tracePt t="159365" x="4929188" y="3197225"/>
          <p14:tracePt t="159381" x="4946650" y="3044825"/>
          <p14:tracePt t="159398" x="4946650" y="2911475"/>
          <p14:tracePt t="159415" x="4921250" y="2732088"/>
          <p14:tracePt t="159432" x="4857750" y="2544763"/>
          <p14:tracePt t="159448" x="4759325" y="2312988"/>
          <p14:tracePt t="159466" x="4608513" y="2206625"/>
          <p14:tracePt t="159481" x="4429125" y="2116138"/>
          <p14:tracePt t="159498" x="4303713" y="2098675"/>
          <p14:tracePt t="159515" x="4214813" y="2098675"/>
          <p14:tracePt t="159531" x="4143375" y="2098675"/>
          <p14:tracePt t="159549" x="4081463" y="2116138"/>
          <p14:tracePt t="159565" x="4010025" y="2152650"/>
          <p14:tracePt t="159565" x="3965575" y="2197100"/>
          <p14:tracePt t="159583" x="3919538" y="2232025"/>
          <p14:tracePt t="159597" x="3786188" y="2384425"/>
          <p14:tracePt t="159614" x="3581400" y="2679700"/>
          <p14:tracePt t="159630" x="3446463" y="2867025"/>
          <p14:tracePt t="159647" x="3367088" y="3044825"/>
          <p14:tracePt t="159664" x="3313113" y="3160713"/>
          <p14:tracePt t="159682" x="3286125" y="3259138"/>
          <p14:tracePt t="159698" x="3268663" y="3367088"/>
          <p14:tracePt t="159715" x="3295650" y="3554413"/>
          <p14:tracePt t="159732" x="3322638" y="3670300"/>
          <p14:tracePt t="159751" x="3348038" y="3751263"/>
          <p14:tracePt t="159765" x="3357563" y="3813175"/>
          <p14:tracePt t="159781" x="3384550" y="3867150"/>
          <p14:tracePt t="159797" x="3419475" y="3929063"/>
          <p14:tracePt t="159814" x="3482975" y="4010025"/>
          <p14:tracePt t="159830" x="3544888" y="4064000"/>
          <p14:tracePt t="159847" x="3652838" y="4108450"/>
          <p14:tracePt t="159865" x="3724275" y="4125913"/>
          <p14:tracePt t="159881" x="3795713" y="4143375"/>
          <p14:tracePt t="159897" x="3840163" y="4152900"/>
          <p14:tracePt t="159914" x="3884613" y="4162425"/>
          <p14:tracePt t="159932" x="3946525" y="4162425"/>
          <p14:tracePt t="159948" x="4010025" y="4162425"/>
          <p14:tracePt t="159965" x="4108450" y="4152900"/>
          <p14:tracePt t="159982" x="4241800" y="4098925"/>
          <p14:tracePt t="159998" x="4322763" y="4044950"/>
          <p14:tracePt t="160015" x="4375150" y="3965575"/>
          <p14:tracePt t="160032" x="4419600" y="3830638"/>
          <p14:tracePt t="160048" x="4465638" y="3635375"/>
          <p14:tracePt t="160065" x="4491038" y="3438525"/>
          <p14:tracePt t="160081" x="4510088" y="3152775"/>
          <p14:tracePt t="160099" x="4510088" y="2955925"/>
          <p14:tracePt t="160116" x="4491038" y="2830513"/>
          <p14:tracePt t="160132" x="4429125" y="2714625"/>
          <p14:tracePt t="160149" x="4348163" y="2625725"/>
          <p14:tracePt t="160165" x="4268788" y="2544763"/>
          <p14:tracePt t="160181" x="4197350" y="2482850"/>
          <p14:tracePt t="160198" x="4125913" y="2455863"/>
          <p14:tracePt t="160215" x="4098925" y="2438400"/>
          <p14:tracePt t="160231" x="4081463" y="2438400"/>
          <p14:tracePt t="160251" x="4071938" y="2438400"/>
          <p14:tracePt t="160265" x="4027488" y="2446338"/>
          <p14:tracePt t="160281" x="3983038" y="2473325"/>
          <p14:tracePt t="160298" x="3929063" y="2492375"/>
          <p14:tracePt t="160314" x="3884613" y="2517775"/>
          <p14:tracePt t="160331" x="3803650" y="2571750"/>
          <p14:tracePt t="160349" x="3759200" y="2616200"/>
          <p14:tracePt t="160366" x="3724275" y="2660650"/>
          <p14:tracePt t="160382" x="3679825" y="2741613"/>
          <p14:tracePt t="160398" x="3633788" y="2830513"/>
          <p14:tracePt t="160415" x="3608388" y="2921000"/>
          <p14:tracePt t="160432" x="3598863" y="2955925"/>
          <p14:tracePt t="160448" x="3598863" y="2965450"/>
          <p14:tracePt t="160465" x="3643313" y="2965450"/>
          <p14:tracePt t="160962" x="3732213" y="2965450"/>
          <p14:tracePt t="160970" x="3830638" y="2965450"/>
          <p14:tracePt t="160981" x="4098925" y="2921000"/>
          <p14:tracePt t="161000" x="4205288" y="2894013"/>
          <p14:tracePt t="161016" x="4276725" y="2874963"/>
          <p14:tracePt t="161032" x="4330700" y="2857500"/>
          <p14:tracePt t="161049" x="4340225" y="2849563"/>
          <p14:tracePt t="161065" x="4348163" y="2849563"/>
          <p14:tracePt t="161081" x="4357688" y="2849563"/>
          <p14:tracePt t="161141" x="4375150" y="2857500"/>
          <p14:tracePt t="161158" x="4402138" y="2867025"/>
          <p14:tracePt t="161167" x="4473575" y="2884488"/>
          <p14:tracePt t="161181" x="4562475" y="2928938"/>
          <p14:tracePt t="161198" x="4598988" y="2955925"/>
          <p14:tracePt t="161214" x="4598988" y="2973388"/>
          <p14:tracePt t="161231" x="4598988" y="3000375"/>
          <p14:tracePt t="161248" x="4598988" y="3009900"/>
          <p14:tracePt t="161265" x="4598988" y="3017838"/>
          <p14:tracePt t="161280" x="4598988" y="2992438"/>
          <p14:tracePt t="161313" x="4608513" y="2955925"/>
          <p14:tracePt t="161321" x="4625975" y="2928938"/>
          <p14:tracePt t="161330" x="4625975" y="2921000"/>
          <p14:tracePt t="161347" x="4625975" y="2911475"/>
          <p14:tracePt t="161364" x="4633913" y="2911475"/>
          <p14:tracePt t="161383" x="4643438" y="2894013"/>
          <p14:tracePt t="161397" x="4652963" y="2874963"/>
          <p14:tracePt t="161414" x="4670425" y="2857500"/>
          <p14:tracePt t="161431" x="4687888" y="2830513"/>
          <p14:tracePt t="161447" x="4697413" y="2830513"/>
          <p14:tracePt t="161464" x="4724400" y="2830513"/>
          <p14:tracePt t="161480" x="4759325" y="2830513"/>
          <p14:tracePt t="161497" x="4795838" y="2840038"/>
          <p14:tracePt t="161514" x="4813300" y="2874963"/>
          <p14:tracePt t="161531" x="4813300" y="2894013"/>
          <p14:tracePt t="161548" x="4813300" y="2928938"/>
          <p14:tracePt t="161564" x="4822825" y="2965450"/>
          <p14:tracePt t="161581" x="4830763" y="3017838"/>
          <p14:tracePt t="161598" x="4840288" y="3098800"/>
          <p14:tracePt t="161615" x="4840288" y="3170238"/>
          <p14:tracePt t="161631" x="4822825" y="3303588"/>
          <p14:tracePt t="161647" x="4813300" y="3509963"/>
          <p14:tracePt t="161665" x="4813300" y="3608388"/>
          <p14:tracePt t="161682" x="4803775" y="3687763"/>
          <p14:tracePt t="161698" x="4795838" y="3759200"/>
          <p14:tracePt t="161714" x="4776788" y="3830638"/>
          <p14:tracePt t="161731" x="4759325" y="3884613"/>
          <p14:tracePt t="161749" x="4741863" y="3938588"/>
          <p14:tracePt t="161764" x="4714875" y="4010025"/>
          <p14:tracePt t="161781" x="4697413" y="4064000"/>
          <p14:tracePt t="161797" x="4679950" y="4081463"/>
          <p14:tracePt t="161814" x="4670425" y="4098925"/>
          <p14:tracePt t="161830" x="4652963" y="4116388"/>
          <p14:tracePt t="161847" x="4625975" y="4125913"/>
          <p14:tracePt t="161864" x="4608513" y="4143375"/>
          <p14:tracePt t="161880" x="4572000" y="4152900"/>
          <p14:tracePt t="161897" x="4518025" y="4187825"/>
          <p14:tracePt t="161914" x="4419600" y="4241800"/>
          <p14:tracePt t="161931" x="4357688" y="4286250"/>
          <p14:tracePt t="161947" x="4322763" y="4305300"/>
          <p14:tracePt t="161964" x="4295775" y="4322763"/>
          <p14:tracePt t="161980" x="4286250" y="4330700"/>
          <p14:tracePt t="161997" x="4268788" y="4340225"/>
          <p14:tracePt t="162014" x="4268788" y="4367213"/>
          <p14:tracePt t="162031" x="4259263" y="4421188"/>
          <p14:tracePt t="162047" x="4259263" y="4438650"/>
          <p14:tracePt t="162064" x="4259263" y="4448175"/>
          <p14:tracePt t="162080" x="4259263" y="4465638"/>
          <p14:tracePt t="162097" x="4259263" y="4483100"/>
          <p14:tracePt t="162114" x="4268788" y="4500563"/>
          <p14:tracePt t="162130" x="4286250" y="4500563"/>
          <p14:tracePt t="162147" x="4295775" y="4519613"/>
          <p14:tracePt t="162164" x="4322763" y="4527550"/>
          <p14:tracePt t="162181" x="4375150" y="4554538"/>
          <p14:tracePt t="162197" x="4419600" y="4572000"/>
          <p14:tracePt t="162214" x="4456113" y="4581525"/>
          <p14:tracePt t="162232" x="4491038" y="4598988"/>
          <p14:tracePt t="162232" x="4510088" y="4598988"/>
          <p14:tracePt t="162251" x="4527550" y="4608513"/>
          <p14:tracePt t="162265" x="4554538" y="4625975"/>
          <p14:tracePt t="162282" x="4581525" y="4635500"/>
          <p14:tracePt t="162298" x="4608513" y="4652963"/>
          <p14:tracePt t="162314" x="4633913" y="4670425"/>
          <p14:tracePt t="162331" x="4660900" y="4687888"/>
          <p14:tracePt t="162348" x="4714875" y="4697413"/>
          <p14:tracePt t="162364" x="4751388" y="4714875"/>
          <p14:tracePt t="162381" x="4803775" y="4733925"/>
          <p14:tracePt t="162398" x="4840288" y="4751388"/>
          <p14:tracePt t="162414" x="4911725" y="4768850"/>
          <p14:tracePt t="162431" x="4965700" y="4768850"/>
          <p14:tracePt t="162448" x="5018088" y="4768850"/>
          <p14:tracePt t="162465" x="5081588" y="4751388"/>
          <p14:tracePt t="162482" x="5116513" y="4733925"/>
          <p14:tracePt t="162498" x="5126038" y="4724400"/>
          <p14:tracePt t="162514" x="5135563" y="4706938"/>
          <p14:tracePt t="162531" x="5143500" y="4697413"/>
          <p14:tracePt t="162548" x="5153025" y="4652963"/>
          <p14:tracePt t="162566" x="5153025" y="4616450"/>
          <p14:tracePt t="162581" x="5153025" y="4554538"/>
          <p14:tracePt t="162598" x="5153025" y="4492625"/>
          <p14:tracePt t="162614" x="5153025" y="4421188"/>
          <p14:tracePt t="162631" x="5153025" y="4349750"/>
          <p14:tracePt t="162647" x="5160963" y="4278313"/>
          <p14:tracePt t="162664" x="5160963" y="4214813"/>
          <p14:tracePt t="162682" x="5160963" y="4179888"/>
          <p14:tracePt t="162698" x="5153025" y="4135438"/>
          <p14:tracePt t="162716" x="5153025" y="4090988"/>
          <p14:tracePt t="162732" x="5153025" y="4044950"/>
          <p14:tracePt t="162751" x="5153025" y="3992563"/>
          <p14:tracePt t="162765" x="5143500" y="3965575"/>
          <p14:tracePt t="162781" x="5135563" y="3929063"/>
          <p14:tracePt t="162798" x="5126038" y="3876675"/>
          <p14:tracePt t="162815" x="5116513" y="3830638"/>
          <p14:tracePt t="162832" x="5116513" y="3805238"/>
          <p14:tracePt t="162848" x="5116513" y="3768725"/>
          <p14:tracePt t="162865" x="5108575" y="3724275"/>
          <p14:tracePt t="162882" x="5081588" y="3679825"/>
          <p14:tracePt t="162898" x="5054600" y="3625850"/>
          <p14:tracePt t="162915" x="5045075" y="3598863"/>
          <p14:tracePt t="162932" x="5045075" y="3563938"/>
          <p14:tracePt t="162948" x="5045075" y="3527425"/>
          <p14:tracePt t="162964" x="5037138" y="3492500"/>
          <p14:tracePt t="162981" x="5027613" y="3421063"/>
          <p14:tracePt t="162998" x="5010150" y="3349625"/>
          <p14:tracePt t="163014" x="5000625" y="3303588"/>
          <p14:tracePt t="163031" x="4992688" y="3259138"/>
          <p14:tracePt t="163048" x="4992688" y="3224213"/>
          <p14:tracePt t="163065" x="4992688" y="3214688"/>
          <p14:tracePt t="163082" x="4992688" y="3206750"/>
          <p14:tracePt t="163098" x="4992688" y="3170238"/>
          <p14:tracePt t="163114" x="4983163" y="3116263"/>
          <p14:tracePt t="163131" x="4983163" y="3089275"/>
          <p14:tracePt t="163148" x="4983163" y="3071813"/>
          <p14:tracePt t="164072" x="4973638" y="3071813"/>
          <p14:tracePt t="164100" x="4973638" y="3081338"/>
          <p14:tracePt t="164115" x="4973638" y="3089275"/>
          <p14:tracePt t="164217" x="4965700" y="3089275"/>
          <p14:tracePt t="164241" x="4965700" y="3098800"/>
          <p14:tracePt t="164382" x="4965700" y="3108325"/>
          <p14:tracePt t="164396" x="4965700" y="3116263"/>
          <p14:tracePt t="164406" x="4973638" y="3116263"/>
          <p14:tracePt t="164428" x="4973638" y="3125788"/>
          <p14:tracePt t="164568" x="4983163" y="3125788"/>
          <p14:tracePt t="164584" x="4983163" y="3135313"/>
          <p14:tracePt t="164836" x="4983163" y="3143250"/>
          <p14:tracePt t="164866" x="4983163" y="3152775"/>
          <p14:tracePt t="164875" x="4983163" y="3160713"/>
          <p14:tracePt t="164885" x="4992688" y="3170238"/>
          <p14:tracePt t="164899" x="4992688" y="3179763"/>
          <p14:tracePt t="164915" x="5000625" y="3214688"/>
          <p14:tracePt t="164931" x="5000625" y="3241675"/>
          <p14:tracePt t="164948" x="5000625" y="3278188"/>
          <p14:tracePt t="164965" x="5000625" y="3303588"/>
          <p14:tracePt t="164981" x="5000625" y="3322638"/>
          <p14:tracePt t="164998" x="5010150" y="3349625"/>
          <p14:tracePt t="165015" x="5018088" y="3375025"/>
          <p14:tracePt t="165032" x="5018088" y="3394075"/>
          <p14:tracePt t="165049" x="5018088" y="3402013"/>
          <p14:tracePt t="165066" x="5018088" y="3429000"/>
          <p14:tracePt t="165081" x="5010150" y="3446463"/>
          <p14:tracePt t="165098" x="5010150" y="3517900"/>
          <p14:tracePt t="165115" x="5010150" y="3554413"/>
          <p14:tracePt t="165132" x="4992688" y="3589338"/>
          <p14:tracePt t="165148" x="4992688" y="3643313"/>
          <p14:tracePt t="165165" x="4983163" y="3662363"/>
          <p14:tracePt t="165182" x="4983163" y="3679825"/>
          <p14:tracePt t="165198" x="4973638" y="3697288"/>
          <p14:tracePt t="165215" x="4965700" y="3706813"/>
          <p14:tracePt t="165231" x="4965700" y="3714750"/>
          <p14:tracePt t="165248" x="4965700" y="3724275"/>
          <p14:tracePt t="165265" x="4965700" y="3706813"/>
          <p14:tracePt t="165525" x="4973638" y="3687763"/>
          <p14:tracePt t="165533" x="4983163" y="3625850"/>
          <p14:tracePt t="165550" x="5000625" y="3554413"/>
          <p14:tracePt t="165565" x="5000625" y="3473450"/>
          <p14:tracePt t="165581" x="5000625" y="3411538"/>
          <p14:tracePt t="165598" x="5000625" y="3330575"/>
          <p14:tracePt t="165615" x="5000625" y="3268663"/>
          <p14:tracePt t="165631" x="4992688" y="3160713"/>
          <p14:tracePt t="165649" x="4992688" y="3098800"/>
          <p14:tracePt t="165665" x="5000625" y="3036888"/>
          <p14:tracePt t="165683" x="5010150" y="2973388"/>
          <p14:tracePt t="165699" x="5010150" y="2901950"/>
          <p14:tracePt t="165715" x="5010150" y="2857500"/>
          <p14:tracePt t="165732" x="5010150" y="2813050"/>
          <p14:tracePt t="165732" x="5000625" y="2786063"/>
          <p14:tracePt t="165752" x="4992688" y="2741613"/>
          <p14:tracePt t="165767" x="4983163" y="2714625"/>
          <p14:tracePt t="165783" x="4983163" y="2697163"/>
          <p14:tracePt t="165799" x="4973638" y="2670175"/>
          <p14:tracePt t="165815" x="4973638" y="2635250"/>
          <p14:tracePt t="165832" x="4973638" y="2608263"/>
          <p14:tracePt t="165849" x="4965700" y="2581275"/>
          <p14:tracePt t="165865" x="4956175" y="2527300"/>
          <p14:tracePt t="165882" x="4946650" y="2482850"/>
          <p14:tracePt t="165899" x="4938713" y="2446338"/>
          <p14:tracePt t="165915" x="4938713" y="2420938"/>
          <p14:tracePt t="165932" x="4938713" y="2401888"/>
          <p14:tracePt t="165949" x="4938713" y="2393950"/>
          <p14:tracePt t="165966" x="4938713" y="2374900"/>
          <p14:tracePt t="165982" x="4938713" y="2349500"/>
          <p14:tracePt t="165999" x="4929188" y="2322513"/>
          <p14:tracePt t="166017" x="4929188" y="2312988"/>
          <p14:tracePt t="166033" x="4929188" y="2295525"/>
          <p14:tracePt t="166049" x="4921250" y="2268538"/>
          <p14:tracePt t="166066" x="4921250" y="2224088"/>
          <p14:tracePt t="166082" x="4921250" y="2179638"/>
          <p14:tracePt t="166099" x="4921250" y="2143125"/>
          <p14:tracePt t="166116" x="4921250" y="2116138"/>
          <p14:tracePt t="166132" x="4921250" y="2108200"/>
          <p14:tracePt t="166149" x="4921250" y="2089150"/>
          <p14:tracePt t="166167" x="4929188" y="2089150"/>
          <p14:tracePt t="166184" x="4946650" y="2063750"/>
          <p14:tracePt t="166199" x="4956175" y="2044700"/>
          <p14:tracePt t="166215" x="4973638" y="2036763"/>
          <p14:tracePt t="166232" x="4983163" y="2017713"/>
          <p14:tracePt t="166250" x="4992688" y="2017713"/>
          <p14:tracePt t="166291" x="5000625" y="2017713"/>
          <p14:tracePt t="166314" x="5010150" y="2017713"/>
          <p14:tracePt t="166323" x="5018088" y="2017713"/>
          <p14:tracePt t="166332" x="5027613" y="2017713"/>
          <p14:tracePt t="166349" x="5054600" y="2027238"/>
          <p14:tracePt t="166366" x="5108575" y="2036763"/>
          <p14:tracePt t="166382" x="5143500" y="2054225"/>
          <p14:tracePt t="166398" x="5180013" y="2054225"/>
          <p14:tracePt t="166415" x="5224463" y="2081213"/>
          <p14:tracePt t="166433" x="5241925" y="2089150"/>
          <p14:tracePt t="166465" x="5251450" y="2089150"/>
          <p14:tracePt t="166510" x="5251450" y="2098675"/>
          <p14:tracePt t="166565" x="5259388" y="2108200"/>
          <p14:tracePt t="166635" x="5268913" y="2108200"/>
          <p14:tracePt t="166690" x="5268913" y="2116138"/>
          <p14:tracePt t="174579" x="5278438" y="2116138"/>
          <p14:tracePt t="174816" x="5286375" y="2116138"/>
          <p14:tracePt t="174825" x="5295900" y="2116138"/>
          <p14:tracePt t="174840" x="5303838" y="2116138"/>
          <p14:tracePt t="174856" x="5313363" y="2116138"/>
          <p14:tracePt t="174873" x="5322888" y="2116138"/>
          <p14:tracePt t="174926" x="5330825" y="2116138"/>
          <p14:tracePt t="174942" x="5340350" y="2116138"/>
          <p14:tracePt t="174958" x="5349875" y="2116138"/>
          <p14:tracePt t="174967" x="5357813" y="2116138"/>
          <p14:tracePt t="174982" x="5367338" y="2116138"/>
          <p14:tracePt t="175028" x="5375275" y="2116138"/>
          <p14:tracePt t="175059" x="5384800" y="2116138"/>
          <p14:tracePt t="175082" x="5394325" y="2116138"/>
          <p14:tracePt t="175098" x="5402263" y="2116138"/>
          <p14:tracePt t="179480" x="5429250" y="2116138"/>
          <p14:tracePt t="180131" x="5456238" y="2116138"/>
          <p14:tracePt t="180140" x="5492750" y="2116138"/>
          <p14:tracePt t="180150" x="5545138" y="2108200"/>
          <p14:tracePt t="180167" x="5589588" y="2108200"/>
          <p14:tracePt t="180185" x="5616575" y="2108200"/>
          <p14:tracePt t="180200" x="5635625" y="2108200"/>
          <p14:tracePt t="180234" x="5661025" y="2098675"/>
          <p14:tracePt t="180252" x="5707063" y="2081213"/>
          <p14:tracePt t="180267" x="5751513" y="2071688"/>
          <p14:tracePt t="180284" x="5786438" y="2063750"/>
          <p14:tracePt t="180300" x="5795963" y="2063750"/>
          <p14:tracePt t="180317" x="5813425" y="2063750"/>
          <p14:tracePt t="180335" x="5830888" y="2054225"/>
          <p14:tracePt t="180352" x="5867400" y="2054225"/>
          <p14:tracePt t="180368" x="5875338" y="2054225"/>
          <p14:tracePt t="180383" x="5884863" y="2054225"/>
          <p14:tracePt t="180400" x="5894388" y="2044700"/>
          <p14:tracePt t="180469" x="5894388" y="2036763"/>
          <p14:tracePt t="180478" x="5902325" y="2017713"/>
          <p14:tracePt t="180488" x="5902325" y="2000250"/>
          <p14:tracePt t="180501" x="5902325" y="1955800"/>
          <p14:tracePt t="180517" x="5884863" y="1911350"/>
          <p14:tracePt t="180534" x="5867400" y="1857375"/>
          <p14:tracePt t="180551" x="5840413" y="1812925"/>
          <p14:tracePt t="180567" x="5803900" y="1751013"/>
          <p14:tracePt t="180583" x="5751513" y="1697038"/>
          <p14:tracePt t="180601" x="5707063" y="1679575"/>
          <p14:tracePt t="180617" x="5653088" y="1660525"/>
          <p14:tracePt t="180633" x="5572125" y="1633538"/>
          <p14:tracePt t="180650" x="5456238" y="1589088"/>
          <p14:tracePt t="180667" x="5340350" y="1554163"/>
          <p14:tracePt t="180683" x="5214938" y="1517650"/>
          <p14:tracePt t="180700" x="5064125" y="1482725"/>
          <p14:tracePt t="180717" x="4921250" y="1465263"/>
          <p14:tracePt t="180733" x="4660900" y="1428750"/>
          <p14:tracePt t="180751" x="4465638" y="1374775"/>
          <p14:tracePt t="180767" x="4251325" y="1322388"/>
          <p14:tracePt t="180784" x="4037013" y="1295400"/>
          <p14:tracePt t="180800" x="3857625" y="1276350"/>
          <p14:tracePt t="180817" x="3598863" y="1250950"/>
          <p14:tracePt t="180835" x="3419475" y="1250950"/>
          <p14:tracePt t="180851" x="3295650" y="1250950"/>
          <p14:tracePt t="180867" x="3214688" y="1250950"/>
          <p14:tracePt t="180884" x="3133725" y="1258888"/>
          <p14:tracePt t="180900" x="3062288" y="1276350"/>
          <p14:tracePt t="180917" x="3000375" y="1285875"/>
          <p14:tracePt t="180934" x="2938463" y="1285875"/>
          <p14:tracePt t="180950" x="2901950" y="1295400"/>
          <p14:tracePt t="180967" x="2884488" y="1295400"/>
          <p14:tracePt t="180983" x="2867025" y="1312863"/>
          <p14:tracePt t="181001" x="2830513" y="1330325"/>
          <p14:tracePt t="181017" x="2786063" y="1347788"/>
          <p14:tracePt t="181033" x="2724150" y="1366838"/>
          <p14:tracePt t="181050" x="2679700" y="1374775"/>
          <p14:tracePt t="181067" x="2625725" y="1393825"/>
          <p14:tracePt t="181083" x="2608263" y="1411288"/>
          <p14:tracePt t="181100" x="2589213" y="1428750"/>
          <p14:tracePt t="181117" x="2589213" y="1438275"/>
          <p14:tracePt t="181150" x="2608263" y="1438275"/>
          <p14:tracePt t="181194" x="2633663" y="1428750"/>
          <p14:tracePt t="181202" x="2652713" y="1428750"/>
          <p14:tracePt t="181216" x="2697163" y="1419225"/>
          <p14:tracePt t="181233" x="2741613" y="1411288"/>
          <p14:tracePt t="181233" x="2768600" y="1411288"/>
          <p14:tracePt t="181251" x="2813050" y="1401763"/>
          <p14:tracePt t="181267" x="2867025" y="1384300"/>
          <p14:tracePt t="181284" x="2946400" y="1374775"/>
          <p14:tracePt t="181301" x="3108325" y="1366838"/>
          <p14:tracePt t="181318" x="3322638" y="1339850"/>
          <p14:tracePt t="181334" x="3562350" y="1303338"/>
          <p14:tracePt t="181351" x="3902075" y="1295400"/>
          <p14:tracePt t="181368" x="4143375" y="1330325"/>
          <p14:tracePt t="181383" x="4303713" y="1393825"/>
          <p14:tracePt t="181400" x="4367213" y="1428750"/>
          <p14:tracePt t="181417" x="4384675" y="1438275"/>
          <p14:tracePt t="181433" x="4402138" y="1455738"/>
          <p14:tracePt t="181450" x="4429125" y="1465263"/>
          <p14:tracePt t="181467" x="4465638" y="1482725"/>
          <p14:tracePt t="181483" x="4537075" y="1509713"/>
          <p14:tracePt t="181501" x="4545013" y="1517650"/>
          <p14:tracePt t="181517" x="4554538" y="1536700"/>
          <p14:tracePt t="181533" x="4581525" y="1544638"/>
          <p14:tracePt t="181551" x="4598988" y="1562100"/>
          <p14:tracePt t="181568" x="4633913" y="1571625"/>
          <p14:tracePt t="181583" x="4687888" y="1589088"/>
          <p14:tracePt t="181600" x="4732338" y="1608138"/>
          <p14:tracePt t="181616" x="4776788" y="1625600"/>
          <p14:tracePt t="181633" x="4803775" y="1643063"/>
          <p14:tracePt t="181650" x="4848225" y="1660525"/>
          <p14:tracePt t="181666" x="4894263" y="1670050"/>
          <p14:tracePt t="181683" x="4946650" y="1679575"/>
          <p14:tracePt t="181700" x="4983163" y="1687513"/>
          <p14:tracePt t="181717" x="5018088" y="1704975"/>
          <p14:tracePt t="181735" x="5037138" y="1704975"/>
          <p14:tracePt t="181754" x="5045075" y="1714500"/>
          <p14:tracePt t="181783" x="5064125" y="1724025"/>
          <p14:tracePt t="181792" x="5089525" y="1724025"/>
          <p14:tracePt t="181801" x="5153025" y="1741488"/>
          <p14:tracePt t="181817" x="5278438" y="1785938"/>
          <p14:tracePt t="181834" x="5375275" y="1803400"/>
          <p14:tracePt t="181851" x="5438775" y="1822450"/>
          <p14:tracePt t="181868" x="5483225" y="1830388"/>
          <p14:tracePt t="181883" x="5510213" y="1830388"/>
          <p14:tracePt t="181901" x="5518150" y="1849438"/>
          <p14:tracePt t="181917" x="5564188" y="1857375"/>
          <p14:tracePt t="181933" x="5581650" y="1874838"/>
          <p14:tracePt t="181950" x="5599113" y="1884363"/>
          <p14:tracePt t="181983" x="5635625" y="1911350"/>
          <p14:tracePt t="182001" x="5661025" y="1920875"/>
          <p14:tracePt t="182017" x="5670550" y="1920875"/>
          <p14:tracePt t="182033" x="5680075" y="1920875"/>
          <p14:tracePt t="182067" x="5688013" y="1946275"/>
          <p14:tracePt t="182136" x="5688013" y="1965325"/>
          <p14:tracePt t="182144" x="5688013" y="1982788"/>
          <p14:tracePt t="182153" x="5688013" y="2017713"/>
          <p14:tracePt t="182168" x="5670550" y="2063750"/>
          <p14:tracePt t="182185" x="5599113" y="2152650"/>
          <p14:tracePt t="182201" x="5510213" y="2259013"/>
          <p14:tracePt t="182234" x="5554663" y="2179638"/>
          <p14:tracePt t="182472" x="5581650" y="2081213"/>
          <p14:tracePt t="182480" x="5616575" y="2000250"/>
          <p14:tracePt t="182490" x="5635625" y="1965325"/>
          <p14:tracePt t="182501" x="5670550" y="1911350"/>
          <p14:tracePt t="182518" x="5741988" y="1849438"/>
          <p14:tracePt t="182536" x="5759450" y="1803400"/>
          <p14:tracePt t="182551" x="5778500" y="1795463"/>
          <p14:tracePt t="182568" x="5786438" y="1776413"/>
          <p14:tracePt t="182584" x="5813425" y="1741488"/>
          <p14:tracePt t="182601" x="5822950" y="1731963"/>
          <p14:tracePt t="182617" x="5822950" y="1714500"/>
          <p14:tracePt t="182633" x="5849938" y="1697038"/>
          <p14:tracePt t="182651" x="5867400" y="1687513"/>
          <p14:tracePt t="182667" x="5867400" y="1679575"/>
          <p14:tracePt t="182684" x="5875338" y="1670050"/>
          <p14:tracePt t="182717" x="5884863" y="1660525"/>
          <p14:tracePt t="182808" x="5894388" y="1652588"/>
          <p14:tracePt t="182817" x="5894388" y="1643063"/>
          <p14:tracePt t="182996" x="5894388" y="1633538"/>
          <p14:tracePt t="183066" x="5867400" y="1625600"/>
          <p14:tracePt t="183081" x="5840413" y="1625600"/>
          <p14:tracePt t="183089" x="5803900" y="1616075"/>
          <p14:tracePt t="183100" x="5697538" y="1608138"/>
          <p14:tracePt t="183117" x="5537200" y="1589088"/>
          <p14:tracePt t="183133" x="5295900" y="1562100"/>
          <p14:tracePt t="183151" x="5081588" y="1589088"/>
          <p14:tracePt t="183167" x="4848225" y="1616075"/>
          <p14:tracePt t="183184" x="4581525" y="1625600"/>
          <p14:tracePt t="183200" x="4303713" y="1598613"/>
          <p14:tracePt t="183217" x="4081463" y="1536700"/>
          <p14:tracePt t="183233" x="3911600" y="1509713"/>
          <p14:tracePt t="183251" x="3768725" y="1482725"/>
          <p14:tracePt t="183267" x="3633788" y="1465263"/>
          <p14:tracePt t="183283" x="3517900" y="1446213"/>
          <p14:tracePt t="183301" x="3429000" y="1428750"/>
          <p14:tracePt t="183317" x="3384550" y="1411288"/>
          <p14:tracePt t="183334" x="3367088" y="1393825"/>
          <p14:tracePt t="183350" x="3357563" y="1384300"/>
          <p14:tracePt t="183367" x="3330575" y="1374775"/>
          <p14:tracePt t="183383" x="3322638" y="1374775"/>
          <p14:tracePt t="183400" x="3303588" y="1374775"/>
          <p14:tracePt t="183417" x="3286125" y="1366838"/>
          <p14:tracePt t="183434" x="3268663" y="1357313"/>
          <p14:tracePt t="183451" x="3251200" y="1347788"/>
          <p14:tracePt t="183468" x="3232150" y="1339850"/>
          <p14:tracePt t="183484" x="3224213" y="1330325"/>
          <p14:tracePt t="183501" x="3214688" y="1330325"/>
          <p14:tracePt t="183533" x="3205163" y="1330325"/>
          <p14:tracePt t="183568" x="3197225" y="1339850"/>
          <p14:tracePt t="183678" x="3187700" y="1347788"/>
          <p14:tracePt t="183687" x="3179763" y="1384300"/>
          <p14:tracePt t="183701" x="3160713" y="1411288"/>
          <p14:tracePt t="183718" x="3152775" y="1419225"/>
          <p14:tracePt t="183734" x="3143250" y="1438275"/>
          <p14:tracePt t="183753" x="3133725" y="1438275"/>
          <p14:tracePt t="183768" x="3133725" y="1446213"/>
          <p14:tracePt t="183785" x="3125788" y="1465263"/>
          <p14:tracePt t="183817" x="3125788" y="1455738"/>
          <p14:tracePt t="184046" x="3116263" y="1455738"/>
          <p14:tracePt t="184578" x="3108325" y="1455738"/>
          <p14:tracePt t="184587" x="3098800" y="1455738"/>
          <p14:tracePt t="184601" x="3089275" y="1455738"/>
          <p14:tracePt t="184617" x="3081338" y="1455738"/>
          <p14:tracePt t="184634" x="3062288" y="1455738"/>
          <p14:tracePt t="184650" x="3017838" y="1455738"/>
          <p14:tracePt t="184667" x="2965450" y="1473200"/>
          <p14:tracePt t="184684" x="2874963" y="1500188"/>
          <p14:tracePt t="184701" x="2830513" y="1517650"/>
          <p14:tracePt t="184717" x="2803525" y="1527175"/>
          <p14:tracePt t="184734" x="2795588" y="1536700"/>
          <p14:tracePt t="184752" x="2786063" y="1536700"/>
          <p14:tracePt t="184768" x="2776538" y="1536700"/>
          <p14:tracePt t="184796" x="2768600" y="1544638"/>
          <p14:tracePt t="184820" x="2759075" y="1544638"/>
          <p14:tracePt t="184836" x="2751138" y="1544638"/>
          <p14:tracePt t="184866" x="2741613" y="1544638"/>
          <p14:tracePt t="185126" x="2732088" y="1544638"/>
          <p14:tracePt t="185140" x="2724150" y="1544638"/>
          <p14:tracePt t="185156" x="2724150" y="1536700"/>
          <p14:tracePt t="185188" x="2714625" y="1527175"/>
          <p14:tracePt t="185204" x="2714625" y="1517650"/>
          <p14:tracePt t="185213" x="2714625" y="1509713"/>
          <p14:tracePt t="185222" x="2705100" y="1465263"/>
          <p14:tracePt t="185235" x="2697163" y="1411288"/>
          <p14:tracePt t="185252" x="2697163" y="1339850"/>
          <p14:tracePt t="185267" x="2687638" y="1285875"/>
          <p14:tracePt t="185284" x="2670175" y="1241425"/>
          <p14:tracePt t="185300" x="2660650" y="1223963"/>
          <p14:tracePt t="185317" x="2643188" y="1214438"/>
          <p14:tracePt t="185334" x="2643188" y="1204913"/>
          <p14:tracePt t="185350" x="2625725" y="1204913"/>
          <p14:tracePt t="185430" x="2616200" y="1204913"/>
          <p14:tracePt t="185439" x="2616200" y="1214438"/>
          <p14:tracePt t="185454" x="2616200" y="1223963"/>
          <p14:tracePt t="185470" x="2616200" y="1231900"/>
          <p14:tracePt t="185487" x="2616200" y="1241425"/>
          <p14:tracePt t="185501" x="2625725" y="1258888"/>
          <p14:tracePt t="185517" x="2643188" y="1276350"/>
          <p14:tracePt t="185534" x="2697163" y="1295400"/>
          <p14:tracePt t="185551" x="2803525" y="1303338"/>
          <p14:tracePt t="185568" x="3000375" y="1258888"/>
          <p14:tracePt t="185584" x="3643313" y="1204913"/>
          <p14:tracePt t="185602" x="4357688" y="1250950"/>
          <p14:tracePt t="185618" x="5143500" y="1473200"/>
          <p14:tracePt t="185634" x="5803900" y="1652588"/>
          <p14:tracePt t="185650" x="6197600" y="1731963"/>
          <p14:tracePt t="185667" x="6402388" y="1731963"/>
          <p14:tracePt t="185684" x="6500813" y="1731963"/>
          <p14:tracePt t="185700" x="6518275" y="1724025"/>
          <p14:tracePt t="185717" x="6518275" y="1731963"/>
          <p14:tracePt t="185954" x="6510338" y="1731963"/>
          <p14:tracePt t="185963" x="6510338" y="1741488"/>
          <p14:tracePt t="185972" x="6492875" y="1751013"/>
          <p14:tracePt t="185986" x="6492875" y="1768475"/>
          <p14:tracePt t="186018" x="6492875" y="1751013"/>
          <p14:tracePt t="186104" x="6500813" y="1741488"/>
          <p14:tracePt t="186113" x="6510338" y="1714500"/>
          <p14:tracePt t="186123" x="6527800" y="1660525"/>
          <p14:tracePt t="186134" x="6527800" y="1608138"/>
          <p14:tracePt t="186151" x="6510338" y="1571625"/>
          <p14:tracePt t="186168" x="6492875" y="1536700"/>
          <p14:tracePt t="186185" x="6473825" y="1527175"/>
          <p14:tracePt t="186201" x="6456363" y="1509713"/>
          <p14:tracePt t="186218" x="6446838" y="1500188"/>
          <p14:tracePt t="186234" x="6421438" y="1482725"/>
          <p14:tracePt t="186234" x="6394450" y="1473200"/>
          <p14:tracePt t="186252" x="6340475" y="1465263"/>
          <p14:tracePt t="186268" x="6296025" y="1465263"/>
          <p14:tracePt t="186284" x="6242050" y="1473200"/>
          <p14:tracePt t="186300" x="6180138" y="1490663"/>
          <p14:tracePt t="186317" x="6153150" y="1509713"/>
          <p14:tracePt t="186334" x="6126163" y="1527175"/>
          <p14:tracePt t="186351" x="6116638" y="1536700"/>
          <p14:tracePt t="186367" x="6099175" y="1562100"/>
          <p14:tracePt t="186384" x="6081713" y="1616075"/>
          <p14:tracePt t="186400" x="6072188" y="1652588"/>
          <p14:tracePt t="186418" x="6064250" y="1697038"/>
          <p14:tracePt t="186434" x="6064250" y="1731963"/>
          <p14:tracePt t="186450" x="6089650" y="1768475"/>
          <p14:tracePt t="186467" x="6116638" y="1803400"/>
          <p14:tracePt t="186484" x="6143625" y="1822450"/>
          <p14:tracePt t="186501" x="6180138" y="1830388"/>
          <p14:tracePt t="186518" x="6197600" y="1830388"/>
          <p14:tracePt t="186534" x="6207125" y="1839913"/>
          <p14:tracePt t="186551" x="6224588" y="1839913"/>
          <p14:tracePt t="186567" x="6242050" y="1830388"/>
          <p14:tracePt t="186584" x="6303963" y="1795463"/>
          <p14:tracePt t="186601" x="6357938" y="1751013"/>
          <p14:tracePt t="186617" x="6411913" y="1670050"/>
          <p14:tracePt t="186634" x="6438900" y="1598613"/>
          <p14:tracePt t="186651" x="6438900" y="1527175"/>
          <p14:tracePt t="186667" x="6438900" y="1517650"/>
          <p14:tracePt t="186684" x="6421438" y="1509713"/>
          <p14:tracePt t="186700" x="6411913" y="1509713"/>
          <p14:tracePt t="186717" x="6394450" y="1509713"/>
          <p14:tracePt t="186734" x="6384925" y="1527175"/>
          <p14:tracePt t="186734" x="6367463" y="1536700"/>
          <p14:tracePt t="186752" x="6357938" y="1554163"/>
          <p14:tracePt t="186768" x="6350000" y="1571625"/>
          <p14:tracePt t="186784" x="6340475" y="1581150"/>
          <p14:tracePt t="186801" x="6340475" y="1598613"/>
          <p14:tracePt t="186817" x="6340475" y="1608138"/>
          <p14:tracePt t="186834" x="6340475" y="1625600"/>
          <p14:tracePt t="186851" x="6350000" y="1652588"/>
          <p14:tracePt t="186867" x="6367463" y="1670050"/>
          <p14:tracePt t="186884" x="6375400" y="1687513"/>
          <p14:tracePt t="186901" x="6411913" y="1704975"/>
          <p14:tracePt t="186917" x="6465888" y="1724025"/>
          <p14:tracePt t="186934" x="6510338" y="1741488"/>
          <p14:tracePt t="186951" x="6572250" y="1751013"/>
          <p14:tracePt t="186967" x="6616700" y="1751013"/>
          <p14:tracePt t="186985" x="6643688" y="1731963"/>
          <p14:tracePt t="187001" x="6697663" y="1679575"/>
          <p14:tracePt t="187018" x="6715125" y="1625600"/>
          <p14:tracePt t="187035" x="6724650" y="1598613"/>
          <p14:tracePt t="187069" x="6724650" y="1608138"/>
          <p14:tracePt t="187136" x="6724650" y="1616075"/>
          <p14:tracePt t="187145" x="6724650" y="1625600"/>
          <p14:tracePt t="187161" x="6724650" y="1652588"/>
          <p14:tracePt t="187170" x="6724650" y="1704975"/>
          <p14:tracePt t="187186" x="6715125" y="1776413"/>
          <p14:tracePt t="187202" x="6697663" y="1857375"/>
          <p14:tracePt t="187218" x="6680200" y="1920875"/>
          <p14:tracePt t="187235" x="6670675" y="1928813"/>
          <p14:tracePt t="187235" x="6661150" y="1938338"/>
          <p14:tracePt t="187255" x="6661150" y="1911350"/>
          <p14:tracePt t="187316" x="6653213" y="1874838"/>
          <p14:tracePt t="187325" x="6643688" y="1849438"/>
          <p14:tracePt t="187335" x="6643688" y="1803400"/>
          <p14:tracePt t="187351" x="6643688" y="1751013"/>
          <p14:tracePt t="187368" x="6635750" y="1704975"/>
          <p14:tracePt t="187384" x="6616700" y="1633538"/>
          <p14:tracePt t="187402" x="6608763" y="1581150"/>
          <p14:tracePt t="187434" x="6599238" y="1581150"/>
          <p14:tracePt t="187497" x="6599238" y="1589088"/>
          <p14:tracePt t="187506" x="6589713" y="1625600"/>
          <p14:tracePt t="187518" x="6589713" y="1687513"/>
          <p14:tracePt t="187534" x="6589713" y="1785938"/>
          <p14:tracePt t="187552" x="6608763" y="1849438"/>
          <p14:tracePt t="187567" x="6616700" y="1911350"/>
          <p14:tracePt t="187584" x="6626225" y="1928813"/>
          <p14:tracePt t="187617" x="6635750" y="1928813"/>
          <p14:tracePt t="187725" x="6653213" y="1911350"/>
          <p14:tracePt t="187738" x="6661150" y="1884363"/>
          <p14:tracePt t="187751" x="6680200" y="1857375"/>
          <p14:tracePt t="187767" x="6688138" y="1839913"/>
          <p14:tracePt t="187784" x="6688138" y="1822450"/>
          <p14:tracePt t="187801" x="6715125" y="1795463"/>
          <p14:tracePt t="187817" x="6724650" y="1768475"/>
          <p14:tracePt t="187834" x="6742113" y="1751013"/>
          <p14:tracePt t="187851" x="6751638" y="1731963"/>
          <p14:tracePt t="187867" x="6751638" y="1724025"/>
          <p14:tracePt t="187884" x="6751638" y="1731963"/>
          <p14:tracePt t="188561" x="6742113" y="1741488"/>
          <p14:tracePt t="188570" x="6732588" y="1751013"/>
          <p14:tracePt t="188585" x="6724650" y="1758950"/>
          <p14:tracePt t="188601" x="6715125" y="1776413"/>
          <p14:tracePt t="188617" x="6715125" y="1785938"/>
          <p14:tracePt t="188634" x="6715125" y="1795463"/>
          <p14:tracePt t="188651" x="6715125" y="1803400"/>
          <p14:tracePt t="188667" x="6715125" y="1812925"/>
          <p14:tracePt t="188686" x="6715125" y="1795463"/>
          <p14:tracePt t="188773" x="6724650" y="1768475"/>
          <p14:tracePt t="188781" x="6732588" y="1741488"/>
          <p14:tracePt t="188791" x="6732588" y="1724025"/>
          <p14:tracePt t="188801" x="6742113" y="1670050"/>
          <p14:tracePt t="188819" x="6732588" y="1643063"/>
          <p14:tracePt t="188835" x="6724650" y="1633538"/>
          <p14:tracePt t="188852" x="6715125" y="1616075"/>
          <p14:tracePt t="188869" x="6688138" y="1608138"/>
          <p14:tracePt t="188886" x="6680200" y="1598613"/>
          <p14:tracePt t="188918" x="6670675" y="1598613"/>
          <p14:tracePt t="188945" x="6661150" y="1598613"/>
          <p14:tracePt t="188954" x="6653213" y="1625600"/>
          <p14:tracePt t="188969" x="6635750" y="1670050"/>
          <p14:tracePt t="188985" x="6608763" y="1704975"/>
          <p14:tracePt t="189002" x="6599238" y="1758950"/>
          <p14:tracePt t="189018" x="6589713" y="1803400"/>
          <p14:tracePt t="189035" x="6589713" y="1849438"/>
          <p14:tracePt t="189051" x="6589713" y="1901825"/>
          <p14:tracePt t="189068" x="6616700" y="1965325"/>
          <p14:tracePt t="189086" x="6635750" y="1982788"/>
          <p14:tracePt t="189102" x="6635750" y="2000250"/>
          <p14:tracePt t="189118" x="6635750" y="2009775"/>
          <p14:tracePt t="189135" x="6643688" y="2017713"/>
          <p14:tracePt t="189151" x="6661150" y="2017713"/>
          <p14:tracePt t="189185" x="6680200" y="2017713"/>
          <p14:tracePt t="189218" x="6688138" y="2017713"/>
          <p14:tracePt t="189288" x="6697663" y="2027238"/>
          <p14:tracePt t="191053" x="6688138" y="2036763"/>
          <p14:tracePt t="191809" x="6680200" y="2044700"/>
          <p14:tracePt t="191818" x="6653213" y="2063750"/>
          <p14:tracePt t="191835" x="6599238" y="2135188"/>
          <p14:tracePt t="191851" x="6438900" y="2224088"/>
          <p14:tracePt t="191868" x="6232525" y="2357438"/>
          <p14:tracePt t="191885" x="5956300" y="2598738"/>
          <p14:tracePt t="191903" x="5759450" y="2795588"/>
          <p14:tracePt t="191919" x="5599113" y="2965450"/>
          <p14:tracePt t="191936" x="5465763" y="3098800"/>
          <p14:tracePt t="191952" x="5322888" y="3241675"/>
          <p14:tracePt t="191969" x="5160963" y="3367088"/>
          <p14:tracePt t="191985" x="4983163" y="3500438"/>
          <p14:tracePt t="192002" x="4795838" y="3697288"/>
          <p14:tracePt t="192019" x="4625975" y="3902075"/>
          <p14:tracePt t="192035" x="4419600" y="4143375"/>
          <p14:tracePt t="192052" x="4357688" y="4206875"/>
          <p14:tracePt t="192069" x="4313238" y="4251325"/>
          <p14:tracePt t="192085" x="4268788" y="4305300"/>
          <p14:tracePt t="192102" x="4197350" y="4367213"/>
          <p14:tracePt t="192119" x="4071938" y="4492625"/>
          <p14:tracePt t="192135" x="3822700" y="4741863"/>
          <p14:tracePt t="192153" x="3687763" y="4884738"/>
          <p14:tracePt t="192170" x="3589338" y="4965700"/>
          <p14:tracePt t="192186" x="3527425" y="5019675"/>
          <p14:tracePt t="192202" x="3473450" y="5072063"/>
          <p14:tracePt t="192219" x="3402013" y="5153025"/>
          <p14:tracePt t="192236" x="3330575" y="5233988"/>
          <p14:tracePt t="192236" x="3313113" y="5259388"/>
          <p14:tracePt t="192255" x="3286125" y="5278438"/>
          <p14:tracePt t="192269" x="3214688" y="5340350"/>
          <p14:tracePt t="192285" x="3133725" y="5367338"/>
          <p14:tracePt t="192304" x="3081338" y="5384800"/>
          <p14:tracePt t="192320" x="3044825" y="5394325"/>
          <p14:tracePt t="192335" x="3009900" y="5402263"/>
          <p14:tracePt t="192352" x="2955925" y="5421313"/>
          <p14:tracePt t="192369" x="2911475" y="5438775"/>
          <p14:tracePt t="192385" x="2857500" y="5448300"/>
          <p14:tracePt t="192402" x="2830513" y="5465763"/>
          <p14:tracePt t="192419" x="2822575" y="5473700"/>
          <p14:tracePt t="192436" x="2803525" y="5483225"/>
          <p14:tracePt t="192452" x="2795588" y="5492750"/>
          <p14:tracePt t="192469" x="2786063" y="5500688"/>
          <p14:tracePt t="192486" x="2768600" y="5519738"/>
          <p14:tracePt t="192503" x="2759075" y="5519738"/>
          <p14:tracePt t="193407" x="2768600" y="5519738"/>
          <p14:tracePt t="193774" x="2776538" y="5519738"/>
          <p14:tracePt t="193783" x="2795588" y="5510213"/>
          <p14:tracePt t="193798" x="2803525" y="5510213"/>
          <p14:tracePt t="193807" x="2813050" y="5500688"/>
          <p14:tracePt t="193822" x="2822575" y="5500688"/>
          <p14:tracePt t="193835" x="2840038" y="5500688"/>
          <p14:tracePt t="193852" x="2884488" y="5500688"/>
          <p14:tracePt t="193868" x="2911475" y="5492750"/>
          <p14:tracePt t="193885" x="2928938" y="5492750"/>
          <p14:tracePt t="193902" x="2928938" y="5483225"/>
          <p14:tracePt t="193935" x="2919413" y="5492750"/>
          <p14:tracePt t="194009" x="2911475" y="5500688"/>
          <p14:tracePt t="194017" x="2911475" y="5510213"/>
          <p14:tracePt t="194025" x="2894013" y="5510213"/>
          <p14:tracePt t="194035" x="2857500" y="5527675"/>
          <p14:tracePt t="194052" x="2803525" y="5546725"/>
          <p14:tracePt t="194069" x="2768600" y="5564188"/>
          <p14:tracePt t="194085" x="2751138" y="5572125"/>
          <p14:tracePt t="194102" x="2732088" y="5581650"/>
          <p14:tracePt t="194118" x="2724150" y="5591175"/>
          <p14:tracePt t="194135" x="2705100" y="5591175"/>
          <p14:tracePt t="194151" x="2697163" y="5599113"/>
          <p14:tracePt t="194168" x="2687638" y="5608638"/>
          <p14:tracePt t="194186" x="2660650" y="5618163"/>
          <p14:tracePt t="194204" x="2652713" y="5626100"/>
          <p14:tracePt t="194219" x="2643188" y="5635625"/>
          <p14:tracePt t="194235" x="2625725" y="5635625"/>
          <p14:tracePt t="195139" x="2633663" y="5635625"/>
          <p14:tracePt t="195300" x="2643188" y="5635625"/>
          <p14:tracePt t="195394" x="2652713" y="5635625"/>
          <p14:tracePt t="195403" x="2660650" y="5635625"/>
          <p14:tracePt t="195480" x="2670175" y="5635625"/>
          <p14:tracePt t="195496" x="2679700" y="5635625"/>
          <p14:tracePt t="195506" x="2687638" y="5626100"/>
          <p14:tracePt t="195521" x="2697163" y="5618163"/>
          <p14:tracePt t="195536" x="2724150" y="5608638"/>
          <p14:tracePt t="195553" x="2741613" y="5591175"/>
          <p14:tracePt t="195569" x="2786063" y="5581650"/>
          <p14:tracePt t="195585" x="2840038" y="5564188"/>
          <p14:tracePt t="195601" x="2894013" y="5546725"/>
          <p14:tracePt t="195618" x="2965450" y="5527675"/>
          <p14:tracePt t="195635" x="3036888" y="5510213"/>
          <p14:tracePt t="195651" x="3276600" y="5438775"/>
          <p14:tracePt t="195668" x="3517900" y="5305425"/>
          <p14:tracePt t="195685" x="3830638" y="5143500"/>
          <p14:tracePt t="195701" x="4179888" y="5019675"/>
          <p14:tracePt t="195718" x="4465638" y="4849813"/>
          <p14:tracePt t="195735" x="4679950" y="4643438"/>
          <p14:tracePt t="195735" x="4759325" y="4581525"/>
          <p14:tracePt t="195753" x="4830763" y="4510088"/>
          <p14:tracePt t="195768" x="5027613" y="4313238"/>
          <p14:tracePt t="195785" x="5153025" y="4179888"/>
          <p14:tracePt t="195801" x="5313363" y="4010025"/>
          <p14:tracePt t="195818" x="5500688" y="3795713"/>
          <p14:tracePt t="195835" x="5670550" y="3616325"/>
          <p14:tracePt t="195851" x="5778500" y="3482975"/>
          <p14:tracePt t="195868" x="5849938" y="3384550"/>
          <p14:tracePt t="195885" x="5902325" y="3313113"/>
          <p14:tracePt t="195901" x="5965825" y="3232150"/>
          <p14:tracePt t="195918" x="6018213" y="3170238"/>
          <p14:tracePt t="195935" x="6045200" y="3143250"/>
          <p14:tracePt t="195951" x="6054725" y="3135313"/>
          <p14:tracePt t="195968" x="6072188" y="3116263"/>
          <p14:tracePt t="195985" x="6081713" y="3108325"/>
          <p14:tracePt t="196001" x="6099175" y="3071813"/>
          <p14:tracePt t="196018" x="6099175" y="3054350"/>
          <p14:tracePt t="196051" x="6108700" y="3044825"/>
          <p14:tracePt t="196068" x="6108700" y="3027363"/>
          <p14:tracePt t="196085" x="6108700" y="3017838"/>
          <p14:tracePt t="196102" x="6108700" y="3009900"/>
          <p14:tracePt t="196119" x="6108700" y="3000375"/>
          <p14:tracePt t="196136" x="6116638" y="3000375"/>
          <p14:tracePt t="197033" x="6116638" y="2992438"/>
          <p14:tracePt t="197132" x="6108700" y="2992438"/>
          <p14:tracePt t="197141" x="6099175" y="2982913"/>
          <p14:tracePt t="197172" x="6089650" y="2982913"/>
          <p14:tracePt t="197181" x="6081713" y="2982913"/>
          <p14:tracePt t="197195" x="6072188" y="2982913"/>
          <p14:tracePt t="197203" x="6064250" y="2982913"/>
          <p14:tracePt t="197219" x="6054725" y="2982913"/>
          <p14:tracePt t="197236" x="6045200" y="2982913"/>
          <p14:tracePt t="197344" x="6045200" y="2992438"/>
          <p14:tracePt t="203487" x="6037263" y="2992438"/>
          <p14:tracePt t="203584" x="6027738" y="2992438"/>
          <p14:tracePt t="203593" x="6018213" y="2992438"/>
          <p14:tracePt t="203603" x="6010275" y="2982913"/>
          <p14:tracePt t="203621" x="6000750" y="2982913"/>
          <p14:tracePt t="203638" x="5992813" y="2973388"/>
          <p14:tracePt t="203669" x="5983288" y="2973388"/>
          <p14:tracePt t="203699" x="5973763" y="2973388"/>
          <p14:tracePt t="203715" x="5965825" y="2973388"/>
          <p14:tracePt t="203755" x="5965825" y="2982913"/>
          <p14:tracePt t="204021" x="5973763" y="2992438"/>
          <p14:tracePt t="204067" x="5992813" y="2992438"/>
          <p14:tracePt t="204081" x="6000750" y="2992438"/>
          <p14:tracePt t="204090" x="6010275" y="2992438"/>
          <p14:tracePt t="204103" x="6018213" y="2992438"/>
          <p14:tracePt t="204119" x="6027738" y="2992438"/>
          <p14:tracePt t="204135" x="6037263" y="3000375"/>
          <p14:tracePt t="204226" x="6045200" y="3000375"/>
          <p14:tracePt t="204341" x="6072188" y="3000375"/>
          <p14:tracePt t="204389" x="6081713" y="3000375"/>
          <p14:tracePt t="204406" x="6089650" y="3000375"/>
          <p14:tracePt t="207096" x="6089650" y="2992438"/>
          <p14:tracePt t="207770" x="6099175" y="2982913"/>
          <p14:tracePt t="207779" x="6108700" y="2973388"/>
          <p14:tracePt t="207788" x="6143625" y="2928938"/>
          <p14:tracePt t="207804" x="6170613" y="2884488"/>
          <p14:tracePt t="207821" x="6224588" y="2830513"/>
          <p14:tracePt t="207837" x="6296025" y="2741613"/>
          <p14:tracePt t="207853" x="6384925" y="2616200"/>
          <p14:tracePt t="207870" x="6492875" y="2428875"/>
          <p14:tracePt t="207888" x="6554788" y="2330450"/>
          <p14:tracePt t="207904" x="6589713" y="2286000"/>
          <p14:tracePt t="207920" x="6599238" y="2268538"/>
          <p14:tracePt t="207936" x="6608763" y="2259013"/>
          <p14:tracePt t="207953" x="6616700" y="2251075"/>
          <p14:tracePt t="207970" x="6635750" y="2214563"/>
          <p14:tracePt t="207986" x="6643688" y="2206625"/>
          <p14:tracePt t="208003" x="6661150" y="2197100"/>
          <p14:tracePt t="208020" x="6680200" y="2160588"/>
          <p14:tracePt t="208036" x="6697663" y="2143125"/>
          <p14:tracePt t="208053" x="6697663" y="2135188"/>
          <p14:tracePt t="208070" x="6707188" y="2125663"/>
          <p14:tracePt t="208103" x="6707188" y="2135188"/>
          <p14:tracePt t="208444" x="6707188" y="2152650"/>
          <p14:tracePt t="208453" x="6707188" y="2170113"/>
          <p14:tracePt t="208471" x="6707188" y="2187575"/>
          <p14:tracePt t="208487" x="6707188" y="2197100"/>
          <p14:tracePt t="208504" x="6707188" y="2206625"/>
          <p14:tracePt t="208520" x="6707188" y="2187575"/>
          <p14:tracePt t="208656" x="6707188" y="2179638"/>
          <p14:tracePt t="208665" x="6707188" y="2160588"/>
          <p14:tracePt t="208674" x="6715125" y="2116138"/>
          <p14:tracePt t="208688" x="6724650" y="2071688"/>
          <p14:tracePt t="208704" x="6732588" y="2009775"/>
          <p14:tracePt t="208721" x="6742113" y="1965325"/>
          <p14:tracePt t="208738" x="6742113" y="1928813"/>
          <p14:tracePt t="208738" x="6732588" y="1920875"/>
          <p14:tracePt t="208757" x="6715125" y="1874838"/>
          <p14:tracePt t="208773" x="6707188" y="1830388"/>
          <p14:tracePt t="208788" x="6688138" y="1776413"/>
          <p14:tracePt t="208804" x="6680200" y="1751013"/>
          <p14:tracePt t="208820" x="6661150" y="1741488"/>
          <p14:tracePt t="208836" x="6661150" y="1731963"/>
          <p14:tracePt t="208870" x="6661150" y="1751013"/>
          <p14:tracePt t="209086" x="6661150" y="1785938"/>
          <p14:tracePt t="209095" x="6661150" y="1803400"/>
          <p14:tracePt t="209104" x="6661150" y="1849438"/>
          <p14:tracePt t="209121" x="6661150" y="1866900"/>
          <p14:tracePt t="209137" x="6661150" y="1884363"/>
          <p14:tracePt t="209171" x="6661150" y="1901825"/>
          <p14:tracePt t="209187" x="6670675" y="1920875"/>
          <p14:tracePt t="209203" x="6670675" y="1928813"/>
          <p14:tracePt t="209220" x="6680200" y="1946275"/>
          <p14:tracePt t="209237" x="6680200" y="1955800"/>
          <p14:tracePt t="209254" x="6680200" y="1965325"/>
          <p14:tracePt t="209270" x="6680200" y="1973263"/>
          <p14:tracePt t="209287" x="6680200" y="1982788"/>
          <p14:tracePt t="209303" x="6680200" y="1992313"/>
          <p14:tracePt t="209320" x="6680200" y="1973263"/>
          <p14:tracePt t="209430" x="6680200" y="1946275"/>
          <p14:tracePt t="209440" x="6680200" y="1884363"/>
          <p14:tracePt t="209454" x="6680200" y="1822450"/>
          <p14:tracePt t="209471" x="6680200" y="1751013"/>
          <p14:tracePt t="209487" x="6688138" y="1704975"/>
          <p14:tracePt t="209504" x="6688138" y="1670050"/>
          <p14:tracePt t="209521" x="6688138" y="1652588"/>
          <p14:tracePt t="209537" x="6697663" y="1633538"/>
          <p14:tracePt t="209555" x="6697663" y="1625600"/>
          <p14:tracePt t="209587" x="6697663" y="1633538"/>
          <p14:tracePt t="209664" x="6688138" y="1643063"/>
          <p14:tracePt t="209674" x="6688138" y="1687513"/>
          <p14:tracePt t="209689" x="6680200" y="1731963"/>
          <p14:tracePt t="209705" x="6680200" y="1803400"/>
          <p14:tracePt t="209722" x="6670675" y="1866900"/>
          <p14:tracePt t="209738" x="6653213" y="1946275"/>
          <p14:tracePt t="209757" x="6643688" y="2027238"/>
          <p14:tracePt t="209771" x="6635750" y="2063750"/>
          <p14:tracePt t="209804" x="6635750" y="2054225"/>
          <p14:tracePt t="209877" x="6635750" y="2017713"/>
          <p14:tracePt t="209886" x="6635750" y="1955800"/>
          <p14:tracePt t="209904" x="6653213" y="1857375"/>
          <p14:tracePt t="209921" x="6670675" y="1731963"/>
          <p14:tracePt t="209938" x="6670675" y="1679575"/>
          <p14:tracePt t="209955" x="6670675" y="1670050"/>
          <p14:tracePt t="209987" x="6661150" y="1679575"/>
          <p14:tracePt t="210072" x="6653213" y="1704975"/>
          <p14:tracePt t="210081" x="6643688" y="1731963"/>
          <p14:tracePt t="210090" x="6635750" y="1768475"/>
          <p14:tracePt t="210104" x="6616700" y="1785938"/>
          <p14:tracePt t="210120" x="6608763" y="1803400"/>
          <p14:tracePt t="210137" x="6599238" y="1812925"/>
          <p14:tracePt t="210154" x="6589713" y="1812925"/>
          <p14:tracePt t="210205" x="6572250" y="1795463"/>
          <p14:tracePt t="210214" x="6564313" y="1768475"/>
          <p14:tracePt t="210223" x="6527800" y="1724025"/>
          <p14:tracePt t="210238" x="6510338" y="1704975"/>
          <p14:tracePt t="210256" x="6500813" y="1704975"/>
          <p14:tracePt t="210271" x="6483350" y="1679575"/>
          <p14:tracePt t="210288" x="6456363" y="1670050"/>
          <p14:tracePt t="210304" x="6446838" y="1652588"/>
          <p14:tracePt t="210321" x="6429375" y="1643063"/>
          <p14:tracePt t="210337" x="6402388" y="1643063"/>
          <p14:tracePt t="210355" x="6394450" y="1643063"/>
          <p14:tracePt t="210371" x="6384925" y="1643063"/>
          <p14:tracePt t="210387" x="6367463" y="1643063"/>
          <p14:tracePt t="210404" x="6350000" y="1643063"/>
          <p14:tracePt t="210421" x="6330950" y="1633538"/>
          <p14:tracePt t="210454" x="6323013" y="1633538"/>
          <p14:tracePt t="210613" x="6313488" y="1633538"/>
          <p14:tracePt t="210622" x="6296025" y="1633538"/>
          <p14:tracePt t="210637" x="6278563" y="1633538"/>
          <p14:tracePt t="210671" x="6269038" y="1633538"/>
          <p14:tracePt t="210761" x="6259513" y="1633538"/>
          <p14:tracePt t="210776" x="6251575" y="1643063"/>
          <p14:tracePt t="211105" x="6242050" y="1643063"/>
          <p14:tracePt t="211114" x="6232525" y="1643063"/>
          <p14:tracePt t="211129" x="6224588" y="1643063"/>
          <p14:tracePt t="211137" x="6215063" y="1643063"/>
          <p14:tracePt t="211153" x="6207125" y="1643063"/>
          <p14:tracePt t="211170" x="6197600" y="1643063"/>
          <p14:tracePt t="211187" x="6180138" y="1643063"/>
          <p14:tracePt t="211204" x="6170613" y="1643063"/>
          <p14:tracePt t="211221" x="6153150" y="1643063"/>
          <p14:tracePt t="211255" x="6143625" y="1643063"/>
          <p14:tracePt t="211293" x="6135688" y="1643063"/>
          <p14:tracePt t="211302" x="6108700" y="1660525"/>
          <p14:tracePt t="211321" x="6054725" y="1714500"/>
          <p14:tracePt t="211338" x="5938838" y="1822450"/>
          <p14:tracePt t="211355" x="5813425" y="1901825"/>
          <p14:tracePt t="211371" x="5741988" y="1938338"/>
          <p14:tracePt t="211388" x="5715000" y="1946275"/>
          <p14:tracePt t="211404" x="5680075" y="1955800"/>
          <p14:tracePt t="211421" x="5661025" y="1955800"/>
          <p14:tracePt t="211437" x="5643563" y="1965325"/>
          <p14:tracePt t="211454" x="5581650" y="1982788"/>
          <p14:tracePt t="211471" x="5438775" y="2009775"/>
          <p14:tracePt t="211489" x="5357813" y="2017713"/>
          <p14:tracePt t="211505" x="5251450" y="2009775"/>
          <p14:tracePt t="211521" x="5180013" y="1982788"/>
          <p14:tracePt t="211537" x="5116513" y="1973263"/>
          <p14:tracePt t="211554" x="5081588" y="1973263"/>
          <p14:tracePt t="211571" x="5045075" y="1973263"/>
          <p14:tracePt t="211588" x="5045075" y="1982788"/>
          <p14:tracePt t="211604" x="5037138" y="1982788"/>
          <p14:tracePt t="211621" x="5027613" y="1982788"/>
          <p14:tracePt t="211645" x="5018088" y="2000250"/>
          <p14:tracePt t="211661" x="5010150" y="2017713"/>
          <p14:tracePt t="211671" x="4992688" y="2036763"/>
          <p14:tracePt t="211688" x="4992688" y="2044700"/>
          <p14:tracePt t="211704" x="4992688" y="2054225"/>
          <p14:tracePt t="211721" x="4992688" y="2063750"/>
          <p14:tracePt t="211738" x="5000625" y="2063750"/>
          <p14:tracePt t="211795" x="5027613" y="2054225"/>
          <p14:tracePt t="211804" x="5099050" y="2036763"/>
          <p14:tracePt t="211821" x="5214938" y="2000250"/>
          <p14:tracePt t="211838" x="5286375" y="1973263"/>
          <p14:tracePt t="211854" x="5313363" y="1955800"/>
          <p14:tracePt t="211871" x="5330825" y="1938338"/>
          <p14:tracePt t="211889" x="5349875" y="1920875"/>
          <p14:tracePt t="211904" x="5367338" y="1911350"/>
          <p14:tracePt t="211921" x="5384800" y="1893888"/>
          <p14:tracePt t="211937" x="5429250" y="1884363"/>
          <p14:tracePt t="211954" x="5473700" y="1866900"/>
          <p14:tracePt t="211971" x="5537200" y="1857375"/>
          <p14:tracePt t="211989" x="5564188" y="1857375"/>
          <p14:tracePt t="212005" x="5616575" y="1849438"/>
          <p14:tracePt t="212021" x="5661025" y="1839913"/>
          <p14:tracePt t="212038" x="5715000" y="1830388"/>
          <p14:tracePt t="212054" x="5759450" y="1822450"/>
          <p14:tracePt t="212071" x="5786438" y="1812925"/>
          <p14:tracePt t="212087" x="5822950" y="1803400"/>
          <p14:tracePt t="212104" x="5857875" y="1795463"/>
          <p14:tracePt t="212120" x="5884863" y="1776413"/>
          <p14:tracePt t="212137" x="5973763" y="1751013"/>
          <p14:tracePt t="212154" x="6010275" y="1731963"/>
          <p14:tracePt t="212170" x="6054725" y="1724025"/>
          <p14:tracePt t="212187" x="6089650" y="1704975"/>
          <p14:tracePt t="212204" x="6135688" y="1687513"/>
          <p14:tracePt t="212220" x="6161088" y="1687513"/>
          <p14:tracePt t="212237" x="6188075" y="1687513"/>
          <p14:tracePt t="212255" x="6207125" y="1687513"/>
          <p14:tracePt t="212270" x="6224588" y="1687513"/>
          <p14:tracePt t="212287" x="6242050" y="1697038"/>
          <p14:tracePt t="212304" x="6259513" y="1714500"/>
          <p14:tracePt t="212320" x="6296025" y="1731963"/>
          <p14:tracePt t="212337" x="6330950" y="1741488"/>
          <p14:tracePt t="212354" x="6340475" y="1751013"/>
          <p14:tracePt t="212370" x="6375400" y="1751013"/>
          <p14:tracePt t="212443" x="6394450" y="1751013"/>
          <p14:tracePt t="212452" x="6456363" y="1751013"/>
          <p14:tracePt t="212471" x="6500813" y="1751013"/>
          <p14:tracePt t="212488" x="6518275" y="1741488"/>
          <p14:tracePt t="212504" x="6545263" y="1741488"/>
          <p14:tracePt t="212521" x="6564313" y="1731963"/>
          <p14:tracePt t="212554" x="6581775" y="1731963"/>
          <p14:tracePt t="212571" x="6589713" y="1724025"/>
          <p14:tracePt t="212587" x="6599238" y="1714500"/>
          <p14:tracePt t="212604" x="6608763" y="1704975"/>
          <p14:tracePt t="212621" x="6626225" y="1697038"/>
          <p14:tracePt t="212637" x="6643688" y="1670050"/>
          <p14:tracePt t="212654" x="6661150" y="1625600"/>
          <p14:tracePt t="212670" x="6680200" y="1571625"/>
          <p14:tracePt t="212687" x="6688138" y="1527175"/>
          <p14:tracePt t="212704" x="6688138" y="1500188"/>
          <p14:tracePt t="212720" x="6688138" y="1490663"/>
          <p14:tracePt t="212737" x="6707188" y="1473200"/>
          <p14:tracePt t="212737" x="6707188" y="1465263"/>
          <p14:tracePt t="212756" x="6715125" y="1455738"/>
          <p14:tracePt t="212770" x="6732588" y="1438275"/>
          <p14:tracePt t="212787" x="6742113" y="1428750"/>
          <p14:tracePt t="212804" x="6751638" y="1419225"/>
          <p14:tracePt t="212821" x="6786563" y="1401763"/>
          <p14:tracePt t="212838" x="6804025" y="1384300"/>
          <p14:tracePt t="212854" x="6823075" y="1384300"/>
          <p14:tracePt t="212871" x="6858000" y="1374775"/>
          <p14:tracePt t="212889" x="6875463" y="1374775"/>
          <p14:tracePt t="212905" x="6921500" y="1366838"/>
          <p14:tracePt t="212921" x="6965950" y="1357313"/>
          <p14:tracePt t="212937" x="7027863" y="1339850"/>
          <p14:tracePt t="212954" x="7089775" y="1330325"/>
          <p14:tracePt t="212970" x="7153275" y="1330325"/>
          <p14:tracePt t="212987" x="7188200" y="1330325"/>
          <p14:tracePt t="213020" x="7188200" y="1322388"/>
          <p14:tracePt t="213061" x="7188200" y="1303338"/>
          <p14:tracePt t="213070" x="7153275" y="1241425"/>
          <p14:tracePt t="213088" x="7089775" y="1169988"/>
          <p14:tracePt t="213104" x="6992938" y="1081088"/>
          <p14:tracePt t="213120" x="6858000" y="1000125"/>
          <p14:tracePt t="213137" x="6608763" y="938213"/>
          <p14:tracePt t="213155" x="6438900" y="911225"/>
          <p14:tracePt t="213171" x="6303963" y="919163"/>
          <p14:tracePt t="213187" x="6180138" y="938213"/>
          <p14:tracePt t="213204" x="6072188" y="955675"/>
          <p14:tracePt t="213220" x="6000750" y="973138"/>
          <p14:tracePt t="213237" x="5929313" y="990600"/>
          <p14:tracePt t="213255" x="5786438" y="1009650"/>
          <p14:tracePt t="213270" x="5661025" y="1044575"/>
          <p14:tracePt t="213287" x="5402263" y="1098550"/>
          <p14:tracePt t="213305" x="5259388" y="1125538"/>
          <p14:tracePt t="213321" x="5153025" y="1143000"/>
          <p14:tracePt t="213338" x="5037138" y="1160463"/>
          <p14:tracePt t="213354" x="4929188" y="1187450"/>
          <p14:tracePt t="213371" x="4786313" y="1214438"/>
          <p14:tracePt t="213388" x="4633913" y="1241425"/>
          <p14:tracePt t="213405" x="4402138" y="1258888"/>
          <p14:tracePt t="213421" x="4348163" y="1258888"/>
          <p14:tracePt t="213438" x="4340225" y="1258888"/>
          <p14:tracePt t="213454" x="4322763" y="1250950"/>
          <p14:tracePt t="213471" x="4286250" y="1231900"/>
          <p14:tracePt t="213488" x="4241800" y="1223963"/>
          <p14:tracePt t="213505" x="4170363" y="1204913"/>
          <p14:tracePt t="213521" x="4010025" y="1152525"/>
          <p14:tracePt t="213539" x="3830638" y="1089025"/>
          <p14:tracePt t="213555" x="3616325" y="1017588"/>
          <p14:tracePt t="213571" x="3384550" y="946150"/>
          <p14:tracePt t="213587" x="3170238" y="901700"/>
          <p14:tracePt t="213604" x="2965450" y="874713"/>
          <p14:tracePt t="213620" x="2751138" y="857250"/>
          <p14:tracePt t="213637" x="2554288" y="830263"/>
          <p14:tracePt t="213654" x="2419350" y="812800"/>
          <p14:tracePt t="213670" x="2251075" y="741363"/>
          <p14:tracePt t="213687" x="2170113" y="679450"/>
          <p14:tracePt t="213704" x="2054225" y="625475"/>
          <p14:tracePt t="213721" x="1928813" y="581025"/>
          <p14:tracePt t="213737" x="1847850" y="571500"/>
          <p14:tracePt t="213756" x="1768475" y="571500"/>
          <p14:tracePt t="213771" x="1704975" y="571500"/>
          <p14:tracePt t="213787" x="1608138" y="588963"/>
          <p14:tracePt t="213805" x="1536700" y="608013"/>
          <p14:tracePt t="213821" x="1482725" y="615950"/>
          <p14:tracePt t="213838" x="1428750" y="625475"/>
          <p14:tracePt t="213854" x="1384300" y="642938"/>
          <p14:tracePt t="213871" x="1322388" y="652463"/>
          <p14:tracePt t="213888" x="1241425" y="660400"/>
          <p14:tracePt t="213905" x="1133475" y="679450"/>
          <p14:tracePt t="213921" x="990600" y="696913"/>
          <p14:tracePt t="213940" x="928688" y="696913"/>
          <p14:tracePt t="213955" x="893763" y="714375"/>
          <p14:tracePt t="213972" x="847725" y="731838"/>
          <p14:tracePt t="213988" x="812800" y="741363"/>
          <p14:tracePt t="214005" x="795338" y="758825"/>
          <p14:tracePt t="214021" x="776288" y="776288"/>
          <p14:tracePt t="214039" x="750888" y="785813"/>
          <p14:tracePt t="214055" x="741363" y="803275"/>
          <p14:tracePt t="214072" x="731838" y="812800"/>
          <p14:tracePt t="214088" x="714375" y="830263"/>
          <p14:tracePt t="214105" x="704850" y="839788"/>
          <p14:tracePt t="214121" x="687388" y="857250"/>
          <p14:tracePt t="214138" x="679450" y="874713"/>
          <p14:tracePt t="214155" x="669925" y="884238"/>
          <p14:tracePt t="214171" x="652463" y="901700"/>
          <p14:tracePt t="214189" x="633413" y="955675"/>
          <p14:tracePt t="214206" x="608013" y="1000125"/>
          <p14:tracePt t="214222" x="588963" y="1036638"/>
          <p14:tracePt t="214238" x="571500" y="1054100"/>
          <p14:tracePt t="214256" x="561975" y="1081088"/>
          <p14:tracePt t="214271" x="544513" y="1116013"/>
          <p14:tracePt t="214288" x="517525" y="1179513"/>
          <p14:tracePt t="214305" x="509588" y="1214438"/>
          <p14:tracePt t="214321" x="482600" y="1268413"/>
          <p14:tracePt t="214338" x="465138" y="1312863"/>
          <p14:tracePt t="214355" x="446088" y="1357313"/>
          <p14:tracePt t="214371" x="428625" y="1393825"/>
          <p14:tracePt t="214388" x="419100" y="1428750"/>
          <p14:tracePt t="214405" x="411163" y="1446213"/>
          <p14:tracePt t="214421" x="393700" y="1500188"/>
          <p14:tracePt t="214440" x="374650" y="1544638"/>
          <p14:tracePt t="214456" x="374650" y="1571625"/>
          <p14:tracePt t="214487" x="374650" y="1581150"/>
          <p14:tracePt t="214504" x="374650" y="1589088"/>
          <p14:tracePt t="214520" x="374650" y="1598613"/>
          <p14:tracePt t="214537" x="374650" y="1616075"/>
          <p14:tracePt t="214554" x="374650" y="1652588"/>
          <p14:tracePt t="214571" x="374650" y="1670050"/>
          <p14:tracePt t="214587" x="384175" y="1679575"/>
          <p14:tracePt t="214604" x="401638" y="1704975"/>
          <p14:tracePt t="214621" x="401638" y="1741488"/>
          <p14:tracePt t="214637" x="419100" y="1776413"/>
          <p14:tracePt t="214654" x="438150" y="1812925"/>
          <p14:tracePt t="214671" x="446088" y="1849438"/>
          <p14:tracePt t="214687" x="455613" y="1893888"/>
          <p14:tracePt t="214705" x="455613" y="1911350"/>
          <p14:tracePt t="214721" x="455613" y="1938338"/>
          <p14:tracePt t="214737" x="455613" y="1973263"/>
          <p14:tracePt t="214755" x="455613" y="1992313"/>
          <p14:tracePt t="214771" x="455613" y="2000250"/>
          <p14:tracePt t="220929" x="473075" y="2009775"/>
          <p14:tracePt t="221047" x="509588" y="2044700"/>
          <p14:tracePt t="221055" x="669925" y="2214563"/>
          <p14:tracePt t="221072" x="1071563" y="2473325"/>
          <p14:tracePt t="221089" x="1339850" y="2616200"/>
          <p14:tracePt t="221106" x="1517650" y="2732088"/>
          <p14:tracePt t="221122" x="1633538" y="2874963"/>
          <p14:tracePt t="221139" x="1714500" y="2973388"/>
          <p14:tracePt t="221156" x="1731963" y="3017838"/>
          <p14:tracePt t="221173" x="1751013" y="3054350"/>
          <p14:tracePt t="221189" x="1795463" y="3108325"/>
          <p14:tracePt t="221205" x="1847850" y="3170238"/>
          <p14:tracePt t="221222" x="1911350" y="3232150"/>
          <p14:tracePt t="221239" x="1965325" y="3278188"/>
          <p14:tracePt t="221239" x="1990725" y="3286125"/>
          <p14:tracePt t="221258" x="2000250" y="3286125"/>
          <p14:tracePt t="221274" x="2009775" y="3286125"/>
          <p14:tracePt t="221289" x="2009775" y="3295650"/>
          <p14:tracePt t="221337" x="2027238" y="3295650"/>
          <p14:tracePt t="221345" x="2054225" y="3295650"/>
          <p14:tracePt t="221355" x="2116138" y="3295650"/>
          <p14:tracePt t="221371" x="2197100" y="3286125"/>
          <p14:tracePt t="221388" x="2268538" y="3268663"/>
          <p14:tracePt t="221404" x="2339975" y="3259138"/>
          <p14:tracePt t="221422" x="2357438" y="3251200"/>
          <p14:tracePt t="221438" x="2374900" y="3251200"/>
          <p14:tracePt t="221454" x="2384425" y="3251200"/>
          <p14:tracePt t="225890" x="2419350" y="3278188"/>
          <p14:tracePt t="226267" x="2517775" y="3357563"/>
          <p14:tracePt t="226277" x="2625725" y="3465513"/>
          <p14:tracePt t="226289" x="2982913" y="3778250"/>
          <p14:tracePt t="226308" x="3108325" y="3884613"/>
          <p14:tracePt t="226324" x="3152775" y="3929063"/>
          <p14:tracePt t="226340" x="3160713" y="3948113"/>
          <p14:tracePt t="226356" x="3179763" y="3973513"/>
          <p14:tracePt t="226373" x="3179763" y="4019550"/>
          <p14:tracePt t="226390" x="3179763" y="4037013"/>
          <p14:tracePt t="226406" x="3179763" y="4064000"/>
          <p14:tracePt t="226448" x="3160713" y="4064000"/>
          <p14:tracePt t="226457" x="3116263" y="4081463"/>
          <p14:tracePt t="226473" x="3108325" y="4081463"/>
          <p14:tracePt t="226489" x="3098800" y="4081463"/>
          <p14:tracePt t="226506" x="3044825" y="4054475"/>
          <p14:tracePt t="226523" x="2938463" y="4000500"/>
          <p14:tracePt t="226540" x="2643188" y="3921125"/>
          <p14:tracePt t="226557" x="2428875" y="3822700"/>
          <p14:tracePt t="226574" x="2232025" y="3687763"/>
          <p14:tracePt t="226589" x="2054225" y="3608388"/>
          <p14:tracePt t="226605" x="1884363" y="3544888"/>
          <p14:tracePt t="226622" x="1714500" y="3482975"/>
          <p14:tracePt t="226639" x="1571625" y="3429000"/>
          <p14:tracePt t="226655" x="1428750" y="3384550"/>
          <p14:tracePt t="226672" x="1268413" y="3357563"/>
          <p14:tracePt t="226689" x="1204913" y="3340100"/>
          <p14:tracePt t="226705" x="1152525" y="3295650"/>
          <p14:tracePt t="226722" x="1098550" y="3232150"/>
          <p14:tracePt t="226739" x="1044575" y="3152775"/>
          <p14:tracePt t="226757" x="1009650" y="3081338"/>
          <p14:tracePt t="226772" x="990600" y="3000375"/>
          <p14:tracePt t="226789" x="982663" y="2894013"/>
          <p14:tracePt t="226808" x="982663" y="2830513"/>
          <p14:tracePt t="226824" x="982663" y="2759075"/>
          <p14:tracePt t="226839" x="1017588" y="2687638"/>
          <p14:tracePt t="226856" x="1044575" y="2625725"/>
          <p14:tracePt t="226873" x="1062038" y="2608263"/>
          <p14:tracePt t="226890" x="1089025" y="2563813"/>
          <p14:tracePt t="226907" x="1125538" y="2517775"/>
          <p14:tracePt t="226922" x="1223963" y="2455863"/>
          <p14:tracePt t="226939" x="1446213" y="2322513"/>
          <p14:tracePt t="226955" x="1643063" y="2224088"/>
          <p14:tracePt t="226972" x="1857375" y="2143125"/>
          <p14:tracePt t="226989" x="2071688" y="2081213"/>
          <p14:tracePt t="227007" x="2295525" y="2054225"/>
          <p14:tracePt t="227023" x="2589213" y="2054225"/>
          <p14:tracePt t="227040" x="3179763" y="2044700"/>
          <p14:tracePt t="227058" x="3554413" y="2027238"/>
          <p14:tracePt t="227074" x="3929063" y="2017713"/>
          <p14:tracePt t="227090" x="4251325" y="1992313"/>
          <p14:tracePt t="227106" x="4581525" y="1965325"/>
          <p14:tracePt t="227122" x="4956175" y="1938338"/>
          <p14:tracePt t="227139" x="5286375" y="1901825"/>
          <p14:tracePt t="227155" x="5688013" y="1884363"/>
          <p14:tracePt t="227172" x="6197600" y="1928813"/>
          <p14:tracePt t="227189" x="6581775" y="1955800"/>
          <p14:tracePt t="227205" x="7108825" y="2063750"/>
          <p14:tracePt t="227222" x="7394575" y="2116138"/>
          <p14:tracePt t="227239" x="7616825" y="2116138"/>
          <p14:tracePt t="227257" x="7858125" y="2125663"/>
          <p14:tracePt t="227272" x="8064500" y="2135188"/>
          <p14:tracePt t="227289" x="8259763" y="2135188"/>
          <p14:tracePt t="227305" x="8518525" y="2170113"/>
          <p14:tracePt t="227323" x="8688388" y="2232025"/>
          <p14:tracePt t="227339" x="8850313" y="2312988"/>
          <p14:tracePt t="227355" x="9072563" y="2393950"/>
          <p14:tracePt t="227373" x="9136063" y="2465388"/>
          <p14:tracePt t="227389" x="9136063" y="2536825"/>
          <p14:tracePt t="227406" x="9136063" y="2598738"/>
          <p14:tracePt t="227423" x="9136063" y="2652713"/>
          <p14:tracePt t="227439" x="9136063" y="2751138"/>
          <p14:tracePt t="227457" x="9117013" y="2867025"/>
          <p14:tracePt t="227473" x="9072563" y="3027363"/>
          <p14:tracePt t="227489" x="9037638" y="3179763"/>
          <p14:tracePt t="227507" x="9028113" y="3303588"/>
          <p14:tracePt t="227523" x="9028113" y="3384550"/>
          <p14:tracePt t="227540" x="9028113" y="3438525"/>
          <p14:tracePt t="227556" x="9001125" y="3536950"/>
          <p14:tracePt t="227574" x="8939213" y="3625850"/>
          <p14:tracePt t="227590" x="8875713" y="3714750"/>
          <p14:tracePt t="227606" x="8796338" y="3813175"/>
          <p14:tracePt t="227623" x="8732838" y="3938588"/>
          <p14:tracePt t="227639" x="8661400" y="4071938"/>
          <p14:tracePt t="227656" x="8589963" y="4152900"/>
          <p14:tracePt t="227673" x="8510588" y="4233863"/>
          <p14:tracePt t="227690" x="8394700" y="4322763"/>
          <p14:tracePt t="227708" x="8340725" y="4349750"/>
          <p14:tracePt t="227724" x="8242300" y="4376738"/>
          <p14:tracePt t="227740" x="8054975" y="4411663"/>
          <p14:tracePt t="227759" x="7858125" y="4448175"/>
          <p14:tracePt t="227773" x="7707313" y="4456113"/>
          <p14:tracePt t="227790" x="7626350" y="4465638"/>
          <p14:tracePt t="227806" x="7518400" y="4465638"/>
          <p14:tracePt t="227823" x="7350125" y="4465638"/>
          <p14:tracePt t="227840" x="7153275" y="4483100"/>
          <p14:tracePt t="227856" x="6867525" y="4519613"/>
          <p14:tracePt t="227873" x="6375400" y="4537075"/>
          <p14:tracePt t="227890" x="5956300" y="4510088"/>
          <p14:tracePt t="227907" x="5680075" y="4500563"/>
          <p14:tracePt t="227924" x="5421313" y="4519613"/>
          <p14:tracePt t="227940" x="4992688" y="4581525"/>
          <p14:tracePt t="227958" x="4660900" y="4581525"/>
          <p14:tracePt t="227974" x="4357688" y="4572000"/>
          <p14:tracePt t="227990" x="4089400" y="4545013"/>
          <p14:tracePt t="228007" x="3902075" y="4527550"/>
          <p14:tracePt t="228023" x="3751263" y="4500563"/>
          <p14:tracePt t="228039" x="3625850" y="4483100"/>
          <p14:tracePt t="228056" x="3482975" y="4465638"/>
          <p14:tracePt t="228073" x="3276600" y="4448175"/>
          <p14:tracePt t="228090" x="2803525" y="4411663"/>
          <p14:tracePt t="228106" x="2465388" y="4357688"/>
          <p14:tracePt t="228123" x="2179638" y="4313238"/>
          <p14:tracePt t="228140" x="1965325" y="4278313"/>
          <p14:tracePt t="228156" x="1768475" y="4251325"/>
          <p14:tracePt t="228173" x="1544638" y="4241800"/>
          <p14:tracePt t="228190" x="1214438" y="4206875"/>
          <p14:tracePt t="228208" x="1000125" y="4143375"/>
          <p14:tracePt t="228224" x="901700" y="4081463"/>
          <p14:tracePt t="228240" x="847725" y="4010025"/>
          <p14:tracePt t="228258" x="822325" y="3894138"/>
          <p14:tracePt t="228273" x="795338" y="3768725"/>
          <p14:tracePt t="228290" x="776288" y="3643313"/>
          <p14:tracePt t="228307" x="768350" y="3536950"/>
          <p14:tracePt t="228323" x="768350" y="3402013"/>
          <p14:tracePt t="228340" x="839788" y="3187700"/>
          <p14:tracePt t="228358" x="874713" y="3063875"/>
          <p14:tracePt t="228373" x="928688" y="2928938"/>
          <p14:tracePt t="228390" x="973138" y="2830513"/>
          <p14:tracePt t="228406" x="1000125" y="2714625"/>
          <p14:tracePt t="228423" x="1027113" y="2643188"/>
          <p14:tracePt t="228439" x="1071563" y="2581275"/>
          <p14:tracePt t="228458" x="1108075" y="2527300"/>
          <p14:tracePt t="228474" x="1125538" y="2517775"/>
          <p14:tracePt t="228490" x="1133475" y="2500313"/>
          <p14:tracePt t="228507" x="1143000" y="2492375"/>
          <p14:tracePt t="228523" x="1179513" y="2465388"/>
          <p14:tracePt t="228540" x="1214438" y="2446338"/>
          <p14:tracePt t="228556" x="1258888" y="2428875"/>
          <p14:tracePt t="228573" x="1268413" y="2411413"/>
          <p14:tracePt t="228590" x="1285875" y="2411413"/>
          <p14:tracePt t="228623" x="1285875" y="2428875"/>
          <p14:tracePt t="228874" x="1258888" y="2517775"/>
          <p14:tracePt t="228883" x="1231900" y="2625725"/>
          <p14:tracePt t="228892" x="1152525" y="2901950"/>
          <p14:tracePt t="228906" x="1071563" y="3160713"/>
          <p14:tracePt t="228922" x="1062038" y="3411538"/>
          <p14:tracePt t="228939" x="1089025" y="3598863"/>
          <p14:tracePt t="228956" x="1143000" y="3786188"/>
          <p14:tracePt t="228972" x="1214438" y="3929063"/>
          <p14:tracePt t="228989" x="1285875" y="4108450"/>
          <p14:tracePt t="229006" x="1312863" y="4224338"/>
          <p14:tracePt t="229022" x="1347788" y="4305300"/>
          <p14:tracePt t="229039" x="1384300" y="4384675"/>
          <p14:tracePt t="229056" x="1419225" y="4438650"/>
          <p14:tracePt t="229072" x="1438275" y="4510088"/>
          <p14:tracePt t="229089" x="1473200" y="4581525"/>
          <p14:tracePt t="229106" x="1509713" y="4662488"/>
          <p14:tracePt t="229123" x="1571625" y="4849813"/>
          <p14:tracePt t="229139" x="1660525" y="5037138"/>
          <p14:tracePt t="229156" x="1751013" y="5241925"/>
          <p14:tracePt t="229173" x="1884363" y="5438775"/>
          <p14:tracePt t="229190" x="2009775" y="5618163"/>
          <p14:tracePt t="229206" x="2098675" y="5751513"/>
          <p14:tracePt t="229223" x="2143125" y="5813425"/>
          <p14:tracePt t="229240" x="2187575" y="5840413"/>
          <p14:tracePt t="229260" x="2214563" y="5867400"/>
          <p14:tracePt t="229273" x="2259013" y="5903913"/>
          <p14:tracePt t="229290" x="2295525" y="5929313"/>
          <p14:tracePt t="229307" x="2339975" y="5948363"/>
          <p14:tracePt t="229322" x="2393950" y="5965825"/>
          <p14:tracePt t="229339" x="2438400" y="5983288"/>
          <p14:tracePt t="229356" x="2527300" y="6010275"/>
          <p14:tracePt t="229374" x="2598738" y="6019800"/>
          <p14:tracePt t="229390" x="2679700" y="6046788"/>
          <p14:tracePt t="229406" x="2795588" y="6064250"/>
          <p14:tracePt t="229422" x="2901950" y="6064250"/>
          <p14:tracePt t="229439" x="3009900" y="6064250"/>
          <p14:tracePt t="229456" x="3133725" y="6046788"/>
          <p14:tracePt t="229472" x="3241675" y="5975350"/>
          <p14:tracePt t="229489" x="3367088" y="5849938"/>
          <p14:tracePt t="229507" x="3446463" y="5761038"/>
          <p14:tracePt t="229523" x="3536950" y="5662613"/>
          <p14:tracePt t="229539" x="3571875" y="5618163"/>
          <p14:tracePt t="229556" x="3598863" y="5572125"/>
          <p14:tracePt t="229572" x="3608388" y="5519738"/>
          <p14:tracePt t="229589" x="3625850" y="5456238"/>
          <p14:tracePt t="229605" x="3652838" y="5349875"/>
          <p14:tracePt t="229622" x="3633788" y="5162550"/>
          <p14:tracePt t="229640" x="3608388" y="5037138"/>
          <p14:tracePt t="229655" x="3589338" y="4938713"/>
          <p14:tracePt t="229672" x="3527425" y="4876800"/>
          <p14:tracePt t="229690" x="3482975" y="4830763"/>
          <p14:tracePt t="229707" x="3419475" y="4786313"/>
          <p14:tracePt t="229724" x="3348038" y="4759325"/>
          <p14:tracePt t="229740" x="3179763" y="4751388"/>
          <p14:tracePt t="229760" x="3044825" y="4751388"/>
          <p14:tracePt t="229775" x="2874963" y="4751388"/>
          <p14:tracePt t="229790" x="2724150" y="4751388"/>
          <p14:tracePt t="229807" x="2633663" y="4751388"/>
          <p14:tracePt t="229823" x="2589213" y="4751388"/>
          <p14:tracePt t="229840" x="2571750" y="4751388"/>
          <p14:tracePt t="229857" x="2554288" y="4759325"/>
          <p14:tracePt t="229873" x="2500313" y="4768850"/>
          <p14:tracePt t="229890" x="2473325" y="4778375"/>
          <p14:tracePt t="229906" x="2438400" y="4795838"/>
          <p14:tracePt t="229923" x="2393950" y="4805363"/>
          <p14:tracePt t="229940" x="2330450" y="4830763"/>
          <p14:tracePt t="229957" x="2259013" y="4849813"/>
          <p14:tracePt t="229973" x="2187575" y="4876800"/>
          <p14:tracePt t="229990" x="2098675" y="4948238"/>
          <p14:tracePt t="230008" x="2054225" y="5010150"/>
          <p14:tracePt t="230024" x="2036763" y="5081588"/>
          <p14:tracePt t="230040" x="2017713" y="5135563"/>
          <p14:tracePt t="230056" x="2009775" y="5187950"/>
          <p14:tracePt t="230072" x="2000250" y="5251450"/>
          <p14:tracePt t="230089" x="1982788" y="5340350"/>
          <p14:tracePt t="230106" x="1946275" y="5438775"/>
          <p14:tracePt t="230122" x="1928813" y="5546725"/>
          <p14:tracePt t="230139" x="1901825" y="5662613"/>
          <p14:tracePt t="230156" x="1884363" y="5751513"/>
          <p14:tracePt t="230172" x="1874838" y="5813425"/>
          <p14:tracePt t="230190" x="1866900" y="5867400"/>
          <p14:tracePt t="230206" x="1866900" y="5911850"/>
          <p14:tracePt t="230223" x="1866900" y="5983288"/>
          <p14:tracePt t="230240" x="1893888" y="6081713"/>
          <p14:tracePt t="230260" x="1911350" y="6143625"/>
          <p14:tracePt t="230274" x="1928813" y="6189663"/>
          <p14:tracePt t="230290" x="1928813" y="6242050"/>
          <p14:tracePt t="230307" x="1946275" y="6286500"/>
          <p14:tracePt t="230323" x="2000250" y="6340475"/>
          <p14:tracePt t="230340" x="2054225" y="6384925"/>
          <p14:tracePt t="230357" x="2116138" y="6421438"/>
          <p14:tracePt t="230474" x="2741613" y="6456363"/>
          <p14:tracePt t="230490" x="2884488" y="6429375"/>
          <p14:tracePt t="230508" x="3071813" y="6376988"/>
          <p14:tracePt t="230524" x="3197225" y="6357938"/>
          <p14:tracePt t="230540" x="3322638" y="6340475"/>
          <p14:tracePt t="230557" x="3429000" y="6313488"/>
          <p14:tracePt t="230573" x="3562350" y="6286500"/>
          <p14:tracePt t="230590" x="3643313" y="6251575"/>
          <p14:tracePt t="230607" x="3724275" y="6207125"/>
          <p14:tracePt t="230623" x="3795713" y="6153150"/>
          <p14:tracePt t="230640" x="3848100" y="6099175"/>
          <p14:tracePt t="230657" x="3911600" y="6027738"/>
          <p14:tracePt t="230675" x="3929063" y="5975350"/>
          <p14:tracePt t="230690" x="3938588" y="5929313"/>
          <p14:tracePt t="230706" x="3956050" y="5867400"/>
          <p14:tracePt t="230723" x="3973513" y="5795963"/>
          <p14:tracePt t="230740" x="3990975" y="5734050"/>
          <p14:tracePt t="230740" x="4000500" y="5680075"/>
          <p14:tracePt t="230760" x="4000500" y="5572125"/>
          <p14:tracePt t="230774" x="4000500" y="5465763"/>
          <p14:tracePt t="230790" x="3965575" y="5376863"/>
          <p14:tracePt t="230807" x="3938588" y="5305425"/>
          <p14:tracePt t="230823" x="3919538" y="5259388"/>
          <p14:tracePt t="230839" x="3902075" y="5224463"/>
          <p14:tracePt t="230856" x="3884613" y="5207000"/>
          <p14:tracePt t="230872" x="3848100" y="5162550"/>
          <p14:tracePt t="230890" x="3795713" y="5108575"/>
          <p14:tracePt t="230907" x="3670300" y="5019675"/>
          <p14:tracePt t="230924" x="3589338" y="4973638"/>
          <p14:tracePt t="230941" x="3544888" y="4965700"/>
          <p14:tracePt t="230957" x="3527425" y="4965700"/>
          <p14:tracePt t="230973" x="3509963" y="4965700"/>
          <p14:tracePt t="230989" x="3509963" y="4956175"/>
          <p14:tracePt t="231007" x="3482975" y="4929188"/>
          <p14:tracePt t="231023" x="3455988" y="4911725"/>
          <p14:tracePt t="231040" x="3375025" y="4876800"/>
          <p14:tracePt t="231057" x="3303588" y="4867275"/>
          <p14:tracePt t="231074" x="3259138" y="4867275"/>
          <p14:tracePt t="231089" x="3205163" y="4867275"/>
          <p14:tracePt t="231106" x="3160713" y="4867275"/>
          <p14:tracePt t="231123" x="3089275" y="4867275"/>
          <p14:tracePt t="231140" x="3027363" y="4876800"/>
          <p14:tracePt t="231157" x="2901950" y="4884738"/>
          <p14:tracePt t="231174" x="2830513" y="4884738"/>
          <p14:tracePt t="231191" x="2759075" y="4867275"/>
          <p14:tracePt t="231207" x="2705100" y="4857750"/>
          <p14:tracePt t="231224" x="2643188" y="4840288"/>
          <p14:tracePt t="231240" x="2589213" y="4830763"/>
          <p14:tracePt t="231240" x="2562225" y="4830763"/>
          <p14:tracePt t="231260" x="2536825" y="4830763"/>
          <p14:tracePt t="231274" x="2490788" y="4830763"/>
          <p14:tracePt t="231290" x="2428875" y="4830763"/>
          <p14:tracePt t="231308" x="2384425" y="4830763"/>
          <p14:tracePt t="231323" x="2330450" y="4830763"/>
          <p14:tracePt t="231340" x="2268538" y="4830763"/>
          <p14:tracePt t="231357" x="2214563" y="4830763"/>
          <p14:tracePt t="231373" x="2187575" y="4840288"/>
          <p14:tracePt t="231390" x="2179638" y="4857750"/>
          <p14:tracePt t="231407" x="2152650" y="4884738"/>
          <p14:tracePt t="231424" x="2133600" y="4921250"/>
          <p14:tracePt t="231441" x="2098675" y="4973638"/>
          <p14:tracePt t="231457" x="2062163" y="5037138"/>
          <p14:tracePt t="231473" x="2027238" y="5108575"/>
          <p14:tracePt t="231490" x="2009775" y="5180013"/>
          <p14:tracePt t="231508" x="1982788" y="5259388"/>
          <p14:tracePt t="231523" x="1938338" y="5376863"/>
          <p14:tracePt t="231540" x="1901825" y="5473700"/>
          <p14:tracePt t="231557" x="1803400" y="5643563"/>
          <p14:tracePt t="231574" x="1776413" y="5734050"/>
          <p14:tracePt t="231590" x="1751013" y="5805488"/>
          <p14:tracePt t="231607" x="1724025" y="5876925"/>
          <p14:tracePt t="231624" x="1704975" y="5938838"/>
          <p14:tracePt t="231640" x="1687513" y="5983288"/>
          <p14:tracePt t="231657" x="1679575" y="6054725"/>
          <p14:tracePt t="231675" x="1679575" y="6099175"/>
          <p14:tracePt t="231691" x="1679575" y="6153150"/>
          <p14:tracePt t="231707" x="1687513" y="6197600"/>
          <p14:tracePt t="231723" x="1704975" y="6242050"/>
          <p14:tracePt t="231740" x="1714500" y="6296025"/>
          <p14:tracePt t="231740" x="1724025" y="6323013"/>
          <p14:tracePt t="231760" x="1731963" y="6350000"/>
          <p14:tracePt t="231773" x="1758950" y="6384925"/>
          <p14:tracePt t="231790" x="1776413" y="6403975"/>
          <p14:tracePt t="231807" x="1857375" y="6429375"/>
          <p14:tracePt t="231941" x="2652713" y="6350000"/>
          <p14:tracePt t="231956" x="2705100" y="6332538"/>
          <p14:tracePt t="231974" x="2768600" y="6296025"/>
          <p14:tracePt t="231990" x="2830513" y="6251575"/>
          <p14:tracePt t="232008" x="2894013" y="6207125"/>
          <p14:tracePt t="232023" x="2946400" y="6153150"/>
          <p14:tracePt t="232040" x="3009900" y="6099175"/>
          <p14:tracePt t="232058" x="3098800" y="6019800"/>
          <p14:tracePt t="232075" x="3143250" y="5992813"/>
          <p14:tracePt t="232091" x="3152775" y="5983288"/>
          <p14:tracePt t="232107" x="3170238" y="5956300"/>
          <p14:tracePt t="232123" x="3179763" y="5911850"/>
          <p14:tracePt t="232140" x="3205163" y="5840413"/>
          <p14:tracePt t="232157" x="3232150" y="5741988"/>
          <p14:tracePt t="232173" x="3241675" y="5635625"/>
          <p14:tracePt t="232190" x="3259138" y="5483225"/>
          <p14:tracePt t="232207" x="3259138" y="5421313"/>
          <p14:tracePt t="232223" x="3251200" y="5376863"/>
          <p14:tracePt t="232240" x="3232150" y="5330825"/>
          <p14:tracePt t="232259" x="3214688" y="5295900"/>
          <p14:tracePt t="232274" x="3170238" y="5233988"/>
          <p14:tracePt t="232290" x="3108325" y="5153025"/>
          <p14:tracePt t="232308" x="3027363" y="5091113"/>
          <p14:tracePt t="232325" x="3000375" y="5072063"/>
          <p14:tracePt t="232341" x="2955925" y="5064125"/>
          <p14:tracePt t="232357" x="2911475" y="5054600"/>
          <p14:tracePt t="232374" x="2857500" y="5045075"/>
          <p14:tracePt t="232390" x="2822575" y="5045075"/>
          <p14:tracePt t="232407" x="2768600" y="5037138"/>
          <p14:tracePt t="232423" x="2724150" y="5027613"/>
          <p14:tracePt t="232440" x="2670175" y="5027613"/>
          <p14:tracePt t="232457" x="2562225" y="5027613"/>
          <p14:tracePt t="232473" x="2509838" y="5037138"/>
          <p14:tracePt t="232490" x="2482850" y="5045075"/>
          <p14:tracePt t="232508" x="2473325" y="5054600"/>
          <p14:tracePt t="232523" x="2465388" y="5064125"/>
          <p14:tracePt t="232540" x="2446338" y="5081588"/>
          <p14:tracePt t="232557" x="2419350" y="5143500"/>
          <p14:tracePt t="232575" x="2393950" y="5197475"/>
          <p14:tracePt t="232591" x="2347913" y="5286375"/>
          <p14:tracePt t="232607" x="2312988" y="5357813"/>
          <p14:tracePt t="232623" x="2276475" y="5438775"/>
          <p14:tracePt t="232640" x="2259013" y="5492750"/>
          <p14:tracePt t="232657" x="2241550" y="5554663"/>
          <p14:tracePt t="232673" x="2232025" y="5618163"/>
          <p14:tracePt t="232690" x="2214563" y="5707063"/>
          <p14:tracePt t="232707" x="2205038" y="5849938"/>
          <p14:tracePt t="232724" x="2205038" y="5911850"/>
          <p14:tracePt t="232740" x="2205038" y="5948363"/>
          <p14:tracePt t="232759" x="2205038" y="5965825"/>
          <p14:tracePt t="232773" x="2214563" y="5992813"/>
          <p14:tracePt t="232789" x="2232025" y="6037263"/>
          <p14:tracePt t="232806" x="2251075" y="6091238"/>
          <p14:tracePt t="232823" x="2295525" y="6162675"/>
          <p14:tracePt t="232841" x="2322513" y="6197600"/>
          <p14:tracePt t="232857" x="2366963" y="6215063"/>
          <p14:tracePt t="232873" x="2419350" y="6234113"/>
          <p14:tracePt t="232890" x="2500313" y="6251575"/>
          <p14:tracePt t="232907" x="2581275" y="6261100"/>
          <p14:tracePt t="232923" x="2652713" y="6261100"/>
          <p14:tracePt t="232940" x="2724150" y="6234113"/>
          <p14:tracePt t="232957" x="2847975" y="6143625"/>
          <p14:tracePt t="232974" x="2928938" y="6081713"/>
          <p14:tracePt t="232991" x="3009900" y="6010275"/>
          <p14:tracePt t="233008" x="3089275" y="5938838"/>
          <p14:tracePt t="233023" x="3170238" y="5884863"/>
          <p14:tracePt t="233040" x="3241675" y="5822950"/>
          <p14:tracePt t="233057" x="3303588" y="5768975"/>
          <p14:tracePt t="233074" x="3357563" y="5689600"/>
          <p14:tracePt t="233090" x="3375025" y="5581650"/>
          <p14:tracePt t="233106" x="3348038" y="5456238"/>
          <p14:tracePt t="233123" x="3295650" y="5305425"/>
          <p14:tracePt t="233139" x="3241675" y="5214938"/>
          <p14:tracePt t="233156" x="3232150" y="5187950"/>
          <p14:tracePt t="233173" x="3224213" y="5180013"/>
          <p14:tracePt t="233189" x="3214688" y="5170488"/>
          <p14:tracePt t="233206" x="3197225" y="5162550"/>
          <p14:tracePt t="233223" x="3143250" y="5135563"/>
          <p14:tracePt t="233241" x="3098800" y="5116513"/>
          <p14:tracePt t="233259" x="3027363" y="5099050"/>
          <p14:tracePt t="233274" x="2955925" y="5091113"/>
          <p14:tracePt t="233290" x="2901950" y="5091113"/>
          <p14:tracePt t="233307" x="2857500" y="5091113"/>
          <p14:tracePt t="233324" x="2803525" y="5091113"/>
          <p14:tracePt t="233340" x="2759075" y="5099050"/>
          <p14:tracePt t="233357" x="2687638" y="5108575"/>
          <p14:tracePt t="233373" x="2633663" y="5108575"/>
          <p14:tracePt t="233390" x="2598738" y="5116513"/>
          <p14:tracePt t="233407" x="2571750" y="5116513"/>
          <p14:tracePt t="233425" x="2544763" y="5126038"/>
          <p14:tracePt t="233442" x="2527300" y="5135563"/>
          <p14:tracePt t="233457" x="2473325" y="5162550"/>
          <p14:tracePt t="233475" x="2428875" y="5197475"/>
          <p14:tracePt t="233491" x="2393950" y="5241925"/>
          <p14:tracePt t="233507" x="2357438" y="5295900"/>
          <p14:tracePt t="233523" x="2339975" y="5367338"/>
          <p14:tracePt t="233540" x="2339975" y="5483225"/>
          <p14:tracePt t="233556" x="2347913" y="5635625"/>
          <p14:tracePt t="233573" x="2411413" y="5768975"/>
          <p14:tracePt t="233590" x="2482850" y="5876925"/>
          <p14:tracePt t="233606" x="2536825" y="5929313"/>
          <p14:tracePt t="233623" x="2598738" y="5992813"/>
          <p14:tracePt t="233640" x="2643188" y="6019800"/>
          <p14:tracePt t="233656" x="2670175" y="6046788"/>
          <p14:tracePt t="233673" x="2714625" y="6064250"/>
          <p14:tracePt t="233689" x="2776538" y="6072188"/>
          <p14:tracePt t="233707" x="2894013" y="6046788"/>
          <p14:tracePt t="233725" x="2982913" y="6019800"/>
          <p14:tracePt t="233741" x="3054350" y="5992813"/>
          <p14:tracePt t="233759" x="3125788" y="5975350"/>
          <p14:tracePt t="233774" x="3205163" y="5956300"/>
          <p14:tracePt t="233790" x="3276600" y="5938838"/>
          <p14:tracePt t="233807" x="3348038" y="5903913"/>
          <p14:tracePt t="233823" x="3411538" y="5857875"/>
          <p14:tracePt t="233840" x="3455988" y="5813425"/>
          <p14:tracePt t="233857" x="3473450" y="5707063"/>
          <p14:tracePt t="233875" x="3473450" y="5643563"/>
          <p14:tracePt t="233891" x="3455988" y="5581650"/>
          <p14:tracePt t="233907" x="3429000" y="5519738"/>
          <p14:tracePt t="233924" x="3394075" y="5429250"/>
          <p14:tracePt t="233940" x="3348038" y="5349875"/>
          <p14:tracePt t="233957" x="3313113" y="5259388"/>
          <p14:tracePt t="233973" x="3268663" y="5207000"/>
          <p14:tracePt t="233991" x="3160713" y="5153025"/>
          <p14:tracePt t="234008" x="3089275" y="5143500"/>
          <p14:tracePt t="234024" x="3000375" y="5143500"/>
          <p14:tracePt t="234040" x="2911475" y="5143500"/>
          <p14:tracePt t="234057" x="2847975" y="5143500"/>
          <p14:tracePt t="234074" x="2768600" y="5143500"/>
          <p14:tracePt t="234090" x="2697163" y="5162550"/>
          <p14:tracePt t="234108" x="2589213" y="5180013"/>
          <p14:tracePt t="234123" x="2428875" y="5187950"/>
          <p14:tracePt t="234140" x="2357438" y="5197475"/>
          <p14:tracePt t="234156" x="2312988" y="5214938"/>
          <p14:tracePt t="234173" x="2259013" y="5233988"/>
          <p14:tracePt t="234190" x="2241550" y="5241925"/>
          <p14:tracePt t="234206" x="2214563" y="5268913"/>
          <p14:tracePt t="234223" x="2170113" y="5305425"/>
          <p14:tracePt t="234239" x="2089150" y="5376863"/>
          <p14:tracePt t="234258" x="2027238" y="5500688"/>
          <p14:tracePt t="234273" x="1938338" y="5697538"/>
          <p14:tracePt t="234290" x="1911350" y="5911850"/>
          <p14:tracePt t="234306" x="1911350" y="6046788"/>
          <p14:tracePt t="234323" x="1938338" y="6118225"/>
          <p14:tracePt t="234340" x="1982788" y="6162675"/>
          <p14:tracePt t="234356" x="2044700" y="6197600"/>
          <p14:tracePt t="234373" x="2152650" y="6242050"/>
          <p14:tracePt t="234390" x="2197100" y="6261100"/>
          <p14:tracePt t="234406" x="2251075" y="6261100"/>
          <p14:tracePt t="234424" x="2312988" y="6261100"/>
          <p14:tracePt t="234440" x="2384425" y="6251575"/>
          <p14:tracePt t="234457" x="2455863" y="6215063"/>
          <p14:tracePt t="234474" x="2562225" y="6153150"/>
          <p14:tracePt t="234491" x="2633663" y="6091238"/>
          <p14:tracePt t="234508" x="2732088" y="5975350"/>
          <p14:tracePt t="234524" x="2776538" y="5884863"/>
          <p14:tracePt t="234541" x="2813050" y="5768975"/>
          <p14:tracePt t="234557" x="2822575" y="5662613"/>
          <p14:tracePt t="234574" x="2840038" y="5591175"/>
          <p14:tracePt t="234591" x="2840038" y="5564188"/>
          <p14:tracePt t="234608" x="2840038" y="5519738"/>
          <p14:tracePt t="234626" x="2840038" y="5465763"/>
          <p14:tracePt t="234641" x="2840038" y="5421313"/>
          <p14:tracePt t="234657" x="2840038" y="5367338"/>
          <p14:tracePt t="234674" x="2830513" y="5313363"/>
          <p14:tracePt t="234691" x="2795588" y="5241925"/>
          <p14:tracePt t="234709" x="2751138" y="5187950"/>
          <p14:tracePt t="234723" x="2697163" y="5153025"/>
          <p14:tracePt t="234740" x="2652713" y="5143500"/>
          <p14:tracePt t="234740" x="2625725" y="5135563"/>
          <p14:tracePt t="234759" x="2598738" y="5126038"/>
          <p14:tracePt t="234773" x="2527300" y="5108575"/>
          <p14:tracePt t="234789" x="2500313" y="5108575"/>
          <p14:tracePt t="234806" x="2482850" y="5108575"/>
          <p14:tracePt t="234823" x="2446338" y="5116513"/>
          <p14:tracePt t="234840" x="2384425" y="5143500"/>
          <p14:tracePt t="234856" x="2322513" y="5162550"/>
          <p14:tracePt t="234873" x="2224088" y="5187950"/>
          <p14:tracePt t="234891" x="2179638" y="5207000"/>
          <p14:tracePt t="234907" x="2133600" y="5214938"/>
          <p14:tracePt t="234923" x="2125663" y="5214938"/>
          <p14:tracePt t="234940" x="2116138" y="5224463"/>
          <p14:tracePt t="234956" x="2108200" y="5233988"/>
          <p14:tracePt t="234973" x="2089150" y="5241925"/>
          <p14:tracePt t="234990" x="2081213" y="5259388"/>
          <p14:tracePt t="235008" x="2062163" y="5305425"/>
          <p14:tracePt t="235023" x="2036763" y="5384800"/>
          <p14:tracePt t="235040" x="2017713" y="5448300"/>
          <p14:tracePt t="235057" x="2009775" y="5492750"/>
          <p14:tracePt t="235073" x="1990725" y="5537200"/>
          <p14:tracePt t="235090" x="1973263" y="5581650"/>
          <p14:tracePt t="235106" x="1973263" y="5643563"/>
          <p14:tracePt t="235123" x="1973263" y="5697538"/>
          <p14:tracePt t="235140" x="1973263" y="5768975"/>
          <p14:tracePt t="235156" x="1973263" y="5805488"/>
          <p14:tracePt t="235173" x="1973263" y="5857875"/>
          <p14:tracePt t="235190" x="1982788" y="5903913"/>
          <p14:tracePt t="235207" x="2009775" y="5965825"/>
          <p14:tracePt t="235223" x="2044700" y="6027738"/>
          <p14:tracePt t="235240" x="2081213" y="6091238"/>
          <p14:tracePt t="235240" x="2089150" y="6108700"/>
          <p14:tracePt t="235258" x="2098675" y="6118225"/>
          <p14:tracePt t="235273" x="2116138" y="6135688"/>
          <p14:tracePt t="235291" x="2133600" y="6153150"/>
          <p14:tracePt t="235307" x="2143125" y="6170613"/>
          <p14:tracePt t="235323" x="2160588" y="6180138"/>
          <p14:tracePt t="235339" x="2170113" y="6197600"/>
          <p14:tracePt t="235357" x="2179638" y="6207125"/>
          <p14:tracePt t="235373" x="2197100" y="6215063"/>
          <p14:tracePt t="235390" x="2214563" y="6224588"/>
          <p14:tracePt t="235406" x="2241550" y="6215063"/>
          <p14:tracePt t="235423" x="2259013" y="6207125"/>
          <p14:tracePt t="235440" x="2295525" y="6180138"/>
          <p14:tracePt t="235457" x="2330450" y="6153150"/>
          <p14:tracePt t="235473" x="2393950" y="6108700"/>
          <p14:tracePt t="235490" x="2482850" y="6064250"/>
          <p14:tracePt t="235506" x="2562225" y="6000750"/>
          <p14:tracePt t="235523" x="2643188" y="5921375"/>
          <p14:tracePt t="235540" x="2670175" y="5884863"/>
          <p14:tracePt t="235557" x="2679700" y="5857875"/>
          <p14:tracePt t="235573" x="2679700" y="5832475"/>
          <p14:tracePt t="235590" x="2679700" y="5813425"/>
          <p14:tracePt t="235606" x="2687638" y="5768975"/>
          <p14:tracePt t="235623" x="2697163" y="5707063"/>
          <p14:tracePt t="235640" x="2697163" y="5653088"/>
          <p14:tracePt t="235656" x="2687638" y="5599113"/>
          <p14:tracePt t="235673" x="2687638" y="5564188"/>
          <p14:tracePt t="235690" x="2679700" y="5527675"/>
          <p14:tracePt t="235706" x="2670175" y="5492750"/>
          <p14:tracePt t="235723" x="2660650" y="5473700"/>
          <p14:tracePt t="235739" x="2652713" y="5456238"/>
          <p14:tracePt t="235756" x="2643188" y="5438775"/>
          <p14:tracePt t="235756" x="2633663" y="5421313"/>
          <p14:tracePt t="235774" x="2616200" y="5394325"/>
          <p14:tracePt t="235790" x="2598738" y="5357813"/>
          <p14:tracePt t="235806" x="2581275" y="5322888"/>
          <p14:tracePt t="235822" x="2562225" y="5305425"/>
          <p14:tracePt t="235839" x="2554288" y="5295900"/>
          <p14:tracePt t="235856" x="2544763" y="5278438"/>
          <p14:tracePt t="235874" x="2527300" y="5268913"/>
          <p14:tracePt t="235890" x="2517775" y="5259388"/>
          <p14:tracePt t="235908" x="2500313" y="5241925"/>
          <p14:tracePt t="235925" x="2482850" y="5241925"/>
          <p14:tracePt t="235942" x="2473325" y="5241925"/>
          <p14:tracePt t="235957" x="2465388" y="5241925"/>
          <p14:tracePt t="235974" x="2455863" y="5233988"/>
          <p14:tracePt t="235991" x="2438400" y="5233988"/>
          <p14:tracePt t="236008" x="2428875" y="5233988"/>
          <p14:tracePt t="236024" x="2401888" y="5233988"/>
          <p14:tracePt t="236042" x="2384425" y="5233988"/>
          <p14:tracePt t="236058" x="2374900" y="5233988"/>
          <p14:tracePt t="236074" x="2366963" y="5233988"/>
          <p14:tracePt t="236090" x="2357438" y="5233988"/>
          <p14:tracePt t="236123" x="2339975" y="5233988"/>
          <p14:tracePt t="236151" x="2330450" y="5233988"/>
          <p14:tracePt t="236159" x="2312988" y="5251450"/>
          <p14:tracePt t="236175" x="2303463" y="5259388"/>
          <p14:tracePt t="236192" x="2286000" y="5268913"/>
          <p14:tracePt t="236207" x="2268538" y="5295900"/>
          <p14:tracePt t="236224" x="2251075" y="5313363"/>
          <p14:tracePt t="236241" x="2232025" y="5349875"/>
          <p14:tracePt t="236259" x="2205038" y="5394325"/>
          <p14:tracePt t="236274" x="2187575" y="5456238"/>
          <p14:tracePt t="236291" x="2160588" y="5537200"/>
          <p14:tracePt t="236307" x="2152650" y="5564188"/>
          <p14:tracePt t="236324" x="2133600" y="5572125"/>
          <p14:tracePt t="236340" x="2133600" y="5581650"/>
          <p14:tracePt t="236357" x="2133600" y="5599113"/>
          <p14:tracePt t="236373" x="2125663" y="5635625"/>
          <p14:tracePt t="236390" x="2116138" y="5680075"/>
          <p14:tracePt t="236407" x="2108200" y="5761038"/>
          <p14:tracePt t="236425" x="2108200" y="5795963"/>
          <p14:tracePt t="236442" x="2108200" y="5813425"/>
          <p14:tracePt t="236458" x="2108200" y="5832475"/>
          <p14:tracePt t="236475" x="2116138" y="5867400"/>
          <p14:tracePt t="236490" x="2125663" y="5903913"/>
          <p14:tracePt t="236508" x="2143125" y="5956300"/>
          <p14:tracePt t="236523" x="2160588" y="5992813"/>
          <p14:tracePt t="236540" x="2170113" y="6010275"/>
          <p14:tracePt t="236557" x="2205038" y="6046788"/>
          <p14:tracePt t="236573" x="2224088" y="6054725"/>
          <p14:tracePt t="236590" x="2268538" y="6072188"/>
          <p14:tracePt t="236606" x="2322513" y="6091238"/>
          <p14:tracePt t="236623" x="2366963" y="6099175"/>
          <p14:tracePt t="236640" x="2428875" y="6108700"/>
          <p14:tracePt t="236657" x="2509838" y="6108700"/>
          <p14:tracePt t="236675" x="2554288" y="6099175"/>
          <p14:tracePt t="236692" x="2608263" y="6081713"/>
          <p14:tracePt t="236707" x="2652713" y="6054725"/>
          <p14:tracePt t="236724" x="2687638" y="6019800"/>
          <p14:tracePt t="236741" x="2705100" y="5965825"/>
          <p14:tracePt t="236759" x="2732088" y="5894388"/>
          <p14:tracePt t="236774" x="2751138" y="5768975"/>
          <p14:tracePt t="236791" x="2768600" y="5643563"/>
          <p14:tracePt t="236808" x="2795588" y="5564188"/>
          <p14:tracePt t="236825" x="2813050" y="5510213"/>
          <p14:tracePt t="236841" x="2822575" y="5465763"/>
          <p14:tracePt t="236858" x="2830513" y="5411788"/>
          <p14:tracePt t="236874" x="2830513" y="5376863"/>
          <p14:tracePt t="236890" x="2813050" y="5322888"/>
          <p14:tracePt t="236908" x="2759075" y="5259388"/>
          <p14:tracePt t="236926" x="2741613" y="5241925"/>
          <p14:tracePt t="236957" x="2741613" y="5224463"/>
          <p14:tracePt t="237146" x="2741613" y="5214938"/>
          <p14:tracePt t="237155" x="2741613" y="5197475"/>
          <p14:tracePt t="237174" x="2751138" y="5153025"/>
          <p14:tracePt t="237191" x="2751138" y="5037138"/>
          <p14:tracePt t="237208" x="2751138" y="4884738"/>
          <p14:tracePt t="237224" x="2759075" y="4706938"/>
          <p14:tracePt t="237241" x="2759075" y="4572000"/>
          <p14:tracePt t="237259" x="2759075" y="4492625"/>
          <p14:tracePt t="237274" x="2751138" y="4438650"/>
          <p14:tracePt t="237291" x="2741613" y="4384675"/>
          <p14:tracePt t="237307" x="2732088" y="4330700"/>
          <p14:tracePt t="237325" x="2724150" y="4305300"/>
          <p14:tracePt t="237342" x="2714625" y="4268788"/>
          <p14:tracePt t="237358" x="2697163" y="4251325"/>
          <p14:tracePt t="237374" x="2697163" y="4241800"/>
          <p14:tracePt t="237391" x="2697163" y="4233863"/>
          <p14:tracePt t="237444" x="2687638" y="4224338"/>
          <p14:tracePt t="237453" x="2687638" y="4214813"/>
          <p14:tracePt t="237462" x="2687638" y="4241800"/>
          <p14:tracePt t="237537" x="2705100" y="4286250"/>
          <p14:tracePt t="237546" x="2732088" y="4322763"/>
          <p14:tracePt t="237558" x="2840038" y="4448175"/>
          <p14:tracePt t="237574" x="3170238" y="4616450"/>
          <p14:tracePt t="237591" x="3438525" y="4670425"/>
          <p14:tracePt t="237607" x="3741738" y="4662488"/>
          <p14:tracePt t="237623" x="4062413" y="4591050"/>
          <p14:tracePt t="237640" x="4330700" y="4537075"/>
          <p14:tracePt t="237657" x="4554538" y="4500563"/>
          <p14:tracePt t="237673" x="4714875" y="4483100"/>
          <p14:tracePt t="237690" x="4768850" y="4465638"/>
          <p14:tracePt t="237707" x="4776788" y="4448175"/>
          <p14:tracePt t="237723" x="4786313" y="4448175"/>
          <p14:tracePt t="237758" x="4830763" y="4411663"/>
          <p14:tracePt t="237773" x="4911725" y="4349750"/>
          <p14:tracePt t="237791" x="5010150" y="4295775"/>
          <p14:tracePt t="237808" x="5170488" y="4206875"/>
          <p14:tracePt t="237826" x="5232400" y="4152900"/>
          <p14:tracePt t="237842" x="5241925" y="4135438"/>
          <p14:tracePt t="237858" x="5251450" y="4125913"/>
          <p14:tracePt t="237891" x="5259388" y="4125913"/>
          <p14:tracePt t="237975" x="5278438" y="4135438"/>
          <p14:tracePt t="237984" x="5303838" y="4143375"/>
          <p14:tracePt t="237994" x="5375275" y="4143375"/>
          <p14:tracePt t="238008" x="5456238" y="4116388"/>
          <p14:tracePt t="238024" x="5572125" y="4090988"/>
          <p14:tracePt t="238041" x="5697538" y="4019550"/>
          <p14:tracePt t="238058" x="5778500" y="3948113"/>
          <p14:tracePt t="238074" x="5884863" y="3857625"/>
          <p14:tracePt t="238092" x="5965825" y="3805238"/>
          <p14:tracePt t="238108" x="6027738" y="3759200"/>
          <p14:tracePt t="238124" x="6072188" y="3733800"/>
          <p14:tracePt t="238141" x="6099175" y="3714750"/>
          <p14:tracePt t="238174" x="6081713" y="3714750"/>
          <p14:tracePt t="238218" x="6072188" y="3714750"/>
          <p14:tracePt t="238233" x="6064250" y="3714750"/>
          <p14:tracePt t="238280" x="6027738" y="3714750"/>
          <p14:tracePt t="238296" x="5992813" y="3714750"/>
          <p14:tracePt t="238308" x="5867400" y="3670300"/>
          <p14:tracePt t="238324" x="5680075" y="3598863"/>
          <p14:tracePt t="238341" x="5394325" y="3402013"/>
          <p14:tracePt t="238358" x="5197475" y="3259138"/>
          <p14:tracePt t="238375" x="5027613" y="3135313"/>
          <p14:tracePt t="238391" x="4894263" y="2992438"/>
          <p14:tracePt t="238408" x="4803775" y="2884488"/>
          <p14:tracePt t="238424" x="4697413" y="2795588"/>
          <p14:tracePt t="238441" x="4562475" y="2706688"/>
          <p14:tracePt t="238458" x="4438650" y="2608263"/>
          <p14:tracePt t="238476" x="4357688" y="2536825"/>
          <p14:tracePt t="238492" x="4276725" y="2482850"/>
          <p14:tracePt t="238509" x="4197350" y="2411413"/>
          <p14:tracePt t="238524" x="4152900" y="2357438"/>
          <p14:tracePt t="238541" x="4143375" y="2312988"/>
          <p14:tracePt t="238558" x="4133850" y="2259013"/>
          <p14:tracePt t="238575" x="4133850" y="2241550"/>
          <p14:tracePt t="238607" x="4143375" y="2259013"/>
          <p14:tracePt t="238647" x="4170363" y="2286000"/>
          <p14:tracePt t="238655" x="4197350" y="2312988"/>
          <p14:tracePt t="238663" x="4232275" y="2330450"/>
          <p14:tracePt t="238673" x="4330700" y="2349500"/>
          <p14:tracePt t="238690" x="4483100" y="2357438"/>
          <p14:tracePt t="238707" x="4724400" y="2384425"/>
          <p14:tracePt t="238723" x="5000625" y="2384425"/>
          <p14:tracePt t="238740" x="5429250" y="2366963"/>
          <p14:tracePt t="238758" x="5751513" y="2330450"/>
          <p14:tracePt t="238773" x="6099175" y="2303463"/>
          <p14:tracePt t="238790" x="6421438" y="2278063"/>
          <p14:tracePt t="238806" x="6608763" y="2241550"/>
          <p14:tracePt t="238823" x="6688138" y="2224088"/>
          <p14:tracePt t="238840" x="6724650" y="2214563"/>
          <p14:tracePt t="238856" x="6732588" y="2197100"/>
          <p14:tracePt t="238873" x="6769100" y="2179638"/>
          <p14:tracePt t="238890" x="6813550" y="2170113"/>
          <p14:tracePt t="238906" x="6875463" y="2152650"/>
          <p14:tracePt t="238923" x="6946900" y="2135188"/>
          <p14:tracePt t="238940" x="7010400" y="2116138"/>
          <p14:tracePt t="238957" x="7064375" y="2108200"/>
          <p14:tracePt t="238973" x="7072313" y="2108200"/>
          <p14:tracePt t="238991" x="7072313" y="2098675"/>
          <p14:tracePt t="239010" x="7089775" y="2098675"/>
          <p14:tracePt t="239164" x="7108825" y="2108200"/>
          <p14:tracePt t="239173" x="7153275" y="2135188"/>
          <p14:tracePt t="239191" x="7224713" y="2152650"/>
          <p14:tracePt t="239208" x="7296150" y="2170113"/>
          <p14:tracePt t="239224" x="7358063" y="2179638"/>
          <p14:tracePt t="239241" x="7429500" y="2179638"/>
          <p14:tracePt t="239260" x="7473950" y="2187575"/>
          <p14:tracePt t="239275" x="7518400" y="2206625"/>
          <p14:tracePt t="239291" x="7564438" y="2206625"/>
          <p14:tracePt t="239308" x="7626350" y="2206625"/>
          <p14:tracePt t="239324" x="7697788" y="2187575"/>
          <p14:tracePt t="239341" x="7778750" y="2152650"/>
          <p14:tracePt t="239358" x="7858125" y="2135188"/>
          <p14:tracePt t="239376" x="7956550" y="2116138"/>
          <p14:tracePt t="239392" x="8037513" y="2098675"/>
          <p14:tracePt t="239408" x="8135938" y="2071688"/>
          <p14:tracePt t="239424" x="8259763" y="2063750"/>
          <p14:tracePt t="239441" x="8394700" y="2044700"/>
          <p14:tracePt t="239457" x="8555038" y="2017713"/>
          <p14:tracePt t="239474" x="8680450" y="2000250"/>
          <p14:tracePt t="239491" x="8759825" y="1982788"/>
          <p14:tracePt t="239508" x="8796338" y="1982788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>
            <a:spLocks noChangeArrowheads="1"/>
          </p:cNvSpPr>
          <p:nvPr/>
        </p:nvSpPr>
        <p:spPr bwMode="auto">
          <a:xfrm>
            <a:off x="211138" y="609600"/>
            <a:ext cx="8724900" cy="22098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itchFamily="2" charset="2"/>
              <a:buChar char="u"/>
            </a:pPr>
            <a:endParaRPr lang="en-US" sz="2000" b="1" dirty="0">
              <a:latin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03400" y="2338388"/>
            <a:ext cx="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46263" y="2460625"/>
            <a:ext cx="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62113" y="2578100"/>
            <a:ext cx="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Arial" charset="0"/>
            </a:endParaRPr>
          </a:p>
        </p:txBody>
      </p:sp>
      <p:sp>
        <p:nvSpPr>
          <p:cNvPr id="316" name="Rectangle 316"/>
          <p:cNvSpPr>
            <a:spLocks noGrp="1" noChangeArrowheads="1"/>
          </p:cNvSpPr>
          <p:nvPr>
            <p:ph type="title"/>
          </p:nvPr>
        </p:nvSpPr>
        <p:spPr>
          <a:xfrm>
            <a:off x="685800" y="114300"/>
            <a:ext cx="7772400" cy="4953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Stalling</a:t>
            </a:r>
          </a:p>
        </p:txBody>
      </p:sp>
      <p:sp>
        <p:nvSpPr>
          <p:cNvPr id="317" name="Прямоугольник 316"/>
          <p:cNvSpPr/>
          <p:nvPr/>
        </p:nvSpPr>
        <p:spPr>
          <a:xfrm>
            <a:off x="461010" y="533400"/>
            <a:ext cx="8682990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De-assert the write enable to ID/EXE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The dependent instruction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) stays another cycle in IF/EXE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De-assert the write enable to the IF/ID latch, and to the PC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Freeze pipeline stages preceding the stalled instruction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Issue a NOP into the EXE/MEM latch (instead of the stalled inst.)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Allow the stalling instruction (</a:t>
            </a:r>
            <a:r>
              <a:rPr lang="en-US" sz="2000" dirty="0" err="1" smtClean="0"/>
              <a:t>lw</a:t>
            </a:r>
            <a:r>
              <a:rPr lang="en-US" sz="2000" dirty="0" smtClean="0"/>
              <a:t>) to move on</a:t>
            </a:r>
            <a:endParaRPr lang="en-US" sz="2000" dirty="0"/>
          </a:p>
        </p:txBody>
      </p:sp>
      <p:grpSp>
        <p:nvGrpSpPr>
          <p:cNvPr id="339" name="Группа 338"/>
          <p:cNvGrpSpPr/>
          <p:nvPr/>
        </p:nvGrpSpPr>
        <p:grpSpPr>
          <a:xfrm>
            <a:off x="228600" y="2819400"/>
            <a:ext cx="8595363" cy="3406676"/>
            <a:chOff x="228600" y="2819400"/>
            <a:chExt cx="8595363" cy="3406676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5646581" y="3665610"/>
              <a:ext cx="120107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6760302" y="4246128"/>
              <a:ext cx="120107" cy="182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865851" y="4096903"/>
              <a:ext cx="13102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865851" y="4096903"/>
              <a:ext cx="13102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7124263" y="4089624"/>
              <a:ext cx="364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6996877" y="4093264"/>
              <a:ext cx="1273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6996877" y="4375334"/>
              <a:ext cx="1273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05887" y="417151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6982319" y="41715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7042373" y="41715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6756663" y="5323452"/>
              <a:ext cx="149224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5639302" y="4176975"/>
              <a:ext cx="145584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974113" y="5831179"/>
              <a:ext cx="129207" cy="282070"/>
            </a:xfrm>
            <a:custGeom>
              <a:avLst/>
              <a:gdLst>
                <a:gd name="T0" fmla="*/ 71 w 77"/>
                <a:gd name="T1" fmla="*/ 153 h 155"/>
                <a:gd name="T2" fmla="*/ 0 w 77"/>
                <a:gd name="T3" fmla="*/ 155 h 155"/>
                <a:gd name="T4" fmla="*/ 0 w 77"/>
                <a:gd name="T5" fmla="*/ 0 h 155"/>
                <a:gd name="T6" fmla="*/ 71 w 77"/>
                <a:gd name="T7" fmla="*/ 0 h 155"/>
                <a:gd name="T8" fmla="*/ 71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77" y="153"/>
                  </a:moveTo>
                  <a:lnTo>
                    <a:pt x="0" y="155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974113" y="5831179"/>
              <a:ext cx="129207" cy="282070"/>
            </a:xfrm>
            <a:custGeom>
              <a:avLst/>
              <a:gdLst>
                <a:gd name="T0" fmla="*/ 71 w 77"/>
                <a:gd name="T1" fmla="*/ 153 h 155"/>
                <a:gd name="T2" fmla="*/ 0 w 77"/>
                <a:gd name="T3" fmla="*/ 155 h 155"/>
                <a:gd name="T4" fmla="*/ 0 w 77"/>
                <a:gd name="T5" fmla="*/ 0 h 155"/>
                <a:gd name="T6" fmla="*/ 71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77" y="153"/>
                  </a:moveTo>
                  <a:lnTo>
                    <a:pt x="0" y="155"/>
                  </a:lnTo>
                  <a:lnTo>
                    <a:pt x="0" y="0"/>
                  </a:lnTo>
                  <a:lnTo>
                    <a:pt x="7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8103319" y="5831179"/>
              <a:ext cx="13284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6551025" y="5323452"/>
              <a:ext cx="118288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7555558" y="5239741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7428172" y="5239741"/>
              <a:ext cx="12738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5990525" y="4755673"/>
              <a:ext cx="120107" cy="182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5990525" y="4897618"/>
              <a:ext cx="3548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6207081" y="4755673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6554665" y="5454478"/>
              <a:ext cx="3548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5433665" y="4306182"/>
              <a:ext cx="35122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5433665" y="4176975"/>
              <a:ext cx="118288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624778" y="3494548"/>
              <a:ext cx="132846" cy="282070"/>
            </a:xfrm>
            <a:custGeom>
              <a:avLst/>
              <a:gdLst>
                <a:gd name="T0" fmla="*/ 0 w 80"/>
                <a:gd name="T1" fmla="*/ 153 h 155"/>
                <a:gd name="T2" fmla="*/ 73 w 80"/>
                <a:gd name="T3" fmla="*/ 155 h 155"/>
                <a:gd name="T4" fmla="*/ 73 w 80"/>
                <a:gd name="T5" fmla="*/ 0 h 155"/>
                <a:gd name="T6" fmla="*/ 0 w 80"/>
                <a:gd name="T7" fmla="*/ 0 h 155"/>
                <a:gd name="T8" fmla="*/ 0 w 80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55"/>
                <a:gd name="T17" fmla="*/ 80 w 80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55">
                  <a:moveTo>
                    <a:pt x="0" y="153"/>
                  </a:moveTo>
                  <a:lnTo>
                    <a:pt x="80" y="155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624778" y="3494548"/>
              <a:ext cx="132846" cy="282070"/>
            </a:xfrm>
            <a:custGeom>
              <a:avLst/>
              <a:gdLst>
                <a:gd name="T0" fmla="*/ 0 w 80"/>
                <a:gd name="T1" fmla="*/ 153 h 155"/>
                <a:gd name="T2" fmla="*/ 73 w 80"/>
                <a:gd name="T3" fmla="*/ 155 h 155"/>
                <a:gd name="T4" fmla="*/ 73 w 80"/>
                <a:gd name="T5" fmla="*/ 0 h 155"/>
                <a:gd name="T6" fmla="*/ 0 w 80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155"/>
                <a:gd name="T14" fmla="*/ 80 w 80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155">
                  <a:moveTo>
                    <a:pt x="0" y="153"/>
                  </a:moveTo>
                  <a:lnTo>
                    <a:pt x="80" y="155"/>
                  </a:lnTo>
                  <a:lnTo>
                    <a:pt x="8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491932" y="3494548"/>
              <a:ext cx="13284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564724" y="3578259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595661" y="3578259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667526" y="3410837"/>
              <a:ext cx="180161" cy="509546"/>
            </a:xfrm>
            <a:custGeom>
              <a:avLst/>
              <a:gdLst>
                <a:gd name="T0" fmla="*/ 0 w 107"/>
                <a:gd name="T1" fmla="*/ 0 h 280"/>
                <a:gd name="T2" fmla="*/ 2 w 107"/>
                <a:gd name="T3" fmla="*/ 113 h 280"/>
                <a:gd name="T4" fmla="*/ 31 w 107"/>
                <a:gd name="T5" fmla="*/ 140 h 280"/>
                <a:gd name="T6" fmla="*/ 2 w 107"/>
                <a:gd name="T7" fmla="*/ 167 h 280"/>
                <a:gd name="T8" fmla="*/ 2 w 107"/>
                <a:gd name="T9" fmla="*/ 280 h 280"/>
                <a:gd name="T10" fmla="*/ 99 w 107"/>
                <a:gd name="T11" fmla="*/ 195 h 280"/>
                <a:gd name="T12" fmla="*/ 99 w 107"/>
                <a:gd name="T13" fmla="*/ 86 h 280"/>
                <a:gd name="T14" fmla="*/ 2 w 107"/>
                <a:gd name="T15" fmla="*/ 2 h 280"/>
                <a:gd name="T16" fmla="*/ 2 w 107"/>
                <a:gd name="T17" fmla="*/ 2 h 280"/>
                <a:gd name="T18" fmla="*/ 0 w 107"/>
                <a:gd name="T19" fmla="*/ 0 h 2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80"/>
                <a:gd name="T32" fmla="*/ 107 w 107"/>
                <a:gd name="T33" fmla="*/ 280 h 2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80">
                  <a:moveTo>
                    <a:pt x="0" y="0"/>
                  </a:moveTo>
                  <a:lnTo>
                    <a:pt x="2" y="113"/>
                  </a:lnTo>
                  <a:lnTo>
                    <a:pt x="34" y="140"/>
                  </a:lnTo>
                  <a:lnTo>
                    <a:pt x="2" y="167"/>
                  </a:lnTo>
                  <a:lnTo>
                    <a:pt x="2" y="280"/>
                  </a:lnTo>
                  <a:lnTo>
                    <a:pt x="107" y="195"/>
                  </a:lnTo>
                  <a:lnTo>
                    <a:pt x="107" y="86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4667526" y="3410837"/>
              <a:ext cx="180161" cy="509546"/>
            </a:xfrm>
            <a:custGeom>
              <a:avLst/>
              <a:gdLst>
                <a:gd name="T0" fmla="*/ 0 w 107"/>
                <a:gd name="T1" fmla="*/ 0 h 280"/>
                <a:gd name="T2" fmla="*/ 2 w 107"/>
                <a:gd name="T3" fmla="*/ 113 h 280"/>
                <a:gd name="T4" fmla="*/ 31 w 107"/>
                <a:gd name="T5" fmla="*/ 140 h 280"/>
                <a:gd name="T6" fmla="*/ 2 w 107"/>
                <a:gd name="T7" fmla="*/ 167 h 280"/>
                <a:gd name="T8" fmla="*/ 2 w 107"/>
                <a:gd name="T9" fmla="*/ 280 h 280"/>
                <a:gd name="T10" fmla="*/ 99 w 107"/>
                <a:gd name="T11" fmla="*/ 195 h 280"/>
                <a:gd name="T12" fmla="*/ 99 w 107"/>
                <a:gd name="T13" fmla="*/ 86 h 280"/>
                <a:gd name="T14" fmla="*/ 2 w 107"/>
                <a:gd name="T15" fmla="*/ 2 h 280"/>
                <a:gd name="T16" fmla="*/ 2 w 107"/>
                <a:gd name="T17" fmla="*/ 2 h 2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"/>
                <a:gd name="T28" fmla="*/ 0 h 280"/>
                <a:gd name="T29" fmla="*/ 107 w 107"/>
                <a:gd name="T30" fmla="*/ 280 h 2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" h="280">
                  <a:moveTo>
                    <a:pt x="0" y="0"/>
                  </a:moveTo>
                  <a:lnTo>
                    <a:pt x="2" y="113"/>
                  </a:lnTo>
                  <a:lnTo>
                    <a:pt x="34" y="140"/>
                  </a:lnTo>
                  <a:lnTo>
                    <a:pt x="2" y="167"/>
                  </a:lnTo>
                  <a:lnTo>
                    <a:pt x="2" y="280"/>
                  </a:lnTo>
                  <a:lnTo>
                    <a:pt x="107" y="195"/>
                  </a:lnTo>
                  <a:lnTo>
                    <a:pt x="107" y="86"/>
                  </a:lnTo>
                  <a:lnTo>
                    <a:pt x="2" y="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3755804" y="3665610"/>
              <a:ext cx="296629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973220" y="583481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973220" y="583481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 flipV="1">
              <a:off x="6842194" y="5831179"/>
              <a:ext cx="182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6842194" y="5831179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3"/>
            <p:cNvSpPr>
              <a:spLocks noChangeShapeType="1"/>
            </p:cNvSpPr>
            <p:nvPr/>
          </p:nvSpPr>
          <p:spPr bwMode="auto">
            <a:xfrm>
              <a:off x="6842194" y="6113248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6884049" y="5918529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6960481" y="5918529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7018715" y="5918529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8" name="Line 47"/>
            <p:cNvSpPr>
              <a:spLocks noChangeShapeType="1"/>
            </p:cNvSpPr>
            <p:nvPr/>
          </p:nvSpPr>
          <p:spPr bwMode="auto">
            <a:xfrm>
              <a:off x="7098786" y="5907611"/>
              <a:ext cx="360322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194376" y="349818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194376" y="349818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 flipV="1">
              <a:off x="4063350" y="3494548"/>
              <a:ext cx="1820" cy="2820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51"/>
            <p:cNvSpPr>
              <a:spLocks noChangeShapeType="1"/>
            </p:cNvSpPr>
            <p:nvPr/>
          </p:nvSpPr>
          <p:spPr bwMode="auto">
            <a:xfrm>
              <a:off x="4063350" y="3498188"/>
              <a:ext cx="1364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52"/>
            <p:cNvSpPr>
              <a:spLocks noChangeShapeType="1"/>
            </p:cNvSpPr>
            <p:nvPr/>
          </p:nvSpPr>
          <p:spPr bwMode="auto">
            <a:xfrm>
              <a:off x="4056071" y="3772978"/>
              <a:ext cx="13466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103386" y="3569160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4179818" y="3569160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241691" y="3569160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7" name="Line 56"/>
            <p:cNvSpPr>
              <a:spLocks noChangeShapeType="1"/>
            </p:cNvSpPr>
            <p:nvPr/>
          </p:nvSpPr>
          <p:spPr bwMode="auto">
            <a:xfrm>
              <a:off x="4325402" y="3592818"/>
              <a:ext cx="338484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7"/>
            <p:cNvSpPr>
              <a:spLocks noChangeShapeType="1"/>
            </p:cNvSpPr>
            <p:nvPr/>
          </p:nvSpPr>
          <p:spPr bwMode="auto">
            <a:xfrm>
              <a:off x="4847687" y="3665610"/>
              <a:ext cx="340304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>
              <a:off x="4325402" y="3727484"/>
              <a:ext cx="345763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006937" y="3601916"/>
              <a:ext cx="56415" cy="63694"/>
            </a:xfrm>
            <a:custGeom>
              <a:avLst/>
              <a:gdLst>
                <a:gd name="T0" fmla="*/ 0 w 34"/>
                <a:gd name="T1" fmla="*/ 35 h 35"/>
                <a:gd name="T2" fmla="*/ 0 w 34"/>
                <a:gd name="T3" fmla="*/ 0 h 35"/>
                <a:gd name="T4" fmla="*/ 31 w 34"/>
                <a:gd name="T5" fmla="*/ 0 h 35"/>
                <a:gd name="T6" fmla="*/ 0 60000 65536"/>
                <a:gd name="T7" fmla="*/ 0 60000 65536"/>
                <a:gd name="T8" fmla="*/ 0 60000 65536"/>
                <a:gd name="T9" fmla="*/ 0 w 34"/>
                <a:gd name="T10" fmla="*/ 0 h 35"/>
                <a:gd name="T11" fmla="*/ 34 w 34"/>
                <a:gd name="T12" fmla="*/ 35 h 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35">
                  <a:moveTo>
                    <a:pt x="0" y="35"/>
                  </a:moveTo>
                  <a:lnTo>
                    <a:pt x="0" y="0"/>
                  </a:lnTo>
                  <a:lnTo>
                    <a:pt x="3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5140675" y="3665610"/>
              <a:ext cx="411276" cy="191080"/>
            </a:xfrm>
            <a:custGeom>
              <a:avLst/>
              <a:gdLst>
                <a:gd name="T0" fmla="*/ 0 w 245"/>
                <a:gd name="T1" fmla="*/ 0 h 105"/>
                <a:gd name="T2" fmla="*/ 0 w 245"/>
                <a:gd name="T3" fmla="*/ 105 h 105"/>
                <a:gd name="T4" fmla="*/ 194 w 245"/>
                <a:gd name="T5" fmla="*/ 105 h 105"/>
                <a:gd name="T6" fmla="*/ 194 w 245"/>
                <a:gd name="T7" fmla="*/ 36 h 105"/>
                <a:gd name="T8" fmla="*/ 226 w 245"/>
                <a:gd name="T9" fmla="*/ 36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"/>
                <a:gd name="T16" fmla="*/ 0 h 105"/>
                <a:gd name="T17" fmla="*/ 245 w 245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5" h="105">
                  <a:moveTo>
                    <a:pt x="0" y="0"/>
                  </a:moveTo>
                  <a:lnTo>
                    <a:pt x="0" y="105"/>
                  </a:lnTo>
                  <a:lnTo>
                    <a:pt x="210" y="105"/>
                  </a:lnTo>
                  <a:lnTo>
                    <a:pt x="210" y="36"/>
                  </a:lnTo>
                  <a:lnTo>
                    <a:pt x="245" y="3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183458" y="4100543"/>
              <a:ext cx="129207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183458" y="4100543"/>
              <a:ext cx="129207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056071" y="4096903"/>
              <a:ext cx="127386" cy="282070"/>
            </a:xfrm>
            <a:custGeom>
              <a:avLst/>
              <a:gdLst>
                <a:gd name="T0" fmla="*/ 70 w 76"/>
                <a:gd name="T1" fmla="*/ 0 h 155"/>
                <a:gd name="T2" fmla="*/ 0 w 76"/>
                <a:gd name="T3" fmla="*/ 2 h 155"/>
                <a:gd name="T4" fmla="*/ 0 w 76"/>
                <a:gd name="T5" fmla="*/ 155 h 155"/>
                <a:gd name="T6" fmla="*/ 70 w 76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155"/>
                <a:gd name="T14" fmla="*/ 76 w 76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155">
                  <a:moveTo>
                    <a:pt x="76" y="0"/>
                  </a:moveTo>
                  <a:lnTo>
                    <a:pt x="0" y="2"/>
                  </a:lnTo>
                  <a:lnTo>
                    <a:pt x="0" y="155"/>
                  </a:lnTo>
                  <a:lnTo>
                    <a:pt x="76" y="1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4119765" y="4180615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4148882" y="4180615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5313557" y="4089624"/>
              <a:ext cx="132846" cy="292989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5313557" y="4089624"/>
              <a:ext cx="132846" cy="292989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8"/>
            <p:cNvSpPr>
              <a:spLocks noChangeShapeType="1"/>
            </p:cNvSpPr>
            <p:nvPr/>
          </p:nvSpPr>
          <p:spPr bwMode="auto">
            <a:xfrm flipV="1">
              <a:off x="5184351" y="4100543"/>
              <a:ext cx="3640" cy="2638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69"/>
            <p:cNvSpPr>
              <a:spLocks noChangeShapeType="1"/>
            </p:cNvSpPr>
            <p:nvPr/>
          </p:nvSpPr>
          <p:spPr bwMode="auto">
            <a:xfrm>
              <a:off x="5184351" y="4382614"/>
              <a:ext cx="129207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6307171" y="4093264"/>
              <a:ext cx="260233" cy="278431"/>
            </a:xfrm>
            <a:custGeom>
              <a:avLst/>
              <a:gdLst>
                <a:gd name="T0" fmla="*/ 141 w 155"/>
                <a:gd name="T1" fmla="*/ 153 h 153"/>
                <a:gd name="T2" fmla="*/ 143 w 155"/>
                <a:gd name="T3" fmla="*/ 0 h 153"/>
                <a:gd name="T4" fmla="*/ 0 w 155"/>
                <a:gd name="T5" fmla="*/ 0 h 153"/>
                <a:gd name="T6" fmla="*/ 0 w 155"/>
                <a:gd name="T7" fmla="*/ 153 h 153"/>
                <a:gd name="T8" fmla="*/ 143 w 155"/>
                <a:gd name="T9" fmla="*/ 153 h 153"/>
                <a:gd name="T10" fmla="*/ 143 w 155"/>
                <a:gd name="T11" fmla="*/ 153 h 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5"/>
                <a:gd name="T19" fmla="*/ 0 h 153"/>
                <a:gd name="T20" fmla="*/ 155 w 155"/>
                <a:gd name="T21" fmla="*/ 153 h 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5" h="153">
                  <a:moveTo>
                    <a:pt x="153" y="153"/>
                  </a:moveTo>
                  <a:lnTo>
                    <a:pt x="155" y="0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155" y="15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6354486" y="417697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6430918" y="4176975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74" name="Line 73"/>
            <p:cNvSpPr>
              <a:spLocks noChangeShapeType="1"/>
            </p:cNvSpPr>
            <p:nvPr/>
          </p:nvSpPr>
          <p:spPr bwMode="auto">
            <a:xfrm>
              <a:off x="4312664" y="4244308"/>
              <a:ext cx="3257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4"/>
            <p:cNvSpPr>
              <a:spLocks noChangeShapeType="1"/>
            </p:cNvSpPr>
            <p:nvPr/>
          </p:nvSpPr>
          <p:spPr bwMode="auto">
            <a:xfrm>
              <a:off x="5961408" y="4244308"/>
              <a:ext cx="3548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75"/>
            <p:cNvSpPr>
              <a:spLocks noChangeShapeType="1"/>
            </p:cNvSpPr>
            <p:nvPr/>
          </p:nvSpPr>
          <p:spPr bwMode="auto">
            <a:xfrm>
              <a:off x="6567403" y="4244308"/>
              <a:ext cx="100090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127937" y="4169696"/>
              <a:ext cx="60054" cy="63694"/>
            </a:xfrm>
            <a:custGeom>
              <a:avLst/>
              <a:gdLst>
                <a:gd name="T0" fmla="*/ 0 w 36"/>
                <a:gd name="T1" fmla="*/ 35 h 35"/>
                <a:gd name="T2" fmla="*/ 0 w 36"/>
                <a:gd name="T3" fmla="*/ 0 h 35"/>
                <a:gd name="T4" fmla="*/ 33 w 36"/>
                <a:gd name="T5" fmla="*/ 0 h 35"/>
                <a:gd name="T6" fmla="*/ 0 60000 65536"/>
                <a:gd name="T7" fmla="*/ 0 60000 65536"/>
                <a:gd name="T8" fmla="*/ 0 60000 65536"/>
                <a:gd name="T9" fmla="*/ 0 w 36"/>
                <a:gd name="T10" fmla="*/ 0 h 35"/>
                <a:gd name="T11" fmla="*/ 36 w 36"/>
                <a:gd name="T12" fmla="*/ 35 h 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" h="35">
                  <a:moveTo>
                    <a:pt x="0" y="35"/>
                  </a:move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6254396" y="4244308"/>
              <a:ext cx="414916" cy="191080"/>
            </a:xfrm>
            <a:custGeom>
              <a:avLst/>
              <a:gdLst>
                <a:gd name="T0" fmla="*/ 0 w 247"/>
                <a:gd name="T1" fmla="*/ 0 h 105"/>
                <a:gd name="T2" fmla="*/ 2 w 247"/>
                <a:gd name="T3" fmla="*/ 105 h 105"/>
                <a:gd name="T4" fmla="*/ 197 w 247"/>
                <a:gd name="T5" fmla="*/ 105 h 105"/>
                <a:gd name="T6" fmla="*/ 197 w 247"/>
                <a:gd name="T7" fmla="*/ 34 h 105"/>
                <a:gd name="T8" fmla="*/ 228 w 247"/>
                <a:gd name="T9" fmla="*/ 34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05"/>
                <a:gd name="T17" fmla="*/ 247 w 247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05">
                  <a:moveTo>
                    <a:pt x="0" y="0"/>
                  </a:moveTo>
                  <a:lnTo>
                    <a:pt x="2" y="105"/>
                  </a:lnTo>
                  <a:lnTo>
                    <a:pt x="213" y="105"/>
                  </a:lnTo>
                  <a:lnTo>
                    <a:pt x="213" y="34"/>
                  </a:lnTo>
                  <a:lnTo>
                    <a:pt x="247" y="3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387409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48 w 54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1"/>
                <a:gd name="T23" fmla="*/ 54 w 54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387409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1"/>
                <a:gd name="T20" fmla="*/ 54 w 54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4436411" y="3410837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4436411" y="3410837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499145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48 w 54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1"/>
                <a:gd name="T23" fmla="*/ 54 w 54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499145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1"/>
                <a:gd name="T20" fmla="*/ 54 w 54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551951" y="3410837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4432772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48 w 54"/>
                <a:gd name="T13" fmla="*/ 279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79"/>
                <a:gd name="T23" fmla="*/ 54 w 54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4432772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5551951" y="3989536"/>
              <a:ext cx="87351" cy="507726"/>
            </a:xfrm>
            <a:custGeom>
              <a:avLst/>
              <a:gdLst>
                <a:gd name="T0" fmla="*/ 48 w 52"/>
                <a:gd name="T1" fmla="*/ 279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9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5551951" y="3989536"/>
              <a:ext cx="87351" cy="507726"/>
            </a:xfrm>
            <a:custGeom>
              <a:avLst/>
              <a:gdLst>
                <a:gd name="T0" fmla="*/ 48 w 52"/>
                <a:gd name="T1" fmla="*/ 279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9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6110632" y="3989536"/>
              <a:ext cx="89171" cy="507726"/>
            </a:xfrm>
            <a:custGeom>
              <a:avLst/>
              <a:gdLst>
                <a:gd name="T0" fmla="*/ 47 w 53"/>
                <a:gd name="T1" fmla="*/ 279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47 w 53"/>
                <a:gd name="T13" fmla="*/ 279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79"/>
                <a:gd name="T23" fmla="*/ 53 w 53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79">
                  <a:moveTo>
                    <a:pt x="51" y="279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  <a:lnTo>
                    <a:pt x="51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6110632" y="3989536"/>
              <a:ext cx="89171" cy="507726"/>
            </a:xfrm>
            <a:custGeom>
              <a:avLst/>
              <a:gdLst>
                <a:gd name="T0" fmla="*/ 47 w 53"/>
                <a:gd name="T1" fmla="*/ 279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79"/>
                <a:gd name="T20" fmla="*/ 53 w 53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79">
                  <a:moveTo>
                    <a:pt x="51" y="279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6669312" y="3989536"/>
              <a:ext cx="87351" cy="507726"/>
            </a:xfrm>
            <a:custGeom>
              <a:avLst/>
              <a:gdLst>
                <a:gd name="T0" fmla="*/ 48 w 52"/>
                <a:gd name="T1" fmla="*/ 279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9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7424532" y="4661043"/>
              <a:ext cx="127386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7424532" y="4661043"/>
              <a:ext cx="127386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94"/>
            <p:cNvSpPr>
              <a:spLocks noChangeShapeType="1"/>
            </p:cNvSpPr>
            <p:nvPr/>
          </p:nvSpPr>
          <p:spPr bwMode="auto">
            <a:xfrm flipV="1">
              <a:off x="7681124" y="4653764"/>
              <a:ext cx="1820" cy="2929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95"/>
            <p:cNvSpPr>
              <a:spLocks noChangeShapeType="1"/>
            </p:cNvSpPr>
            <p:nvPr/>
          </p:nvSpPr>
          <p:spPr bwMode="auto">
            <a:xfrm flipH="1">
              <a:off x="7546458" y="4661043"/>
              <a:ext cx="13466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96"/>
            <p:cNvSpPr>
              <a:spLocks noChangeShapeType="1"/>
            </p:cNvSpPr>
            <p:nvPr/>
          </p:nvSpPr>
          <p:spPr bwMode="auto">
            <a:xfrm flipH="1">
              <a:off x="7546458" y="4939474"/>
              <a:ext cx="13466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5308097" y="4661043"/>
              <a:ext cx="132846" cy="282070"/>
            </a:xfrm>
            <a:custGeom>
              <a:avLst/>
              <a:gdLst>
                <a:gd name="T0" fmla="*/ 0 w 79"/>
                <a:gd name="T1" fmla="*/ 153 h 155"/>
                <a:gd name="T2" fmla="*/ 73 w 79"/>
                <a:gd name="T3" fmla="*/ 155 h 155"/>
                <a:gd name="T4" fmla="*/ 73 w 79"/>
                <a:gd name="T5" fmla="*/ 0 h 155"/>
                <a:gd name="T6" fmla="*/ 0 w 79"/>
                <a:gd name="T7" fmla="*/ 0 h 155"/>
                <a:gd name="T8" fmla="*/ 0 w 79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55"/>
                <a:gd name="T17" fmla="*/ 79 w 79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55">
                  <a:moveTo>
                    <a:pt x="0" y="153"/>
                  </a:moveTo>
                  <a:lnTo>
                    <a:pt x="79" y="155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5308097" y="4661043"/>
              <a:ext cx="132846" cy="282070"/>
            </a:xfrm>
            <a:custGeom>
              <a:avLst/>
              <a:gdLst>
                <a:gd name="T0" fmla="*/ 0 w 79"/>
                <a:gd name="T1" fmla="*/ 153 h 155"/>
                <a:gd name="T2" fmla="*/ 73 w 79"/>
                <a:gd name="T3" fmla="*/ 155 h 155"/>
                <a:gd name="T4" fmla="*/ 73 w 79"/>
                <a:gd name="T5" fmla="*/ 0 h 155"/>
                <a:gd name="T6" fmla="*/ 0 w 79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55"/>
                <a:gd name="T14" fmla="*/ 79 w 79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55">
                  <a:moveTo>
                    <a:pt x="0" y="153"/>
                  </a:moveTo>
                  <a:lnTo>
                    <a:pt x="79" y="155"/>
                  </a:lnTo>
                  <a:lnTo>
                    <a:pt x="79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5180711" y="4661043"/>
              <a:ext cx="12738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5257143" y="4739295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5286260" y="4739295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5875877" y="4661043"/>
              <a:ext cx="12738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5875877" y="4661043"/>
              <a:ext cx="12738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104"/>
            <p:cNvSpPr>
              <a:spLocks noChangeShapeType="1"/>
            </p:cNvSpPr>
            <p:nvPr/>
          </p:nvSpPr>
          <p:spPr bwMode="auto">
            <a:xfrm flipV="1">
              <a:off x="5743032" y="4653764"/>
              <a:ext cx="3640" cy="2929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>
              <a:off x="5743032" y="4661043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106"/>
            <p:cNvSpPr>
              <a:spLocks noChangeShapeType="1"/>
            </p:cNvSpPr>
            <p:nvPr/>
          </p:nvSpPr>
          <p:spPr bwMode="auto">
            <a:xfrm>
              <a:off x="5743032" y="4939474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5784887" y="473201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5861318" y="47320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0" name="Rectangle 109"/>
            <p:cNvSpPr>
              <a:spLocks noChangeArrowheads="1"/>
            </p:cNvSpPr>
            <p:nvPr/>
          </p:nvSpPr>
          <p:spPr bwMode="auto">
            <a:xfrm>
              <a:off x="5923192" y="47320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6345387" y="4564594"/>
              <a:ext cx="176522" cy="504087"/>
            </a:xfrm>
            <a:custGeom>
              <a:avLst/>
              <a:gdLst>
                <a:gd name="T0" fmla="*/ 0 w 105"/>
                <a:gd name="T1" fmla="*/ 0 h 277"/>
                <a:gd name="T2" fmla="*/ 0 w 105"/>
                <a:gd name="T3" fmla="*/ 112 h 277"/>
                <a:gd name="T4" fmla="*/ 31 w 105"/>
                <a:gd name="T5" fmla="*/ 137 h 277"/>
                <a:gd name="T6" fmla="*/ 0 w 105"/>
                <a:gd name="T7" fmla="*/ 164 h 277"/>
                <a:gd name="T8" fmla="*/ 0 w 105"/>
                <a:gd name="T9" fmla="*/ 277 h 277"/>
                <a:gd name="T10" fmla="*/ 97 w 105"/>
                <a:gd name="T11" fmla="*/ 193 h 277"/>
                <a:gd name="T12" fmla="*/ 97 w 105"/>
                <a:gd name="T13" fmla="*/ 84 h 277"/>
                <a:gd name="T14" fmla="*/ 0 w 105"/>
                <a:gd name="T15" fmla="*/ 0 h 277"/>
                <a:gd name="T16" fmla="*/ 0 w 105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277"/>
                <a:gd name="T29" fmla="*/ 105 w 105"/>
                <a:gd name="T30" fmla="*/ 277 h 2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277">
                  <a:moveTo>
                    <a:pt x="0" y="0"/>
                  </a:moveTo>
                  <a:lnTo>
                    <a:pt x="0" y="112"/>
                  </a:lnTo>
                  <a:lnTo>
                    <a:pt x="34" y="137"/>
                  </a:lnTo>
                  <a:lnTo>
                    <a:pt x="0" y="164"/>
                  </a:lnTo>
                  <a:lnTo>
                    <a:pt x="0" y="277"/>
                  </a:lnTo>
                  <a:lnTo>
                    <a:pt x="105" y="193"/>
                  </a:lnTo>
                  <a:lnTo>
                    <a:pt x="105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6345387" y="4564594"/>
              <a:ext cx="176522" cy="504087"/>
            </a:xfrm>
            <a:custGeom>
              <a:avLst/>
              <a:gdLst>
                <a:gd name="T0" fmla="*/ 0 w 105"/>
                <a:gd name="T1" fmla="*/ 0 h 277"/>
                <a:gd name="T2" fmla="*/ 0 w 105"/>
                <a:gd name="T3" fmla="*/ 112 h 277"/>
                <a:gd name="T4" fmla="*/ 31 w 105"/>
                <a:gd name="T5" fmla="*/ 137 h 277"/>
                <a:gd name="T6" fmla="*/ 0 w 105"/>
                <a:gd name="T7" fmla="*/ 164 h 277"/>
                <a:gd name="T8" fmla="*/ 0 w 105"/>
                <a:gd name="T9" fmla="*/ 277 h 277"/>
                <a:gd name="T10" fmla="*/ 97 w 105"/>
                <a:gd name="T11" fmla="*/ 193 h 277"/>
                <a:gd name="T12" fmla="*/ 97 w 105"/>
                <a:gd name="T13" fmla="*/ 84 h 277"/>
                <a:gd name="T14" fmla="*/ 0 w 105"/>
                <a:gd name="T15" fmla="*/ 0 h 277"/>
                <a:gd name="T16" fmla="*/ 0 w 105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277"/>
                <a:gd name="T29" fmla="*/ 105 w 105"/>
                <a:gd name="T30" fmla="*/ 277 h 2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277">
                  <a:moveTo>
                    <a:pt x="0" y="0"/>
                  </a:moveTo>
                  <a:lnTo>
                    <a:pt x="0" y="112"/>
                  </a:lnTo>
                  <a:lnTo>
                    <a:pt x="34" y="137"/>
                  </a:lnTo>
                  <a:lnTo>
                    <a:pt x="0" y="164"/>
                  </a:lnTo>
                  <a:lnTo>
                    <a:pt x="0" y="277"/>
                  </a:lnTo>
                  <a:lnTo>
                    <a:pt x="105" y="193"/>
                  </a:lnTo>
                  <a:lnTo>
                    <a:pt x="105" y="8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6876770" y="4650124"/>
              <a:ext cx="256593" cy="282070"/>
            </a:xfrm>
            <a:custGeom>
              <a:avLst/>
              <a:gdLst>
                <a:gd name="T0" fmla="*/ 141 w 153"/>
                <a:gd name="T1" fmla="*/ 153 h 155"/>
                <a:gd name="T2" fmla="*/ 141 w 153"/>
                <a:gd name="T3" fmla="*/ 0 h 155"/>
                <a:gd name="T4" fmla="*/ 0 w 153"/>
                <a:gd name="T5" fmla="*/ 0 h 155"/>
                <a:gd name="T6" fmla="*/ 0 w 153"/>
                <a:gd name="T7" fmla="*/ 155 h 155"/>
                <a:gd name="T8" fmla="*/ 141 w 153"/>
                <a:gd name="T9" fmla="*/ 155 h 155"/>
                <a:gd name="T10" fmla="*/ 141 w 153"/>
                <a:gd name="T11" fmla="*/ 155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3"/>
                <a:gd name="T19" fmla="*/ 0 h 155"/>
                <a:gd name="T20" fmla="*/ 153 w 153"/>
                <a:gd name="T21" fmla="*/ 155 h 1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3" h="155">
                  <a:moveTo>
                    <a:pt x="153" y="153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55"/>
                  </a:lnTo>
                  <a:lnTo>
                    <a:pt x="153" y="1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13"/>
            <p:cNvSpPr>
              <a:spLocks noChangeArrowheads="1"/>
            </p:cNvSpPr>
            <p:nvPr/>
          </p:nvSpPr>
          <p:spPr bwMode="auto">
            <a:xfrm>
              <a:off x="6925905" y="473565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5" name="Rectangle 114"/>
            <p:cNvSpPr>
              <a:spLocks noChangeArrowheads="1"/>
            </p:cNvSpPr>
            <p:nvPr/>
          </p:nvSpPr>
          <p:spPr bwMode="auto">
            <a:xfrm>
              <a:off x="7002337" y="4735656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6" name="Rectangle 115"/>
            <p:cNvSpPr>
              <a:spLocks noChangeArrowheads="1"/>
            </p:cNvSpPr>
            <p:nvPr/>
          </p:nvSpPr>
          <p:spPr bwMode="auto">
            <a:xfrm>
              <a:off x="7453649" y="473565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7" name="Rectangle 116"/>
            <p:cNvSpPr>
              <a:spLocks noChangeArrowheads="1"/>
            </p:cNvSpPr>
            <p:nvPr/>
          </p:nvSpPr>
          <p:spPr bwMode="auto">
            <a:xfrm>
              <a:off x="7530081" y="473565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8" name="Rectangle 117"/>
            <p:cNvSpPr>
              <a:spLocks noChangeArrowheads="1"/>
            </p:cNvSpPr>
            <p:nvPr/>
          </p:nvSpPr>
          <p:spPr bwMode="auto">
            <a:xfrm>
              <a:off x="7590134" y="473565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9" name="Line 118"/>
            <p:cNvSpPr>
              <a:spLocks noChangeShapeType="1"/>
            </p:cNvSpPr>
            <p:nvPr/>
          </p:nvSpPr>
          <p:spPr bwMode="auto">
            <a:xfrm>
              <a:off x="5433665" y="4813907"/>
              <a:ext cx="32574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119"/>
            <p:cNvSpPr>
              <a:spLocks noChangeShapeType="1"/>
            </p:cNvSpPr>
            <p:nvPr/>
          </p:nvSpPr>
          <p:spPr bwMode="auto">
            <a:xfrm>
              <a:off x="6521908" y="4813907"/>
              <a:ext cx="232935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120"/>
            <p:cNvSpPr>
              <a:spLocks noChangeShapeType="1"/>
            </p:cNvSpPr>
            <p:nvPr/>
          </p:nvSpPr>
          <p:spPr bwMode="auto">
            <a:xfrm>
              <a:off x="7147921" y="4813907"/>
              <a:ext cx="276610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5686617" y="4752034"/>
              <a:ext cx="60054" cy="61873"/>
            </a:xfrm>
            <a:custGeom>
              <a:avLst/>
              <a:gdLst>
                <a:gd name="T0" fmla="*/ 0 w 35"/>
                <a:gd name="T1" fmla="*/ 34 h 34"/>
                <a:gd name="T2" fmla="*/ 0 w 35"/>
                <a:gd name="T3" fmla="*/ 0 h 34"/>
                <a:gd name="T4" fmla="*/ 33 w 35"/>
                <a:gd name="T5" fmla="*/ 0 h 34"/>
                <a:gd name="T6" fmla="*/ 0 60000 65536"/>
                <a:gd name="T7" fmla="*/ 0 60000 65536"/>
                <a:gd name="T8" fmla="*/ 0 60000 65536"/>
                <a:gd name="T9" fmla="*/ 0 w 35"/>
                <a:gd name="T10" fmla="*/ 0 h 34"/>
                <a:gd name="T11" fmla="*/ 35 w 35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" h="34">
                  <a:moveTo>
                    <a:pt x="0" y="34"/>
                  </a:moveTo>
                  <a:lnTo>
                    <a:pt x="0" y="0"/>
                  </a:lnTo>
                  <a:lnTo>
                    <a:pt x="3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6814897" y="4813907"/>
              <a:ext cx="413096" cy="192899"/>
            </a:xfrm>
            <a:custGeom>
              <a:avLst/>
              <a:gdLst>
                <a:gd name="T0" fmla="*/ 0 w 246"/>
                <a:gd name="T1" fmla="*/ 0 h 106"/>
                <a:gd name="T2" fmla="*/ 2 w 246"/>
                <a:gd name="T3" fmla="*/ 106 h 106"/>
                <a:gd name="T4" fmla="*/ 197 w 246"/>
                <a:gd name="T5" fmla="*/ 106 h 106"/>
                <a:gd name="T6" fmla="*/ 197 w 246"/>
                <a:gd name="T7" fmla="*/ 37 h 106"/>
                <a:gd name="T8" fmla="*/ 227 w 246"/>
                <a:gd name="T9" fmla="*/ 3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106"/>
                <a:gd name="T17" fmla="*/ 246 w 246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106">
                  <a:moveTo>
                    <a:pt x="0" y="0"/>
                  </a:moveTo>
                  <a:lnTo>
                    <a:pt x="2" y="106"/>
                  </a:lnTo>
                  <a:lnTo>
                    <a:pt x="213" y="106"/>
                  </a:lnTo>
                  <a:lnTo>
                    <a:pt x="213" y="37"/>
                  </a:lnTo>
                  <a:lnTo>
                    <a:pt x="246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5551951" y="4564594"/>
              <a:ext cx="87351" cy="507726"/>
            </a:xfrm>
            <a:custGeom>
              <a:avLst/>
              <a:gdLst>
                <a:gd name="T0" fmla="*/ 48 w 52"/>
                <a:gd name="T1" fmla="*/ 277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48 w 52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79"/>
                <a:gd name="T23" fmla="*/ 52 w 52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79">
                  <a:moveTo>
                    <a:pt x="52" y="277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lnTo>
                    <a:pt x="52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5551951" y="4564594"/>
              <a:ext cx="87351" cy="507726"/>
            </a:xfrm>
            <a:custGeom>
              <a:avLst/>
              <a:gdLst>
                <a:gd name="T0" fmla="*/ 48 w 52"/>
                <a:gd name="T1" fmla="*/ 277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7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4727580" y="4653764"/>
              <a:ext cx="132846" cy="285710"/>
            </a:xfrm>
            <a:custGeom>
              <a:avLst/>
              <a:gdLst>
                <a:gd name="T0" fmla="*/ 0 w 79"/>
                <a:gd name="T1" fmla="*/ 157 h 157"/>
                <a:gd name="T2" fmla="*/ 73 w 79"/>
                <a:gd name="T3" fmla="*/ 157 h 157"/>
                <a:gd name="T4" fmla="*/ 73 w 79"/>
                <a:gd name="T5" fmla="*/ 0 h 157"/>
                <a:gd name="T6" fmla="*/ 2 w 79"/>
                <a:gd name="T7" fmla="*/ 0 h 157"/>
                <a:gd name="T8" fmla="*/ 0 w 79"/>
                <a:gd name="T9" fmla="*/ 157 h 1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57"/>
                <a:gd name="T17" fmla="*/ 79 w 79"/>
                <a:gd name="T18" fmla="*/ 157 h 1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57">
                  <a:moveTo>
                    <a:pt x="0" y="157"/>
                  </a:moveTo>
                  <a:lnTo>
                    <a:pt x="79" y="157"/>
                  </a:lnTo>
                  <a:lnTo>
                    <a:pt x="79" y="0"/>
                  </a:lnTo>
                  <a:lnTo>
                    <a:pt x="2" y="0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4727580" y="4653764"/>
              <a:ext cx="132846" cy="285710"/>
            </a:xfrm>
            <a:custGeom>
              <a:avLst/>
              <a:gdLst>
                <a:gd name="T0" fmla="*/ 0 w 79"/>
                <a:gd name="T1" fmla="*/ 157 h 157"/>
                <a:gd name="T2" fmla="*/ 73 w 79"/>
                <a:gd name="T3" fmla="*/ 157 h 157"/>
                <a:gd name="T4" fmla="*/ 73 w 79"/>
                <a:gd name="T5" fmla="*/ 0 h 157"/>
                <a:gd name="T6" fmla="*/ 2 w 79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57"/>
                <a:gd name="T14" fmla="*/ 79 w 79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57">
                  <a:moveTo>
                    <a:pt x="0" y="157"/>
                  </a:moveTo>
                  <a:lnTo>
                    <a:pt x="79" y="157"/>
                  </a:lnTo>
                  <a:lnTo>
                    <a:pt x="79" y="0"/>
                  </a:lnTo>
                  <a:lnTo>
                    <a:pt x="2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4600194" y="4653764"/>
              <a:ext cx="131026" cy="285710"/>
            </a:xfrm>
            <a:custGeom>
              <a:avLst/>
              <a:gdLst>
                <a:gd name="T0" fmla="*/ 70 w 78"/>
                <a:gd name="T1" fmla="*/ 0 h 157"/>
                <a:gd name="T2" fmla="*/ 0 w 78"/>
                <a:gd name="T3" fmla="*/ 0 h 157"/>
                <a:gd name="T4" fmla="*/ 0 w 78"/>
                <a:gd name="T5" fmla="*/ 157 h 157"/>
                <a:gd name="T6" fmla="*/ 72 w 78"/>
                <a:gd name="T7" fmla="*/ 157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157"/>
                <a:gd name="T14" fmla="*/ 78 w 78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157">
                  <a:moveTo>
                    <a:pt x="76" y="0"/>
                  </a:moveTo>
                  <a:lnTo>
                    <a:pt x="0" y="0"/>
                  </a:lnTo>
                  <a:lnTo>
                    <a:pt x="0" y="157"/>
                  </a:lnTo>
                  <a:lnTo>
                    <a:pt x="78" y="15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auto">
            <a:xfrm>
              <a:off x="4671166" y="4744754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30" name="Rectangle 129"/>
            <p:cNvSpPr>
              <a:spLocks noChangeArrowheads="1"/>
            </p:cNvSpPr>
            <p:nvPr/>
          </p:nvSpPr>
          <p:spPr bwMode="auto">
            <a:xfrm>
              <a:off x="4698463" y="4744754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31" name="Line 130"/>
            <p:cNvSpPr>
              <a:spLocks noChangeShapeType="1"/>
            </p:cNvSpPr>
            <p:nvPr/>
          </p:nvSpPr>
          <p:spPr bwMode="auto">
            <a:xfrm>
              <a:off x="5440944" y="4813907"/>
              <a:ext cx="318467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131"/>
            <p:cNvSpPr>
              <a:spLocks noChangeShapeType="1"/>
            </p:cNvSpPr>
            <p:nvPr/>
          </p:nvSpPr>
          <p:spPr bwMode="auto">
            <a:xfrm>
              <a:off x="4867705" y="4813907"/>
              <a:ext cx="11464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4982353" y="4564594"/>
              <a:ext cx="87351" cy="507726"/>
            </a:xfrm>
            <a:custGeom>
              <a:avLst/>
              <a:gdLst>
                <a:gd name="T0" fmla="*/ 48 w 51"/>
                <a:gd name="T1" fmla="*/ 277 h 279"/>
                <a:gd name="T2" fmla="*/ 48 w 51"/>
                <a:gd name="T3" fmla="*/ 0 h 279"/>
                <a:gd name="T4" fmla="*/ 0 w 51"/>
                <a:gd name="T5" fmla="*/ 0 h 279"/>
                <a:gd name="T6" fmla="*/ 0 w 51"/>
                <a:gd name="T7" fmla="*/ 279 h 279"/>
                <a:gd name="T8" fmla="*/ 48 w 51"/>
                <a:gd name="T9" fmla="*/ 279 h 279"/>
                <a:gd name="T10" fmla="*/ 48 w 51"/>
                <a:gd name="T11" fmla="*/ 279 h 279"/>
                <a:gd name="T12" fmla="*/ 48 w 51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1"/>
                <a:gd name="T22" fmla="*/ 0 h 279"/>
                <a:gd name="T23" fmla="*/ 51 w 51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1" h="279">
                  <a:moveTo>
                    <a:pt x="51" y="277"/>
                  </a:moveTo>
                  <a:lnTo>
                    <a:pt x="51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1" y="279"/>
                  </a:lnTo>
                  <a:lnTo>
                    <a:pt x="51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4982353" y="4564594"/>
              <a:ext cx="87351" cy="507726"/>
            </a:xfrm>
            <a:custGeom>
              <a:avLst/>
              <a:gdLst>
                <a:gd name="T0" fmla="*/ 48 w 51"/>
                <a:gd name="T1" fmla="*/ 277 h 279"/>
                <a:gd name="T2" fmla="*/ 48 w 51"/>
                <a:gd name="T3" fmla="*/ 0 h 279"/>
                <a:gd name="T4" fmla="*/ 0 w 51"/>
                <a:gd name="T5" fmla="*/ 0 h 279"/>
                <a:gd name="T6" fmla="*/ 0 w 51"/>
                <a:gd name="T7" fmla="*/ 279 h 279"/>
                <a:gd name="T8" fmla="*/ 48 w 51"/>
                <a:gd name="T9" fmla="*/ 279 h 279"/>
                <a:gd name="T10" fmla="*/ 48 w 51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"/>
                <a:gd name="T19" fmla="*/ 0 h 279"/>
                <a:gd name="T20" fmla="*/ 51 w 51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" h="279">
                  <a:moveTo>
                    <a:pt x="51" y="277"/>
                  </a:moveTo>
                  <a:lnTo>
                    <a:pt x="51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1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6110632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47 w 53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79"/>
                <a:gd name="T23" fmla="*/ 53 w 53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  <a:lnTo>
                    <a:pt x="51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6110632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79"/>
                <a:gd name="T20" fmla="*/ 53 w 53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6669312" y="4564594"/>
              <a:ext cx="87351" cy="507726"/>
            </a:xfrm>
            <a:custGeom>
              <a:avLst/>
              <a:gdLst>
                <a:gd name="T0" fmla="*/ 48 w 52"/>
                <a:gd name="T1" fmla="*/ 277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48 w 52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79"/>
                <a:gd name="T23" fmla="*/ 52 w 52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79">
                  <a:moveTo>
                    <a:pt x="52" y="277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lnTo>
                    <a:pt x="52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7227993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47 w 53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79"/>
                <a:gd name="T23" fmla="*/ 53 w 53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  <a:lnTo>
                    <a:pt x="51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7227993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79"/>
                <a:gd name="T20" fmla="*/ 53 w 53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8006870" y="5232462"/>
              <a:ext cx="127386" cy="278431"/>
            </a:xfrm>
            <a:custGeom>
              <a:avLst/>
              <a:gdLst>
                <a:gd name="T0" fmla="*/ 68 w 76"/>
                <a:gd name="T1" fmla="*/ 153 h 153"/>
                <a:gd name="T2" fmla="*/ 0 w 76"/>
                <a:gd name="T3" fmla="*/ 153 h 153"/>
                <a:gd name="T4" fmla="*/ 0 w 76"/>
                <a:gd name="T5" fmla="*/ 0 h 153"/>
                <a:gd name="T6" fmla="*/ 70 w 76"/>
                <a:gd name="T7" fmla="*/ 0 h 153"/>
                <a:gd name="T8" fmla="*/ 68 w 76"/>
                <a:gd name="T9" fmla="*/ 153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53"/>
                <a:gd name="T17" fmla="*/ 76 w 76"/>
                <a:gd name="T18" fmla="*/ 153 h 1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53">
                  <a:moveTo>
                    <a:pt x="74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4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8006870" y="5232462"/>
              <a:ext cx="127386" cy="278431"/>
            </a:xfrm>
            <a:custGeom>
              <a:avLst/>
              <a:gdLst>
                <a:gd name="T0" fmla="*/ 68 w 76"/>
                <a:gd name="T1" fmla="*/ 153 h 153"/>
                <a:gd name="T2" fmla="*/ 0 w 76"/>
                <a:gd name="T3" fmla="*/ 153 h 153"/>
                <a:gd name="T4" fmla="*/ 0 w 76"/>
                <a:gd name="T5" fmla="*/ 0 h 153"/>
                <a:gd name="T6" fmla="*/ 70 w 76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153"/>
                <a:gd name="T14" fmla="*/ 76 w 76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153">
                  <a:moveTo>
                    <a:pt x="74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7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Line 141"/>
            <p:cNvSpPr>
              <a:spLocks noChangeShapeType="1"/>
            </p:cNvSpPr>
            <p:nvPr/>
          </p:nvSpPr>
          <p:spPr bwMode="auto">
            <a:xfrm flipV="1">
              <a:off x="8265282" y="5225183"/>
              <a:ext cx="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Line 142"/>
            <p:cNvSpPr>
              <a:spLocks noChangeShapeType="1"/>
            </p:cNvSpPr>
            <p:nvPr/>
          </p:nvSpPr>
          <p:spPr bwMode="auto">
            <a:xfrm flipH="1">
              <a:off x="8128796" y="5228823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Line 143"/>
            <p:cNvSpPr>
              <a:spLocks noChangeShapeType="1"/>
            </p:cNvSpPr>
            <p:nvPr/>
          </p:nvSpPr>
          <p:spPr bwMode="auto">
            <a:xfrm flipH="1">
              <a:off x="8128796" y="5510893"/>
              <a:ext cx="1364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5861318" y="5239741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5861318" y="5239741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5732113" y="5239741"/>
              <a:ext cx="129207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5815824" y="5305254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auto">
            <a:xfrm>
              <a:off x="5844941" y="5305254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/>
          </p:nvSpPr>
          <p:spPr bwMode="auto">
            <a:xfrm>
              <a:off x="6427278" y="5243381"/>
              <a:ext cx="13102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Rectangle 150"/>
            <p:cNvSpPr>
              <a:spLocks noChangeArrowheads="1"/>
            </p:cNvSpPr>
            <p:nvPr/>
          </p:nvSpPr>
          <p:spPr bwMode="auto">
            <a:xfrm>
              <a:off x="6427278" y="5243381"/>
              <a:ext cx="13102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Line 151"/>
            <p:cNvSpPr>
              <a:spLocks noChangeShapeType="1"/>
            </p:cNvSpPr>
            <p:nvPr/>
          </p:nvSpPr>
          <p:spPr bwMode="auto">
            <a:xfrm flipV="1">
              <a:off x="6299892" y="5243381"/>
              <a:ext cx="1820" cy="2820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Line 152"/>
            <p:cNvSpPr>
              <a:spLocks noChangeShapeType="1"/>
            </p:cNvSpPr>
            <p:nvPr/>
          </p:nvSpPr>
          <p:spPr bwMode="auto">
            <a:xfrm>
              <a:off x="6299892" y="5239741"/>
              <a:ext cx="1273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Line 153"/>
            <p:cNvSpPr>
              <a:spLocks noChangeShapeType="1"/>
            </p:cNvSpPr>
            <p:nvPr/>
          </p:nvSpPr>
          <p:spPr bwMode="auto">
            <a:xfrm>
              <a:off x="6299892" y="5521812"/>
              <a:ext cx="1273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6902247" y="5134193"/>
              <a:ext cx="180161" cy="505906"/>
            </a:xfrm>
            <a:custGeom>
              <a:avLst/>
              <a:gdLst>
                <a:gd name="T0" fmla="*/ 0 w 107"/>
                <a:gd name="T1" fmla="*/ 0 h 278"/>
                <a:gd name="T2" fmla="*/ 2 w 107"/>
                <a:gd name="T3" fmla="*/ 113 h 278"/>
                <a:gd name="T4" fmla="*/ 32 w 107"/>
                <a:gd name="T5" fmla="*/ 140 h 278"/>
                <a:gd name="T6" fmla="*/ 2 w 107"/>
                <a:gd name="T7" fmla="*/ 167 h 278"/>
                <a:gd name="T8" fmla="*/ 2 w 107"/>
                <a:gd name="T9" fmla="*/ 278 h 278"/>
                <a:gd name="T10" fmla="*/ 99 w 107"/>
                <a:gd name="T11" fmla="*/ 194 h 278"/>
                <a:gd name="T12" fmla="*/ 99 w 107"/>
                <a:gd name="T13" fmla="*/ 86 h 278"/>
                <a:gd name="T14" fmla="*/ 2 w 107"/>
                <a:gd name="T15" fmla="*/ 0 h 278"/>
                <a:gd name="T16" fmla="*/ 2 w 107"/>
                <a:gd name="T17" fmla="*/ 0 h 278"/>
                <a:gd name="T18" fmla="*/ 0 w 107"/>
                <a:gd name="T19" fmla="*/ 0 h 2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78"/>
                <a:gd name="T32" fmla="*/ 107 w 107"/>
                <a:gd name="T33" fmla="*/ 278 h 2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78">
                  <a:moveTo>
                    <a:pt x="0" y="0"/>
                  </a:moveTo>
                  <a:lnTo>
                    <a:pt x="2" y="113"/>
                  </a:lnTo>
                  <a:lnTo>
                    <a:pt x="35" y="140"/>
                  </a:lnTo>
                  <a:lnTo>
                    <a:pt x="2" y="167"/>
                  </a:lnTo>
                  <a:lnTo>
                    <a:pt x="2" y="278"/>
                  </a:lnTo>
                  <a:lnTo>
                    <a:pt x="107" y="194"/>
                  </a:lnTo>
                  <a:lnTo>
                    <a:pt x="107" y="8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6902247" y="5134193"/>
              <a:ext cx="180161" cy="505906"/>
            </a:xfrm>
            <a:custGeom>
              <a:avLst/>
              <a:gdLst>
                <a:gd name="T0" fmla="*/ 0 w 107"/>
                <a:gd name="T1" fmla="*/ 0 h 278"/>
                <a:gd name="T2" fmla="*/ 2 w 107"/>
                <a:gd name="T3" fmla="*/ 113 h 278"/>
                <a:gd name="T4" fmla="*/ 32 w 107"/>
                <a:gd name="T5" fmla="*/ 140 h 278"/>
                <a:gd name="T6" fmla="*/ 2 w 107"/>
                <a:gd name="T7" fmla="*/ 167 h 278"/>
                <a:gd name="T8" fmla="*/ 2 w 107"/>
                <a:gd name="T9" fmla="*/ 278 h 278"/>
                <a:gd name="T10" fmla="*/ 99 w 107"/>
                <a:gd name="T11" fmla="*/ 194 h 278"/>
                <a:gd name="T12" fmla="*/ 99 w 107"/>
                <a:gd name="T13" fmla="*/ 86 h 278"/>
                <a:gd name="T14" fmla="*/ 2 w 107"/>
                <a:gd name="T15" fmla="*/ 0 h 278"/>
                <a:gd name="T16" fmla="*/ 2 w 107"/>
                <a:gd name="T17" fmla="*/ 0 h 2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"/>
                <a:gd name="T28" fmla="*/ 0 h 278"/>
                <a:gd name="T29" fmla="*/ 107 w 107"/>
                <a:gd name="T30" fmla="*/ 278 h 27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" h="278">
                  <a:moveTo>
                    <a:pt x="0" y="0"/>
                  </a:moveTo>
                  <a:lnTo>
                    <a:pt x="2" y="113"/>
                  </a:lnTo>
                  <a:lnTo>
                    <a:pt x="35" y="140"/>
                  </a:lnTo>
                  <a:lnTo>
                    <a:pt x="2" y="167"/>
                  </a:lnTo>
                  <a:lnTo>
                    <a:pt x="2" y="278"/>
                  </a:lnTo>
                  <a:lnTo>
                    <a:pt x="107" y="194"/>
                  </a:lnTo>
                  <a:lnTo>
                    <a:pt x="107" y="86"/>
                  </a:lnTo>
                  <a:lnTo>
                    <a:pt x="2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Rectangle 156"/>
            <p:cNvSpPr>
              <a:spLocks noChangeArrowheads="1"/>
            </p:cNvSpPr>
            <p:nvPr/>
          </p:nvSpPr>
          <p:spPr bwMode="auto">
            <a:xfrm>
              <a:off x="7471847" y="5312534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8" name="Rectangle 157"/>
            <p:cNvSpPr>
              <a:spLocks noChangeArrowheads="1"/>
            </p:cNvSpPr>
            <p:nvPr/>
          </p:nvSpPr>
          <p:spPr bwMode="auto">
            <a:xfrm>
              <a:off x="7548279" y="5312534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9" name="Rectangle 158"/>
            <p:cNvSpPr>
              <a:spLocks noChangeArrowheads="1"/>
            </p:cNvSpPr>
            <p:nvPr/>
          </p:nvSpPr>
          <p:spPr bwMode="auto">
            <a:xfrm>
              <a:off x="8046905" y="530343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0" name="Rectangle 159"/>
            <p:cNvSpPr>
              <a:spLocks noChangeArrowheads="1"/>
            </p:cNvSpPr>
            <p:nvPr/>
          </p:nvSpPr>
          <p:spPr bwMode="auto">
            <a:xfrm>
              <a:off x="8123337" y="530343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1" name="Rectangle 160"/>
            <p:cNvSpPr>
              <a:spLocks noChangeArrowheads="1"/>
            </p:cNvSpPr>
            <p:nvPr/>
          </p:nvSpPr>
          <p:spPr bwMode="auto">
            <a:xfrm>
              <a:off x="8179751" y="530343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2" name="Line 161"/>
            <p:cNvSpPr>
              <a:spLocks noChangeShapeType="1"/>
            </p:cNvSpPr>
            <p:nvPr/>
          </p:nvSpPr>
          <p:spPr bwMode="auto">
            <a:xfrm>
              <a:off x="5990525" y="5388965"/>
              <a:ext cx="3130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Line 162"/>
            <p:cNvSpPr>
              <a:spLocks noChangeShapeType="1"/>
            </p:cNvSpPr>
            <p:nvPr/>
          </p:nvSpPr>
          <p:spPr bwMode="auto">
            <a:xfrm>
              <a:off x="7082408" y="5388965"/>
              <a:ext cx="3457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Line 163"/>
            <p:cNvSpPr>
              <a:spLocks noChangeShapeType="1"/>
            </p:cNvSpPr>
            <p:nvPr/>
          </p:nvSpPr>
          <p:spPr bwMode="auto">
            <a:xfrm>
              <a:off x="7701142" y="5388965"/>
              <a:ext cx="292989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6230739" y="5316173"/>
              <a:ext cx="63694" cy="61873"/>
            </a:xfrm>
            <a:custGeom>
              <a:avLst/>
              <a:gdLst>
                <a:gd name="T0" fmla="*/ 0 w 37"/>
                <a:gd name="T1" fmla="*/ 34 h 34"/>
                <a:gd name="T2" fmla="*/ 2 w 37"/>
                <a:gd name="T3" fmla="*/ 0 h 34"/>
                <a:gd name="T4" fmla="*/ 35 w 37"/>
                <a:gd name="T5" fmla="*/ 0 h 34"/>
                <a:gd name="T6" fmla="*/ 0 60000 65536"/>
                <a:gd name="T7" fmla="*/ 0 60000 65536"/>
                <a:gd name="T8" fmla="*/ 0 60000 65536"/>
                <a:gd name="T9" fmla="*/ 0 w 37"/>
                <a:gd name="T10" fmla="*/ 0 h 34"/>
                <a:gd name="T11" fmla="*/ 37 w 37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" h="34">
                  <a:moveTo>
                    <a:pt x="0" y="34"/>
                  </a:moveTo>
                  <a:lnTo>
                    <a:pt x="2" y="0"/>
                  </a:lnTo>
                  <a:lnTo>
                    <a:pt x="3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7375397" y="5388965"/>
              <a:ext cx="411276" cy="191080"/>
            </a:xfrm>
            <a:custGeom>
              <a:avLst/>
              <a:gdLst>
                <a:gd name="T0" fmla="*/ 0 w 245"/>
                <a:gd name="T1" fmla="*/ 0 h 105"/>
                <a:gd name="T2" fmla="*/ 0 w 245"/>
                <a:gd name="T3" fmla="*/ 105 h 105"/>
                <a:gd name="T4" fmla="*/ 195 w 245"/>
                <a:gd name="T5" fmla="*/ 105 h 105"/>
                <a:gd name="T6" fmla="*/ 195 w 245"/>
                <a:gd name="T7" fmla="*/ 34 h 105"/>
                <a:gd name="T8" fmla="*/ 226 w 245"/>
                <a:gd name="T9" fmla="*/ 34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"/>
                <a:gd name="T16" fmla="*/ 0 h 105"/>
                <a:gd name="T17" fmla="*/ 245 w 245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5" h="105">
                  <a:moveTo>
                    <a:pt x="0" y="0"/>
                  </a:moveTo>
                  <a:lnTo>
                    <a:pt x="0" y="105"/>
                  </a:lnTo>
                  <a:lnTo>
                    <a:pt x="211" y="105"/>
                  </a:lnTo>
                  <a:lnTo>
                    <a:pt x="211" y="34"/>
                  </a:lnTo>
                  <a:lnTo>
                    <a:pt x="245" y="3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6110632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47 w 53"/>
                <a:gd name="T13" fmla="*/ 280 h 2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0"/>
                <a:gd name="T23" fmla="*/ 53 w 53"/>
                <a:gd name="T24" fmla="*/ 280 h 28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  <a:lnTo>
                    <a:pt x="51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6110632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0"/>
                <a:gd name="T20" fmla="*/ 53 w 53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6669312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6669312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7227993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47 w 53"/>
                <a:gd name="T13" fmla="*/ 280 h 2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0"/>
                <a:gd name="T23" fmla="*/ 53 w 53"/>
                <a:gd name="T24" fmla="*/ 280 h 28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  <a:lnTo>
                    <a:pt x="51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7227993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0"/>
                <a:gd name="T20" fmla="*/ 53 w 53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7786673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7786673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Rectangle 174"/>
            <p:cNvSpPr>
              <a:spLocks noChangeArrowheads="1"/>
            </p:cNvSpPr>
            <p:nvPr/>
          </p:nvSpPr>
          <p:spPr bwMode="auto">
            <a:xfrm>
              <a:off x="8563730" y="5827539"/>
              <a:ext cx="129207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175"/>
            <p:cNvSpPr>
              <a:spLocks noChangeArrowheads="1"/>
            </p:cNvSpPr>
            <p:nvPr/>
          </p:nvSpPr>
          <p:spPr bwMode="auto">
            <a:xfrm>
              <a:off x="8563730" y="5827539"/>
              <a:ext cx="129207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Line 176"/>
            <p:cNvSpPr>
              <a:spLocks noChangeShapeType="1"/>
            </p:cNvSpPr>
            <p:nvPr/>
          </p:nvSpPr>
          <p:spPr bwMode="auto">
            <a:xfrm flipV="1">
              <a:off x="8822143" y="5820260"/>
              <a:ext cx="182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177"/>
            <p:cNvSpPr>
              <a:spLocks noChangeShapeType="1"/>
            </p:cNvSpPr>
            <p:nvPr/>
          </p:nvSpPr>
          <p:spPr bwMode="auto">
            <a:xfrm flipH="1">
              <a:off x="8685657" y="5823900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178"/>
            <p:cNvSpPr>
              <a:spLocks noChangeShapeType="1"/>
            </p:cNvSpPr>
            <p:nvPr/>
          </p:nvSpPr>
          <p:spPr bwMode="auto">
            <a:xfrm flipH="1">
              <a:off x="8685657" y="6105969"/>
              <a:ext cx="1364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Rectangle 179"/>
            <p:cNvSpPr>
              <a:spLocks noChangeArrowheads="1"/>
            </p:cNvSpPr>
            <p:nvPr/>
          </p:nvSpPr>
          <p:spPr bwMode="auto">
            <a:xfrm>
              <a:off x="6416360" y="5838458"/>
              <a:ext cx="127386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Rectangle 180"/>
            <p:cNvSpPr>
              <a:spLocks noChangeArrowheads="1"/>
            </p:cNvSpPr>
            <p:nvPr/>
          </p:nvSpPr>
          <p:spPr bwMode="auto">
            <a:xfrm>
              <a:off x="6416360" y="5838458"/>
              <a:ext cx="127386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6287153" y="5834818"/>
              <a:ext cx="129207" cy="282070"/>
            </a:xfrm>
            <a:custGeom>
              <a:avLst/>
              <a:gdLst>
                <a:gd name="T0" fmla="*/ 71 w 77"/>
                <a:gd name="T1" fmla="*/ 0 h 155"/>
                <a:gd name="T2" fmla="*/ 0 w 77"/>
                <a:gd name="T3" fmla="*/ 2 h 155"/>
                <a:gd name="T4" fmla="*/ 0 w 77"/>
                <a:gd name="T5" fmla="*/ 155 h 155"/>
                <a:gd name="T6" fmla="*/ 71 w 77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77" y="0"/>
                  </a:moveTo>
                  <a:lnTo>
                    <a:pt x="0" y="2"/>
                  </a:lnTo>
                  <a:lnTo>
                    <a:pt x="0" y="155"/>
                  </a:lnTo>
                  <a:lnTo>
                    <a:pt x="77" y="1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Rectangle 182"/>
            <p:cNvSpPr>
              <a:spLocks noChangeArrowheads="1"/>
            </p:cNvSpPr>
            <p:nvPr/>
          </p:nvSpPr>
          <p:spPr bwMode="auto">
            <a:xfrm>
              <a:off x="6370864" y="5907611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4" name="Rectangle 183"/>
            <p:cNvSpPr>
              <a:spLocks noChangeArrowheads="1"/>
            </p:cNvSpPr>
            <p:nvPr/>
          </p:nvSpPr>
          <p:spPr bwMode="auto">
            <a:xfrm>
              <a:off x="6399981" y="5907611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7462747" y="5712891"/>
              <a:ext cx="180161" cy="507726"/>
            </a:xfrm>
            <a:custGeom>
              <a:avLst/>
              <a:gdLst>
                <a:gd name="T0" fmla="*/ 0 w 107"/>
                <a:gd name="T1" fmla="*/ 0 h 279"/>
                <a:gd name="T2" fmla="*/ 0 w 107"/>
                <a:gd name="T3" fmla="*/ 113 h 279"/>
                <a:gd name="T4" fmla="*/ 31 w 107"/>
                <a:gd name="T5" fmla="*/ 140 h 279"/>
                <a:gd name="T6" fmla="*/ 0 w 107"/>
                <a:gd name="T7" fmla="*/ 166 h 279"/>
                <a:gd name="T8" fmla="*/ 0 w 107"/>
                <a:gd name="T9" fmla="*/ 279 h 279"/>
                <a:gd name="T10" fmla="*/ 99 w 107"/>
                <a:gd name="T11" fmla="*/ 193 h 279"/>
                <a:gd name="T12" fmla="*/ 99 w 107"/>
                <a:gd name="T13" fmla="*/ 86 h 279"/>
                <a:gd name="T14" fmla="*/ 0 w 107"/>
                <a:gd name="T15" fmla="*/ 2 h 279"/>
                <a:gd name="T16" fmla="*/ 0 w 107"/>
                <a:gd name="T17" fmla="*/ 2 h 279"/>
                <a:gd name="T18" fmla="*/ 0 w 107"/>
                <a:gd name="T19" fmla="*/ 0 h 2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79"/>
                <a:gd name="T32" fmla="*/ 107 w 107"/>
                <a:gd name="T33" fmla="*/ 279 h 2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79">
                  <a:moveTo>
                    <a:pt x="0" y="0"/>
                  </a:moveTo>
                  <a:lnTo>
                    <a:pt x="0" y="113"/>
                  </a:lnTo>
                  <a:lnTo>
                    <a:pt x="34" y="140"/>
                  </a:lnTo>
                  <a:lnTo>
                    <a:pt x="0" y="166"/>
                  </a:lnTo>
                  <a:lnTo>
                    <a:pt x="0" y="279"/>
                  </a:lnTo>
                  <a:lnTo>
                    <a:pt x="107" y="193"/>
                  </a:lnTo>
                  <a:lnTo>
                    <a:pt x="107" y="86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7462747" y="5712891"/>
              <a:ext cx="180161" cy="507726"/>
            </a:xfrm>
            <a:custGeom>
              <a:avLst/>
              <a:gdLst>
                <a:gd name="T0" fmla="*/ 0 w 107"/>
                <a:gd name="T1" fmla="*/ 0 h 279"/>
                <a:gd name="T2" fmla="*/ 0 w 107"/>
                <a:gd name="T3" fmla="*/ 113 h 279"/>
                <a:gd name="T4" fmla="*/ 31 w 107"/>
                <a:gd name="T5" fmla="*/ 140 h 279"/>
                <a:gd name="T6" fmla="*/ 0 w 107"/>
                <a:gd name="T7" fmla="*/ 166 h 279"/>
                <a:gd name="T8" fmla="*/ 0 w 107"/>
                <a:gd name="T9" fmla="*/ 279 h 279"/>
                <a:gd name="T10" fmla="*/ 99 w 107"/>
                <a:gd name="T11" fmla="*/ 193 h 279"/>
                <a:gd name="T12" fmla="*/ 99 w 107"/>
                <a:gd name="T13" fmla="*/ 86 h 279"/>
                <a:gd name="T14" fmla="*/ 0 w 107"/>
                <a:gd name="T15" fmla="*/ 2 h 279"/>
                <a:gd name="T16" fmla="*/ 0 w 107"/>
                <a:gd name="T17" fmla="*/ 2 h 2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"/>
                <a:gd name="T28" fmla="*/ 0 h 279"/>
                <a:gd name="T29" fmla="*/ 107 w 107"/>
                <a:gd name="T30" fmla="*/ 279 h 27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" h="279">
                  <a:moveTo>
                    <a:pt x="0" y="0"/>
                  </a:moveTo>
                  <a:lnTo>
                    <a:pt x="0" y="113"/>
                  </a:lnTo>
                  <a:lnTo>
                    <a:pt x="34" y="140"/>
                  </a:lnTo>
                  <a:lnTo>
                    <a:pt x="0" y="166"/>
                  </a:lnTo>
                  <a:lnTo>
                    <a:pt x="0" y="279"/>
                  </a:lnTo>
                  <a:lnTo>
                    <a:pt x="107" y="193"/>
                  </a:lnTo>
                  <a:lnTo>
                    <a:pt x="107" y="86"/>
                  </a:lnTo>
                  <a:lnTo>
                    <a:pt x="0" y="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8023247" y="5905790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8099679" y="5905790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8598306" y="5898511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8676558" y="589851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8738432" y="589851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92" name="Line 191"/>
            <p:cNvSpPr>
              <a:spLocks noChangeShapeType="1"/>
            </p:cNvSpPr>
            <p:nvPr/>
          </p:nvSpPr>
          <p:spPr bwMode="auto">
            <a:xfrm>
              <a:off x="6551025" y="5960384"/>
              <a:ext cx="32574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Line 192"/>
            <p:cNvSpPr>
              <a:spLocks noChangeShapeType="1"/>
            </p:cNvSpPr>
            <p:nvPr/>
          </p:nvSpPr>
          <p:spPr bwMode="auto">
            <a:xfrm>
              <a:off x="7639269" y="5960384"/>
              <a:ext cx="342123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Line 193"/>
            <p:cNvSpPr>
              <a:spLocks noChangeShapeType="1"/>
            </p:cNvSpPr>
            <p:nvPr/>
          </p:nvSpPr>
          <p:spPr bwMode="auto">
            <a:xfrm>
              <a:off x="8243444" y="5960384"/>
              <a:ext cx="30754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Line 194"/>
            <p:cNvSpPr>
              <a:spLocks noChangeShapeType="1"/>
            </p:cNvSpPr>
            <p:nvPr/>
          </p:nvSpPr>
          <p:spPr bwMode="auto">
            <a:xfrm>
              <a:off x="7107886" y="6022258"/>
              <a:ext cx="354863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6785780" y="5891232"/>
              <a:ext cx="61873" cy="61873"/>
            </a:xfrm>
            <a:custGeom>
              <a:avLst/>
              <a:gdLst>
                <a:gd name="T0" fmla="*/ 0 w 37"/>
                <a:gd name="T1" fmla="*/ 34 h 34"/>
                <a:gd name="T2" fmla="*/ 2 w 37"/>
                <a:gd name="T3" fmla="*/ 0 h 34"/>
                <a:gd name="T4" fmla="*/ 34 w 37"/>
                <a:gd name="T5" fmla="*/ 0 h 34"/>
                <a:gd name="T6" fmla="*/ 0 60000 65536"/>
                <a:gd name="T7" fmla="*/ 0 60000 65536"/>
                <a:gd name="T8" fmla="*/ 0 60000 65536"/>
                <a:gd name="T9" fmla="*/ 0 w 37"/>
                <a:gd name="T10" fmla="*/ 0 h 34"/>
                <a:gd name="T11" fmla="*/ 37 w 37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" h="34">
                  <a:moveTo>
                    <a:pt x="0" y="34"/>
                  </a:moveTo>
                  <a:lnTo>
                    <a:pt x="2" y="0"/>
                  </a:lnTo>
                  <a:lnTo>
                    <a:pt x="3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7934078" y="5960384"/>
              <a:ext cx="414916" cy="191080"/>
            </a:xfrm>
            <a:custGeom>
              <a:avLst/>
              <a:gdLst>
                <a:gd name="T0" fmla="*/ 0 w 247"/>
                <a:gd name="T1" fmla="*/ 0 h 105"/>
                <a:gd name="T2" fmla="*/ 1 w 247"/>
                <a:gd name="T3" fmla="*/ 105 h 105"/>
                <a:gd name="T4" fmla="*/ 194 w 247"/>
                <a:gd name="T5" fmla="*/ 105 h 105"/>
                <a:gd name="T6" fmla="*/ 194 w 247"/>
                <a:gd name="T7" fmla="*/ 36 h 105"/>
                <a:gd name="T8" fmla="*/ 228 w 247"/>
                <a:gd name="T9" fmla="*/ 36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05"/>
                <a:gd name="T17" fmla="*/ 247 w 247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05">
                  <a:moveTo>
                    <a:pt x="0" y="0"/>
                  </a:moveTo>
                  <a:lnTo>
                    <a:pt x="1" y="105"/>
                  </a:lnTo>
                  <a:lnTo>
                    <a:pt x="210" y="105"/>
                  </a:lnTo>
                  <a:lnTo>
                    <a:pt x="210" y="36"/>
                  </a:lnTo>
                  <a:lnTo>
                    <a:pt x="247" y="3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6669312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6669312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7227993" y="5705612"/>
              <a:ext cx="89171" cy="511366"/>
            </a:xfrm>
            <a:custGeom>
              <a:avLst/>
              <a:gdLst>
                <a:gd name="T0" fmla="*/ 47 w 53"/>
                <a:gd name="T1" fmla="*/ 280 h 281"/>
                <a:gd name="T2" fmla="*/ 49 w 53"/>
                <a:gd name="T3" fmla="*/ 0 h 281"/>
                <a:gd name="T4" fmla="*/ 0 w 53"/>
                <a:gd name="T5" fmla="*/ 0 h 281"/>
                <a:gd name="T6" fmla="*/ 0 w 53"/>
                <a:gd name="T7" fmla="*/ 281 h 281"/>
                <a:gd name="T8" fmla="*/ 49 w 53"/>
                <a:gd name="T9" fmla="*/ 281 h 281"/>
                <a:gd name="T10" fmla="*/ 49 w 53"/>
                <a:gd name="T11" fmla="*/ 281 h 281"/>
                <a:gd name="T12" fmla="*/ 47 w 53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1"/>
                <a:gd name="T23" fmla="*/ 53 w 53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1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3" y="281"/>
                  </a:lnTo>
                  <a:lnTo>
                    <a:pt x="51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7227993" y="5705612"/>
              <a:ext cx="89171" cy="511366"/>
            </a:xfrm>
            <a:custGeom>
              <a:avLst/>
              <a:gdLst>
                <a:gd name="T0" fmla="*/ 47 w 53"/>
                <a:gd name="T1" fmla="*/ 280 h 281"/>
                <a:gd name="T2" fmla="*/ 49 w 53"/>
                <a:gd name="T3" fmla="*/ 0 h 281"/>
                <a:gd name="T4" fmla="*/ 0 w 53"/>
                <a:gd name="T5" fmla="*/ 0 h 281"/>
                <a:gd name="T6" fmla="*/ 0 w 53"/>
                <a:gd name="T7" fmla="*/ 281 h 281"/>
                <a:gd name="T8" fmla="*/ 49 w 53"/>
                <a:gd name="T9" fmla="*/ 281 h 281"/>
                <a:gd name="T10" fmla="*/ 49 w 53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1"/>
                <a:gd name="T20" fmla="*/ 53 w 53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1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3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778667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778667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834899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834899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205"/>
            <p:cNvSpPr>
              <a:spLocks noChangeArrowheads="1"/>
            </p:cNvSpPr>
            <p:nvPr/>
          </p:nvSpPr>
          <p:spPr bwMode="auto">
            <a:xfrm>
              <a:off x="5317197" y="3494548"/>
              <a:ext cx="132846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5317197" y="3494548"/>
              <a:ext cx="132846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Rectangle 207"/>
            <p:cNvSpPr>
              <a:spLocks noChangeArrowheads="1"/>
            </p:cNvSpPr>
            <p:nvPr/>
          </p:nvSpPr>
          <p:spPr bwMode="auto">
            <a:xfrm>
              <a:off x="5187990" y="3494548"/>
              <a:ext cx="129207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Rectangle 208"/>
            <p:cNvSpPr>
              <a:spLocks noChangeArrowheads="1"/>
            </p:cNvSpPr>
            <p:nvPr/>
          </p:nvSpPr>
          <p:spPr bwMode="auto">
            <a:xfrm>
              <a:off x="5237126" y="3561881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5313557" y="3561881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1" name="Line 210"/>
            <p:cNvSpPr>
              <a:spLocks noChangeShapeType="1"/>
            </p:cNvSpPr>
            <p:nvPr/>
          </p:nvSpPr>
          <p:spPr bwMode="auto">
            <a:xfrm>
              <a:off x="5433665" y="3665610"/>
              <a:ext cx="11828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5766688" y="3501828"/>
              <a:ext cx="12738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Rectangle 212"/>
            <p:cNvSpPr>
              <a:spLocks noChangeArrowheads="1"/>
            </p:cNvSpPr>
            <p:nvPr/>
          </p:nvSpPr>
          <p:spPr bwMode="auto">
            <a:xfrm>
              <a:off x="5766688" y="3501828"/>
              <a:ext cx="12738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213"/>
            <p:cNvSpPr>
              <a:spLocks noChangeShapeType="1"/>
            </p:cNvSpPr>
            <p:nvPr/>
          </p:nvSpPr>
          <p:spPr bwMode="auto">
            <a:xfrm flipV="1">
              <a:off x="6023282" y="3494548"/>
              <a:ext cx="364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214"/>
            <p:cNvSpPr>
              <a:spLocks noChangeShapeType="1"/>
            </p:cNvSpPr>
            <p:nvPr/>
          </p:nvSpPr>
          <p:spPr bwMode="auto">
            <a:xfrm flipH="1">
              <a:off x="5894075" y="3498188"/>
              <a:ext cx="129207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215"/>
            <p:cNvSpPr>
              <a:spLocks noChangeShapeType="1"/>
            </p:cNvSpPr>
            <p:nvPr/>
          </p:nvSpPr>
          <p:spPr bwMode="auto">
            <a:xfrm flipH="1">
              <a:off x="5894075" y="3780257"/>
              <a:ext cx="1292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Rectangle 216"/>
            <p:cNvSpPr>
              <a:spLocks noChangeArrowheads="1"/>
            </p:cNvSpPr>
            <p:nvPr/>
          </p:nvSpPr>
          <p:spPr bwMode="auto">
            <a:xfrm>
              <a:off x="5804905" y="3558241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8" name="Rectangle 217"/>
            <p:cNvSpPr>
              <a:spLocks noChangeArrowheads="1"/>
            </p:cNvSpPr>
            <p:nvPr/>
          </p:nvSpPr>
          <p:spPr bwMode="auto">
            <a:xfrm>
              <a:off x="5881337" y="355824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9" name="Rectangle 218"/>
            <p:cNvSpPr>
              <a:spLocks noChangeArrowheads="1"/>
            </p:cNvSpPr>
            <p:nvPr/>
          </p:nvSpPr>
          <p:spPr bwMode="auto">
            <a:xfrm>
              <a:off x="5943210" y="355824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0" name="Rectangle 219"/>
            <p:cNvSpPr>
              <a:spLocks noChangeArrowheads="1"/>
            </p:cNvSpPr>
            <p:nvPr/>
          </p:nvSpPr>
          <p:spPr bwMode="auto">
            <a:xfrm>
              <a:off x="5224386" y="418061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1" name="Rectangle 220"/>
            <p:cNvSpPr>
              <a:spLocks noChangeArrowheads="1"/>
            </p:cNvSpPr>
            <p:nvPr/>
          </p:nvSpPr>
          <p:spPr bwMode="auto">
            <a:xfrm>
              <a:off x="5300818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2" name="Rectangle 221"/>
            <p:cNvSpPr>
              <a:spLocks noChangeArrowheads="1"/>
            </p:cNvSpPr>
            <p:nvPr/>
          </p:nvSpPr>
          <p:spPr bwMode="auto">
            <a:xfrm>
              <a:off x="5362692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3" name="Line 222"/>
            <p:cNvSpPr>
              <a:spLocks noChangeShapeType="1"/>
            </p:cNvSpPr>
            <p:nvPr/>
          </p:nvSpPr>
          <p:spPr bwMode="auto">
            <a:xfrm>
              <a:off x="4873165" y="4306182"/>
              <a:ext cx="1292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223"/>
            <p:cNvSpPr>
              <a:spLocks noChangeShapeType="1"/>
            </p:cNvSpPr>
            <p:nvPr/>
          </p:nvSpPr>
          <p:spPr bwMode="auto">
            <a:xfrm>
              <a:off x="4873165" y="4176975"/>
              <a:ext cx="118288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Rectangle 224"/>
            <p:cNvSpPr>
              <a:spLocks noChangeArrowheads="1"/>
            </p:cNvSpPr>
            <p:nvPr/>
          </p:nvSpPr>
          <p:spPr bwMode="auto">
            <a:xfrm>
              <a:off x="4758516" y="4104183"/>
              <a:ext cx="12738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Rectangle 225"/>
            <p:cNvSpPr>
              <a:spLocks noChangeArrowheads="1"/>
            </p:cNvSpPr>
            <p:nvPr/>
          </p:nvSpPr>
          <p:spPr bwMode="auto">
            <a:xfrm>
              <a:off x="4758516" y="4104183"/>
              <a:ext cx="12738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226"/>
            <p:cNvSpPr>
              <a:spLocks noChangeShapeType="1"/>
            </p:cNvSpPr>
            <p:nvPr/>
          </p:nvSpPr>
          <p:spPr bwMode="auto">
            <a:xfrm flipV="1">
              <a:off x="4629311" y="4111462"/>
              <a:ext cx="1820" cy="2638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227"/>
            <p:cNvSpPr>
              <a:spLocks noChangeShapeType="1"/>
            </p:cNvSpPr>
            <p:nvPr/>
          </p:nvSpPr>
          <p:spPr bwMode="auto">
            <a:xfrm>
              <a:off x="4625671" y="4382614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4569256" y="4180615"/>
              <a:ext cx="60054" cy="63694"/>
            </a:xfrm>
            <a:custGeom>
              <a:avLst/>
              <a:gdLst>
                <a:gd name="T0" fmla="*/ 0 w 35"/>
                <a:gd name="T1" fmla="*/ 35 h 35"/>
                <a:gd name="T2" fmla="*/ 0 w 35"/>
                <a:gd name="T3" fmla="*/ 0 h 35"/>
                <a:gd name="T4" fmla="*/ 33 w 35"/>
                <a:gd name="T5" fmla="*/ 0 h 35"/>
                <a:gd name="T6" fmla="*/ 0 60000 65536"/>
                <a:gd name="T7" fmla="*/ 0 60000 65536"/>
                <a:gd name="T8" fmla="*/ 0 60000 65536"/>
                <a:gd name="T9" fmla="*/ 0 w 35"/>
                <a:gd name="T10" fmla="*/ 0 h 35"/>
                <a:gd name="T11" fmla="*/ 35 w 35"/>
                <a:gd name="T12" fmla="*/ 35 h 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" h="35">
                  <a:moveTo>
                    <a:pt x="0" y="35"/>
                  </a:moveTo>
                  <a:lnTo>
                    <a:pt x="0" y="0"/>
                  </a:lnTo>
                  <a:lnTo>
                    <a:pt x="3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4991451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48 w 54"/>
                <a:gd name="T13" fmla="*/ 279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79"/>
                <a:gd name="T23" fmla="*/ 54 w 54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4991451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Rectangle 231"/>
            <p:cNvSpPr>
              <a:spLocks noChangeArrowheads="1"/>
            </p:cNvSpPr>
            <p:nvPr/>
          </p:nvSpPr>
          <p:spPr bwMode="auto">
            <a:xfrm>
              <a:off x="4667526" y="418061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4743958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4" name="Rectangle 233"/>
            <p:cNvSpPr>
              <a:spLocks noChangeArrowheads="1"/>
            </p:cNvSpPr>
            <p:nvPr/>
          </p:nvSpPr>
          <p:spPr bwMode="auto">
            <a:xfrm>
              <a:off x="4805831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5" name="Rectangle 234"/>
            <p:cNvSpPr>
              <a:spLocks noChangeArrowheads="1"/>
            </p:cNvSpPr>
            <p:nvPr/>
          </p:nvSpPr>
          <p:spPr bwMode="auto">
            <a:xfrm>
              <a:off x="6339928" y="5316173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6416360" y="5316173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7" name="Rectangle 236"/>
            <p:cNvSpPr>
              <a:spLocks noChangeArrowheads="1"/>
            </p:cNvSpPr>
            <p:nvPr/>
          </p:nvSpPr>
          <p:spPr bwMode="auto">
            <a:xfrm>
              <a:off x="6476413" y="5316173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9" name="Line 238"/>
            <p:cNvSpPr>
              <a:spLocks noChangeShapeType="1"/>
            </p:cNvSpPr>
            <p:nvPr/>
          </p:nvSpPr>
          <p:spPr bwMode="auto">
            <a:xfrm>
              <a:off x="5078802" y="4244308"/>
              <a:ext cx="109188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Line 239"/>
            <p:cNvSpPr>
              <a:spLocks noChangeShapeType="1"/>
            </p:cNvSpPr>
            <p:nvPr/>
          </p:nvSpPr>
          <p:spPr bwMode="auto">
            <a:xfrm>
              <a:off x="5184351" y="4085985"/>
              <a:ext cx="1292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Line 240"/>
            <p:cNvSpPr>
              <a:spLocks noChangeShapeType="1"/>
            </p:cNvSpPr>
            <p:nvPr/>
          </p:nvSpPr>
          <p:spPr bwMode="auto">
            <a:xfrm>
              <a:off x="4625671" y="4104183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5684798" y="4149678"/>
              <a:ext cx="54594" cy="58234"/>
            </a:xfrm>
            <a:custGeom>
              <a:avLst/>
              <a:gdLst>
                <a:gd name="T0" fmla="*/ 14 w 32"/>
                <a:gd name="T1" fmla="*/ 32 h 32"/>
                <a:gd name="T2" fmla="*/ 18 w 32"/>
                <a:gd name="T3" fmla="*/ 32 h 32"/>
                <a:gd name="T4" fmla="*/ 20 w 32"/>
                <a:gd name="T5" fmla="*/ 32 h 32"/>
                <a:gd name="T6" fmla="*/ 23 w 32"/>
                <a:gd name="T7" fmla="*/ 32 h 32"/>
                <a:gd name="T8" fmla="*/ 24 w 32"/>
                <a:gd name="T9" fmla="*/ 30 h 32"/>
                <a:gd name="T10" fmla="*/ 26 w 32"/>
                <a:gd name="T11" fmla="*/ 29 h 32"/>
                <a:gd name="T12" fmla="*/ 28 w 32"/>
                <a:gd name="T13" fmla="*/ 27 h 32"/>
                <a:gd name="T14" fmla="*/ 28 w 32"/>
                <a:gd name="T15" fmla="*/ 25 h 32"/>
                <a:gd name="T16" fmla="*/ 30 w 32"/>
                <a:gd name="T17" fmla="*/ 23 h 32"/>
                <a:gd name="T18" fmla="*/ 30 w 32"/>
                <a:gd name="T19" fmla="*/ 19 h 32"/>
                <a:gd name="T20" fmla="*/ 30 w 32"/>
                <a:gd name="T21" fmla="*/ 17 h 32"/>
                <a:gd name="T22" fmla="*/ 30 w 32"/>
                <a:gd name="T23" fmla="*/ 13 h 32"/>
                <a:gd name="T24" fmla="*/ 30 w 32"/>
                <a:gd name="T25" fmla="*/ 11 h 32"/>
                <a:gd name="T26" fmla="*/ 28 w 32"/>
                <a:gd name="T27" fmla="*/ 9 h 32"/>
                <a:gd name="T28" fmla="*/ 28 w 32"/>
                <a:gd name="T29" fmla="*/ 7 h 32"/>
                <a:gd name="T30" fmla="*/ 26 w 32"/>
                <a:gd name="T31" fmla="*/ 6 h 32"/>
                <a:gd name="T32" fmla="*/ 24 w 32"/>
                <a:gd name="T33" fmla="*/ 4 h 32"/>
                <a:gd name="T34" fmla="*/ 23 w 32"/>
                <a:gd name="T35" fmla="*/ 2 h 32"/>
                <a:gd name="T36" fmla="*/ 20 w 32"/>
                <a:gd name="T37" fmla="*/ 2 h 32"/>
                <a:gd name="T38" fmla="*/ 18 w 32"/>
                <a:gd name="T39" fmla="*/ 0 h 32"/>
                <a:gd name="T40" fmla="*/ 16 w 32"/>
                <a:gd name="T41" fmla="*/ 0 h 32"/>
                <a:gd name="T42" fmla="*/ 12 w 32"/>
                <a:gd name="T43" fmla="*/ 0 h 32"/>
                <a:gd name="T44" fmla="*/ 10 w 32"/>
                <a:gd name="T45" fmla="*/ 2 h 32"/>
                <a:gd name="T46" fmla="*/ 8 w 32"/>
                <a:gd name="T47" fmla="*/ 2 h 32"/>
                <a:gd name="T48" fmla="*/ 5 w 32"/>
                <a:gd name="T49" fmla="*/ 4 h 32"/>
                <a:gd name="T50" fmla="*/ 3 w 32"/>
                <a:gd name="T51" fmla="*/ 6 h 32"/>
                <a:gd name="T52" fmla="*/ 3 w 32"/>
                <a:gd name="T53" fmla="*/ 7 h 32"/>
                <a:gd name="T54" fmla="*/ 1 w 32"/>
                <a:gd name="T55" fmla="*/ 9 h 32"/>
                <a:gd name="T56" fmla="*/ 0 w 32"/>
                <a:gd name="T57" fmla="*/ 11 h 32"/>
                <a:gd name="T58" fmla="*/ 0 w 32"/>
                <a:gd name="T59" fmla="*/ 13 h 32"/>
                <a:gd name="T60" fmla="*/ 0 w 32"/>
                <a:gd name="T61" fmla="*/ 17 h 32"/>
                <a:gd name="T62" fmla="*/ 0 w 32"/>
                <a:gd name="T63" fmla="*/ 19 h 32"/>
                <a:gd name="T64" fmla="*/ 0 w 32"/>
                <a:gd name="T65" fmla="*/ 23 h 32"/>
                <a:gd name="T66" fmla="*/ 1 w 32"/>
                <a:gd name="T67" fmla="*/ 25 h 32"/>
                <a:gd name="T68" fmla="*/ 3 w 32"/>
                <a:gd name="T69" fmla="*/ 27 h 32"/>
                <a:gd name="T70" fmla="*/ 3 w 32"/>
                <a:gd name="T71" fmla="*/ 29 h 32"/>
                <a:gd name="T72" fmla="*/ 5 w 32"/>
                <a:gd name="T73" fmla="*/ 30 h 32"/>
                <a:gd name="T74" fmla="*/ 8 w 32"/>
                <a:gd name="T75" fmla="*/ 32 h 32"/>
                <a:gd name="T76" fmla="*/ 10 w 32"/>
                <a:gd name="T77" fmla="*/ 32 h 32"/>
                <a:gd name="T78" fmla="*/ 12 w 32"/>
                <a:gd name="T79" fmla="*/ 32 h 32"/>
                <a:gd name="T80" fmla="*/ 16 w 32"/>
                <a:gd name="T81" fmla="*/ 32 h 32"/>
                <a:gd name="T82" fmla="*/ 16 w 32"/>
                <a:gd name="T83" fmla="*/ 32 h 32"/>
                <a:gd name="T84" fmla="*/ 14 w 32"/>
                <a:gd name="T85" fmla="*/ 32 h 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2"/>
                <a:gd name="T130" fmla="*/ 0 h 32"/>
                <a:gd name="T131" fmla="*/ 32 w 32"/>
                <a:gd name="T132" fmla="*/ 32 h 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2" h="32">
                  <a:moveTo>
                    <a:pt x="15" y="32"/>
                  </a:moveTo>
                  <a:lnTo>
                    <a:pt x="19" y="32"/>
                  </a:lnTo>
                  <a:lnTo>
                    <a:pt x="21" y="32"/>
                  </a:lnTo>
                  <a:lnTo>
                    <a:pt x="25" y="32"/>
                  </a:lnTo>
                  <a:lnTo>
                    <a:pt x="26" y="30"/>
                  </a:lnTo>
                  <a:lnTo>
                    <a:pt x="28" y="29"/>
                  </a:lnTo>
                  <a:lnTo>
                    <a:pt x="30" y="27"/>
                  </a:lnTo>
                  <a:lnTo>
                    <a:pt x="30" y="25"/>
                  </a:lnTo>
                  <a:lnTo>
                    <a:pt x="32" y="23"/>
                  </a:lnTo>
                  <a:lnTo>
                    <a:pt x="32" y="19"/>
                  </a:lnTo>
                  <a:lnTo>
                    <a:pt x="32" y="17"/>
                  </a:lnTo>
                  <a:lnTo>
                    <a:pt x="32" y="13"/>
                  </a:lnTo>
                  <a:lnTo>
                    <a:pt x="32" y="11"/>
                  </a:lnTo>
                  <a:lnTo>
                    <a:pt x="30" y="9"/>
                  </a:lnTo>
                  <a:lnTo>
                    <a:pt x="30" y="7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5" y="2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3" y="27"/>
                  </a:lnTo>
                  <a:lnTo>
                    <a:pt x="3" y="29"/>
                  </a:lnTo>
                  <a:lnTo>
                    <a:pt x="5" y="30"/>
                  </a:lnTo>
                  <a:lnTo>
                    <a:pt x="9" y="32"/>
                  </a:lnTo>
                  <a:lnTo>
                    <a:pt x="11" y="32"/>
                  </a:lnTo>
                  <a:lnTo>
                    <a:pt x="13" y="32"/>
                  </a:lnTo>
                  <a:lnTo>
                    <a:pt x="17" y="32"/>
                  </a:lnTo>
                  <a:lnTo>
                    <a:pt x="15" y="32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5684798" y="4149678"/>
              <a:ext cx="54594" cy="58234"/>
            </a:xfrm>
            <a:custGeom>
              <a:avLst/>
              <a:gdLst>
                <a:gd name="T0" fmla="*/ 14 w 32"/>
                <a:gd name="T1" fmla="*/ 32 h 32"/>
                <a:gd name="T2" fmla="*/ 18 w 32"/>
                <a:gd name="T3" fmla="*/ 32 h 32"/>
                <a:gd name="T4" fmla="*/ 20 w 32"/>
                <a:gd name="T5" fmla="*/ 32 h 32"/>
                <a:gd name="T6" fmla="*/ 23 w 32"/>
                <a:gd name="T7" fmla="*/ 32 h 32"/>
                <a:gd name="T8" fmla="*/ 24 w 32"/>
                <a:gd name="T9" fmla="*/ 30 h 32"/>
                <a:gd name="T10" fmla="*/ 26 w 32"/>
                <a:gd name="T11" fmla="*/ 29 h 32"/>
                <a:gd name="T12" fmla="*/ 28 w 32"/>
                <a:gd name="T13" fmla="*/ 27 h 32"/>
                <a:gd name="T14" fmla="*/ 28 w 32"/>
                <a:gd name="T15" fmla="*/ 25 h 32"/>
                <a:gd name="T16" fmla="*/ 30 w 32"/>
                <a:gd name="T17" fmla="*/ 23 h 32"/>
                <a:gd name="T18" fmla="*/ 30 w 32"/>
                <a:gd name="T19" fmla="*/ 19 h 32"/>
                <a:gd name="T20" fmla="*/ 30 w 32"/>
                <a:gd name="T21" fmla="*/ 17 h 32"/>
                <a:gd name="T22" fmla="*/ 30 w 32"/>
                <a:gd name="T23" fmla="*/ 13 h 32"/>
                <a:gd name="T24" fmla="*/ 30 w 32"/>
                <a:gd name="T25" fmla="*/ 11 h 32"/>
                <a:gd name="T26" fmla="*/ 28 w 32"/>
                <a:gd name="T27" fmla="*/ 9 h 32"/>
                <a:gd name="T28" fmla="*/ 28 w 32"/>
                <a:gd name="T29" fmla="*/ 7 h 32"/>
                <a:gd name="T30" fmla="*/ 26 w 32"/>
                <a:gd name="T31" fmla="*/ 6 h 32"/>
                <a:gd name="T32" fmla="*/ 24 w 32"/>
                <a:gd name="T33" fmla="*/ 4 h 32"/>
                <a:gd name="T34" fmla="*/ 23 w 32"/>
                <a:gd name="T35" fmla="*/ 2 h 32"/>
                <a:gd name="T36" fmla="*/ 20 w 32"/>
                <a:gd name="T37" fmla="*/ 2 h 32"/>
                <a:gd name="T38" fmla="*/ 18 w 32"/>
                <a:gd name="T39" fmla="*/ 0 h 32"/>
                <a:gd name="T40" fmla="*/ 16 w 32"/>
                <a:gd name="T41" fmla="*/ 0 h 32"/>
                <a:gd name="T42" fmla="*/ 12 w 32"/>
                <a:gd name="T43" fmla="*/ 0 h 32"/>
                <a:gd name="T44" fmla="*/ 10 w 32"/>
                <a:gd name="T45" fmla="*/ 2 h 32"/>
                <a:gd name="T46" fmla="*/ 8 w 32"/>
                <a:gd name="T47" fmla="*/ 2 h 32"/>
                <a:gd name="T48" fmla="*/ 5 w 32"/>
                <a:gd name="T49" fmla="*/ 4 h 32"/>
                <a:gd name="T50" fmla="*/ 3 w 32"/>
                <a:gd name="T51" fmla="*/ 6 h 32"/>
                <a:gd name="T52" fmla="*/ 3 w 32"/>
                <a:gd name="T53" fmla="*/ 7 h 32"/>
                <a:gd name="T54" fmla="*/ 1 w 32"/>
                <a:gd name="T55" fmla="*/ 9 h 32"/>
                <a:gd name="T56" fmla="*/ 0 w 32"/>
                <a:gd name="T57" fmla="*/ 11 h 32"/>
                <a:gd name="T58" fmla="*/ 0 w 32"/>
                <a:gd name="T59" fmla="*/ 13 h 32"/>
                <a:gd name="T60" fmla="*/ 0 w 32"/>
                <a:gd name="T61" fmla="*/ 17 h 32"/>
                <a:gd name="T62" fmla="*/ 0 w 32"/>
                <a:gd name="T63" fmla="*/ 19 h 32"/>
                <a:gd name="T64" fmla="*/ 0 w 32"/>
                <a:gd name="T65" fmla="*/ 23 h 32"/>
                <a:gd name="T66" fmla="*/ 1 w 32"/>
                <a:gd name="T67" fmla="*/ 25 h 32"/>
                <a:gd name="T68" fmla="*/ 3 w 32"/>
                <a:gd name="T69" fmla="*/ 27 h 32"/>
                <a:gd name="T70" fmla="*/ 3 w 32"/>
                <a:gd name="T71" fmla="*/ 29 h 32"/>
                <a:gd name="T72" fmla="*/ 5 w 32"/>
                <a:gd name="T73" fmla="*/ 30 h 32"/>
                <a:gd name="T74" fmla="*/ 8 w 32"/>
                <a:gd name="T75" fmla="*/ 32 h 32"/>
                <a:gd name="T76" fmla="*/ 10 w 32"/>
                <a:gd name="T77" fmla="*/ 32 h 32"/>
                <a:gd name="T78" fmla="*/ 12 w 32"/>
                <a:gd name="T79" fmla="*/ 32 h 32"/>
                <a:gd name="T80" fmla="*/ 16 w 32"/>
                <a:gd name="T81" fmla="*/ 32 h 32"/>
                <a:gd name="T82" fmla="*/ 16 w 32"/>
                <a:gd name="T83" fmla="*/ 32 h 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2"/>
                <a:gd name="T127" fmla="*/ 0 h 32"/>
                <a:gd name="T128" fmla="*/ 32 w 32"/>
                <a:gd name="T129" fmla="*/ 32 h 3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2" h="32">
                  <a:moveTo>
                    <a:pt x="15" y="32"/>
                  </a:moveTo>
                  <a:lnTo>
                    <a:pt x="19" y="32"/>
                  </a:lnTo>
                  <a:lnTo>
                    <a:pt x="21" y="32"/>
                  </a:lnTo>
                  <a:lnTo>
                    <a:pt x="25" y="32"/>
                  </a:lnTo>
                  <a:lnTo>
                    <a:pt x="26" y="30"/>
                  </a:lnTo>
                  <a:lnTo>
                    <a:pt x="28" y="29"/>
                  </a:lnTo>
                  <a:lnTo>
                    <a:pt x="30" y="27"/>
                  </a:lnTo>
                  <a:lnTo>
                    <a:pt x="30" y="25"/>
                  </a:lnTo>
                  <a:lnTo>
                    <a:pt x="32" y="23"/>
                  </a:lnTo>
                  <a:lnTo>
                    <a:pt x="32" y="19"/>
                  </a:lnTo>
                  <a:lnTo>
                    <a:pt x="32" y="17"/>
                  </a:lnTo>
                  <a:lnTo>
                    <a:pt x="32" y="13"/>
                  </a:lnTo>
                  <a:lnTo>
                    <a:pt x="32" y="11"/>
                  </a:lnTo>
                  <a:lnTo>
                    <a:pt x="30" y="9"/>
                  </a:lnTo>
                  <a:lnTo>
                    <a:pt x="30" y="7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5" y="2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3" y="27"/>
                  </a:lnTo>
                  <a:lnTo>
                    <a:pt x="3" y="29"/>
                  </a:lnTo>
                  <a:lnTo>
                    <a:pt x="5" y="30"/>
                  </a:lnTo>
                  <a:lnTo>
                    <a:pt x="9" y="32"/>
                  </a:lnTo>
                  <a:lnTo>
                    <a:pt x="11" y="32"/>
                  </a:lnTo>
                  <a:lnTo>
                    <a:pt x="13" y="32"/>
                  </a:lnTo>
                  <a:lnTo>
                    <a:pt x="17" y="32"/>
                  </a:lnTo>
                </a:path>
              </a:pathLst>
            </a:custGeom>
            <a:noFill/>
            <a:ln w="31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Line 262"/>
            <p:cNvSpPr>
              <a:spLocks noChangeShapeType="1"/>
            </p:cNvSpPr>
            <p:nvPr/>
          </p:nvSpPr>
          <p:spPr bwMode="auto">
            <a:xfrm>
              <a:off x="6754843" y="4813907"/>
              <a:ext cx="12192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6667493" y="3989536"/>
              <a:ext cx="89171" cy="507726"/>
            </a:xfrm>
            <a:custGeom>
              <a:avLst/>
              <a:gdLst>
                <a:gd name="T0" fmla="*/ 47 w 54"/>
                <a:gd name="T1" fmla="*/ 279 h 279"/>
                <a:gd name="T2" fmla="*/ 49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49 w 54"/>
                <a:gd name="T9" fmla="*/ 279 h 279"/>
                <a:gd name="T10" fmla="*/ 49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6667493" y="4564594"/>
              <a:ext cx="89171" cy="507726"/>
            </a:xfrm>
            <a:custGeom>
              <a:avLst/>
              <a:gdLst>
                <a:gd name="T0" fmla="*/ 47 w 54"/>
                <a:gd name="T1" fmla="*/ 277 h 279"/>
                <a:gd name="T2" fmla="*/ 49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49 w 54"/>
                <a:gd name="T9" fmla="*/ 279 h 279"/>
                <a:gd name="T10" fmla="*/ 49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7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5784887" y="3989536"/>
              <a:ext cx="180161" cy="507726"/>
            </a:xfrm>
            <a:custGeom>
              <a:avLst/>
              <a:gdLst>
                <a:gd name="T0" fmla="*/ 0 w 107"/>
                <a:gd name="T1" fmla="*/ 0 h 279"/>
                <a:gd name="T2" fmla="*/ 2 w 107"/>
                <a:gd name="T3" fmla="*/ 113 h 279"/>
                <a:gd name="T4" fmla="*/ 32 w 107"/>
                <a:gd name="T5" fmla="*/ 140 h 279"/>
                <a:gd name="T6" fmla="*/ 2 w 107"/>
                <a:gd name="T7" fmla="*/ 166 h 279"/>
                <a:gd name="T8" fmla="*/ 2 w 107"/>
                <a:gd name="T9" fmla="*/ 279 h 279"/>
                <a:gd name="T10" fmla="*/ 99 w 107"/>
                <a:gd name="T11" fmla="*/ 193 h 279"/>
                <a:gd name="T12" fmla="*/ 99 w 107"/>
                <a:gd name="T13" fmla="*/ 86 h 279"/>
                <a:gd name="T14" fmla="*/ 2 w 107"/>
                <a:gd name="T15" fmla="*/ 0 h 279"/>
                <a:gd name="T16" fmla="*/ 2 w 107"/>
                <a:gd name="T17" fmla="*/ 0 h 279"/>
                <a:gd name="T18" fmla="*/ 0 w 107"/>
                <a:gd name="T19" fmla="*/ 0 h 2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79"/>
                <a:gd name="T32" fmla="*/ 107 w 107"/>
                <a:gd name="T33" fmla="*/ 279 h 2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79">
                  <a:moveTo>
                    <a:pt x="0" y="0"/>
                  </a:moveTo>
                  <a:lnTo>
                    <a:pt x="2" y="113"/>
                  </a:lnTo>
                  <a:lnTo>
                    <a:pt x="35" y="140"/>
                  </a:lnTo>
                  <a:lnTo>
                    <a:pt x="2" y="166"/>
                  </a:lnTo>
                  <a:lnTo>
                    <a:pt x="2" y="279"/>
                  </a:lnTo>
                  <a:lnTo>
                    <a:pt x="107" y="193"/>
                  </a:lnTo>
                  <a:lnTo>
                    <a:pt x="107" y="8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555195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1"/>
                <a:gd name="T20" fmla="*/ 54 w 54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5788526" y="3989536"/>
              <a:ext cx="176522" cy="507726"/>
            </a:xfrm>
            <a:custGeom>
              <a:avLst/>
              <a:gdLst>
                <a:gd name="T0" fmla="*/ 0 w 105"/>
                <a:gd name="T1" fmla="*/ 0 h 279"/>
                <a:gd name="T2" fmla="*/ 0 w 105"/>
                <a:gd name="T3" fmla="*/ 113 h 279"/>
                <a:gd name="T4" fmla="*/ 31 w 105"/>
                <a:gd name="T5" fmla="*/ 140 h 279"/>
                <a:gd name="T6" fmla="*/ 0 w 105"/>
                <a:gd name="T7" fmla="*/ 166 h 279"/>
                <a:gd name="T8" fmla="*/ 0 w 105"/>
                <a:gd name="T9" fmla="*/ 279 h 279"/>
                <a:gd name="T10" fmla="*/ 97 w 105"/>
                <a:gd name="T11" fmla="*/ 193 h 279"/>
                <a:gd name="T12" fmla="*/ 97 w 105"/>
                <a:gd name="T13" fmla="*/ 86 h 279"/>
                <a:gd name="T14" fmla="*/ 0 w 105"/>
                <a:gd name="T15" fmla="*/ 0 h 279"/>
                <a:gd name="T16" fmla="*/ 0 w 105"/>
                <a:gd name="T17" fmla="*/ 0 h 2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279"/>
                <a:gd name="T29" fmla="*/ 105 w 105"/>
                <a:gd name="T30" fmla="*/ 279 h 27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279">
                  <a:moveTo>
                    <a:pt x="0" y="0"/>
                  </a:moveTo>
                  <a:lnTo>
                    <a:pt x="0" y="113"/>
                  </a:lnTo>
                  <a:lnTo>
                    <a:pt x="34" y="140"/>
                  </a:lnTo>
                  <a:lnTo>
                    <a:pt x="0" y="166"/>
                  </a:lnTo>
                  <a:lnTo>
                    <a:pt x="0" y="279"/>
                  </a:lnTo>
                  <a:lnTo>
                    <a:pt x="105" y="193"/>
                  </a:lnTo>
                  <a:lnTo>
                    <a:pt x="105" y="8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1" name="Group 311"/>
            <p:cNvGrpSpPr>
              <a:grpSpLocks/>
            </p:cNvGrpSpPr>
            <p:nvPr/>
          </p:nvGrpSpPr>
          <p:grpSpPr bwMode="auto">
            <a:xfrm>
              <a:off x="228600" y="2997741"/>
              <a:ext cx="1026370" cy="3201039"/>
              <a:chOff x="376" y="1842"/>
              <a:chExt cx="611" cy="1759"/>
            </a:xfrm>
          </p:grpSpPr>
          <p:sp>
            <p:nvSpPr>
              <p:cNvPr id="313" name="Line 312"/>
              <p:cNvSpPr>
                <a:spLocks noChangeShapeType="1"/>
              </p:cNvSpPr>
              <p:nvPr/>
            </p:nvSpPr>
            <p:spPr bwMode="auto">
              <a:xfrm>
                <a:off x="908" y="2140"/>
                <a:ext cx="2" cy="141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313"/>
              <p:cNvSpPr>
                <a:spLocks/>
              </p:cNvSpPr>
              <p:nvPr/>
            </p:nvSpPr>
            <p:spPr bwMode="auto">
              <a:xfrm>
                <a:off x="897" y="3551"/>
                <a:ext cx="50" cy="50"/>
              </a:xfrm>
              <a:custGeom>
                <a:avLst/>
                <a:gdLst>
                  <a:gd name="T0" fmla="*/ 50 w 24"/>
                  <a:gd name="T1" fmla="*/ 0 h 25"/>
                  <a:gd name="T2" fmla="*/ 0 w 24"/>
                  <a:gd name="T3" fmla="*/ 4 h 25"/>
                  <a:gd name="T4" fmla="*/ 27 w 24"/>
                  <a:gd name="T5" fmla="*/ 50 h 25"/>
                  <a:gd name="T6" fmla="*/ 50 w 24"/>
                  <a:gd name="T7" fmla="*/ 4 h 25"/>
                  <a:gd name="T8" fmla="*/ 50 w 24"/>
                  <a:gd name="T9" fmla="*/ 4 h 25"/>
                  <a:gd name="T10" fmla="*/ 50 w 24"/>
                  <a:gd name="T11" fmla="*/ 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"/>
                  <a:gd name="T19" fmla="*/ 0 h 25"/>
                  <a:gd name="T20" fmla="*/ 24 w 24"/>
                  <a:gd name="T21" fmla="*/ 25 h 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" h="25">
                    <a:moveTo>
                      <a:pt x="24" y="0"/>
                    </a:moveTo>
                    <a:lnTo>
                      <a:pt x="0" y="2"/>
                    </a:lnTo>
                    <a:lnTo>
                      <a:pt x="13" y="25"/>
                    </a:lnTo>
                    <a:lnTo>
                      <a:pt x="24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Rectangle 314"/>
              <p:cNvSpPr>
                <a:spLocks noChangeArrowheads="1"/>
              </p:cNvSpPr>
              <p:nvPr/>
            </p:nvSpPr>
            <p:spPr bwMode="auto">
              <a:xfrm>
                <a:off x="376" y="1842"/>
                <a:ext cx="611" cy="40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latin typeface="Arial" charset="0"/>
                  </a:rPr>
                  <a:t>Program</a:t>
                </a:r>
              </a:p>
              <a:p>
                <a:r>
                  <a:rPr lang="en-US" sz="1200" b="1" dirty="0">
                    <a:latin typeface="Arial" charset="0"/>
                  </a:rPr>
                  <a:t>execution</a:t>
                </a:r>
              </a:p>
              <a:p>
                <a:r>
                  <a:rPr lang="en-US" sz="1200" b="1" dirty="0">
                    <a:latin typeface="Arial" charset="0"/>
                  </a:rPr>
                  <a:t>order</a:t>
                </a:r>
              </a:p>
            </p:txBody>
          </p:sp>
        </p:grpSp>
        <p:sp>
          <p:nvSpPr>
            <p:cNvPr id="312" name="Rectangle 315"/>
            <p:cNvSpPr>
              <a:spLocks noChangeArrowheads="1"/>
            </p:cNvSpPr>
            <p:nvPr/>
          </p:nvSpPr>
          <p:spPr bwMode="auto">
            <a:xfrm>
              <a:off x="1255391" y="3489088"/>
              <a:ext cx="2416702" cy="27369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10000"/>
                </a:spcBef>
              </a:pPr>
              <a:r>
                <a:rPr lang="en-US" dirty="0" err="1">
                  <a:latin typeface="Courier New" pitchFamily="49" charset="0"/>
                </a:rPr>
                <a:t>lw</a:t>
              </a:r>
              <a:r>
                <a:rPr lang="en-US" dirty="0">
                  <a:latin typeface="Courier New" pitchFamily="49" charset="0"/>
                </a:rPr>
                <a:t>  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>, 30(R1)</a:t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>
                  <a:latin typeface="Courier New" pitchFamily="49" charset="0"/>
                </a:rPr>
                <a:t>and R12,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>, R5</a:t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>
                  <a:latin typeface="Courier New" pitchFamily="49" charset="0"/>
                </a:rPr>
                <a:t>or  R13,R6, 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/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>
                  <a:latin typeface="Courier New" pitchFamily="49" charset="0"/>
                </a:rPr>
                <a:t>add R14,R2, 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/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 err="1">
                  <a:latin typeface="Courier New" pitchFamily="49" charset="0"/>
                </a:rPr>
                <a:t>sw</a:t>
              </a:r>
              <a:r>
                <a:rPr lang="en-US" dirty="0">
                  <a:latin typeface="Courier New" pitchFamily="49" charset="0"/>
                </a:rPr>
                <a:t>  R15,100(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>)</a:t>
              </a:r>
              <a:endParaRPr lang="en-US" sz="2000" dirty="0">
                <a:latin typeface="Courier New" pitchFamily="49" charset="0"/>
              </a:endParaRPr>
            </a:p>
          </p:txBody>
        </p:sp>
        <p:grpSp>
          <p:nvGrpSpPr>
            <p:cNvPr id="328" name="Группа 327"/>
            <p:cNvGrpSpPr/>
            <p:nvPr/>
          </p:nvGrpSpPr>
          <p:grpSpPr>
            <a:xfrm>
              <a:off x="1387011" y="2819400"/>
              <a:ext cx="6878271" cy="491576"/>
              <a:chOff x="1589699" y="3086060"/>
              <a:chExt cx="6823625" cy="428824"/>
            </a:xfrm>
          </p:grpSpPr>
          <p:sp>
            <p:nvSpPr>
              <p:cNvPr id="318" name="Rectangle 242"/>
              <p:cNvSpPr>
                <a:spLocks noChangeArrowheads="1"/>
              </p:cNvSpPr>
              <p:nvPr/>
            </p:nvSpPr>
            <p:spPr bwMode="auto">
              <a:xfrm>
                <a:off x="3608967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19" name="Rectangle 246"/>
              <p:cNvSpPr>
                <a:spLocks noChangeArrowheads="1"/>
              </p:cNvSpPr>
              <p:nvPr/>
            </p:nvSpPr>
            <p:spPr bwMode="auto">
              <a:xfrm>
                <a:off x="4197095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0" name="Rectangle 250"/>
              <p:cNvSpPr>
                <a:spLocks noChangeArrowheads="1"/>
              </p:cNvSpPr>
              <p:nvPr/>
            </p:nvSpPr>
            <p:spPr bwMode="auto">
              <a:xfrm>
                <a:off x="4785225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3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21" name="Rectangle 254"/>
              <p:cNvSpPr>
                <a:spLocks noChangeArrowheads="1"/>
              </p:cNvSpPr>
              <p:nvPr/>
            </p:nvSpPr>
            <p:spPr bwMode="auto">
              <a:xfrm>
                <a:off x="5378528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4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2" name="Rectangle 258"/>
              <p:cNvSpPr>
                <a:spLocks noChangeArrowheads="1"/>
              </p:cNvSpPr>
              <p:nvPr/>
            </p:nvSpPr>
            <p:spPr bwMode="auto">
              <a:xfrm>
                <a:off x="5966657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5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23" name="Rectangle 262"/>
              <p:cNvSpPr>
                <a:spLocks noChangeArrowheads="1"/>
              </p:cNvSpPr>
              <p:nvPr/>
            </p:nvSpPr>
            <p:spPr bwMode="auto">
              <a:xfrm>
                <a:off x="6554787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6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4" name="Rectangle 263"/>
              <p:cNvSpPr>
                <a:spLocks noChangeArrowheads="1"/>
              </p:cNvSpPr>
              <p:nvPr/>
            </p:nvSpPr>
            <p:spPr bwMode="auto">
              <a:xfrm>
                <a:off x="1589699" y="3086060"/>
                <a:ext cx="1571470" cy="373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Time (clock cycles)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325" name="Rectangle 269"/>
              <p:cNvSpPr>
                <a:spLocks noChangeArrowheads="1"/>
              </p:cNvSpPr>
              <p:nvPr/>
            </p:nvSpPr>
            <p:spPr bwMode="auto">
              <a:xfrm>
                <a:off x="7142916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7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6" name="Rectangle 273"/>
              <p:cNvSpPr>
                <a:spLocks noChangeArrowheads="1"/>
              </p:cNvSpPr>
              <p:nvPr/>
            </p:nvSpPr>
            <p:spPr bwMode="auto">
              <a:xfrm>
                <a:off x="7731045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8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27" name="Rectangle 277"/>
              <p:cNvSpPr>
                <a:spLocks noChangeArrowheads="1"/>
              </p:cNvSpPr>
              <p:nvPr/>
            </p:nvSpPr>
            <p:spPr bwMode="auto">
              <a:xfrm>
                <a:off x="8320899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9</a:t>
                </a:r>
                <a:endParaRPr lang="en-US" sz="1100" b="1" dirty="0">
                  <a:latin typeface="Neo Sans Intel"/>
                </a:endParaRPr>
              </a:p>
            </p:txBody>
          </p:sp>
        </p:grpSp>
      </p:grpSp>
      <p:grpSp>
        <p:nvGrpSpPr>
          <p:cNvPr id="340" name="Группа 339"/>
          <p:cNvGrpSpPr/>
          <p:nvPr/>
        </p:nvGrpSpPr>
        <p:grpSpPr>
          <a:xfrm>
            <a:off x="4836266" y="3905825"/>
            <a:ext cx="898984" cy="1659752"/>
            <a:chOff x="4836266" y="3905825"/>
            <a:chExt cx="898984" cy="1659752"/>
          </a:xfrm>
        </p:grpSpPr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4836266" y="3905825"/>
              <a:ext cx="898984" cy="1375773"/>
            </a:xfrm>
            <a:custGeom>
              <a:avLst/>
              <a:gdLst>
                <a:gd name="T0" fmla="*/ 34 w 535"/>
                <a:gd name="T1" fmla="*/ 471 h 756"/>
                <a:gd name="T2" fmla="*/ 40 w 535"/>
                <a:gd name="T3" fmla="*/ 501 h 756"/>
                <a:gd name="T4" fmla="*/ 42 w 535"/>
                <a:gd name="T5" fmla="*/ 536 h 756"/>
                <a:gd name="T6" fmla="*/ 55 w 535"/>
                <a:gd name="T7" fmla="*/ 553 h 756"/>
                <a:gd name="T8" fmla="*/ 64 w 535"/>
                <a:gd name="T9" fmla="*/ 559 h 756"/>
                <a:gd name="T10" fmla="*/ 25 w 535"/>
                <a:gd name="T11" fmla="*/ 582 h 756"/>
                <a:gd name="T12" fmla="*/ 11 w 535"/>
                <a:gd name="T13" fmla="*/ 628 h 756"/>
                <a:gd name="T14" fmla="*/ 57 w 535"/>
                <a:gd name="T15" fmla="*/ 689 h 756"/>
                <a:gd name="T16" fmla="*/ 112 w 535"/>
                <a:gd name="T17" fmla="*/ 696 h 756"/>
                <a:gd name="T18" fmla="*/ 121 w 535"/>
                <a:gd name="T19" fmla="*/ 729 h 756"/>
                <a:gd name="T20" fmla="*/ 174 w 535"/>
                <a:gd name="T21" fmla="*/ 756 h 756"/>
                <a:gd name="T22" fmla="*/ 241 w 535"/>
                <a:gd name="T23" fmla="*/ 723 h 756"/>
                <a:gd name="T24" fmla="*/ 318 w 535"/>
                <a:gd name="T25" fmla="*/ 714 h 756"/>
                <a:gd name="T26" fmla="*/ 415 w 535"/>
                <a:gd name="T27" fmla="*/ 687 h 756"/>
                <a:gd name="T28" fmla="*/ 418 w 535"/>
                <a:gd name="T29" fmla="*/ 635 h 756"/>
                <a:gd name="T30" fmla="*/ 413 w 535"/>
                <a:gd name="T31" fmla="*/ 631 h 756"/>
                <a:gd name="T32" fmla="*/ 432 w 535"/>
                <a:gd name="T33" fmla="*/ 628 h 756"/>
                <a:gd name="T34" fmla="*/ 461 w 535"/>
                <a:gd name="T35" fmla="*/ 612 h 756"/>
                <a:gd name="T36" fmla="*/ 469 w 535"/>
                <a:gd name="T37" fmla="*/ 561 h 756"/>
                <a:gd name="T38" fmla="*/ 436 w 535"/>
                <a:gd name="T39" fmla="*/ 509 h 756"/>
                <a:gd name="T40" fmla="*/ 399 w 535"/>
                <a:gd name="T41" fmla="*/ 497 h 756"/>
                <a:gd name="T42" fmla="*/ 378 w 535"/>
                <a:gd name="T43" fmla="*/ 507 h 756"/>
                <a:gd name="T44" fmla="*/ 370 w 535"/>
                <a:gd name="T45" fmla="*/ 507 h 756"/>
                <a:gd name="T46" fmla="*/ 360 w 535"/>
                <a:gd name="T47" fmla="*/ 469 h 756"/>
                <a:gd name="T48" fmla="*/ 351 w 535"/>
                <a:gd name="T49" fmla="*/ 442 h 756"/>
                <a:gd name="T50" fmla="*/ 351 w 535"/>
                <a:gd name="T51" fmla="*/ 421 h 756"/>
                <a:gd name="T52" fmla="*/ 347 w 535"/>
                <a:gd name="T53" fmla="*/ 411 h 756"/>
                <a:gd name="T54" fmla="*/ 342 w 535"/>
                <a:gd name="T55" fmla="*/ 406 h 756"/>
                <a:gd name="T56" fmla="*/ 360 w 535"/>
                <a:gd name="T57" fmla="*/ 402 h 756"/>
                <a:gd name="T58" fmla="*/ 390 w 535"/>
                <a:gd name="T59" fmla="*/ 386 h 756"/>
                <a:gd name="T60" fmla="*/ 401 w 535"/>
                <a:gd name="T61" fmla="*/ 344 h 756"/>
                <a:gd name="T62" fmla="*/ 384 w 535"/>
                <a:gd name="T63" fmla="*/ 302 h 756"/>
                <a:gd name="T64" fmla="*/ 409 w 535"/>
                <a:gd name="T65" fmla="*/ 283 h 756"/>
                <a:gd name="T66" fmla="*/ 443 w 535"/>
                <a:gd name="T67" fmla="*/ 241 h 756"/>
                <a:gd name="T68" fmla="*/ 441 w 535"/>
                <a:gd name="T69" fmla="*/ 207 h 756"/>
                <a:gd name="T70" fmla="*/ 436 w 535"/>
                <a:gd name="T71" fmla="*/ 203 h 756"/>
                <a:gd name="T72" fmla="*/ 453 w 535"/>
                <a:gd name="T73" fmla="*/ 199 h 756"/>
                <a:gd name="T74" fmla="*/ 484 w 535"/>
                <a:gd name="T75" fmla="*/ 184 h 756"/>
                <a:gd name="T76" fmla="*/ 492 w 535"/>
                <a:gd name="T77" fmla="*/ 132 h 756"/>
                <a:gd name="T78" fmla="*/ 457 w 535"/>
                <a:gd name="T79" fmla="*/ 80 h 756"/>
                <a:gd name="T80" fmla="*/ 422 w 535"/>
                <a:gd name="T81" fmla="*/ 69 h 756"/>
                <a:gd name="T82" fmla="*/ 401 w 535"/>
                <a:gd name="T83" fmla="*/ 78 h 756"/>
                <a:gd name="T84" fmla="*/ 392 w 535"/>
                <a:gd name="T85" fmla="*/ 67 h 756"/>
                <a:gd name="T86" fmla="*/ 349 w 535"/>
                <a:gd name="T87" fmla="*/ 8 h 756"/>
                <a:gd name="T88" fmla="*/ 285 w 535"/>
                <a:gd name="T89" fmla="*/ 2 h 756"/>
                <a:gd name="T90" fmla="*/ 223 w 535"/>
                <a:gd name="T91" fmla="*/ 42 h 756"/>
                <a:gd name="T92" fmla="*/ 199 w 535"/>
                <a:gd name="T93" fmla="*/ 25 h 756"/>
                <a:gd name="T94" fmla="*/ 146 w 535"/>
                <a:gd name="T95" fmla="*/ 4 h 756"/>
                <a:gd name="T96" fmla="*/ 92 w 535"/>
                <a:gd name="T97" fmla="*/ 31 h 756"/>
                <a:gd name="T98" fmla="*/ 75 w 535"/>
                <a:gd name="T99" fmla="*/ 90 h 756"/>
                <a:gd name="T100" fmla="*/ 96 w 535"/>
                <a:gd name="T101" fmla="*/ 130 h 756"/>
                <a:gd name="T102" fmla="*/ 63 w 535"/>
                <a:gd name="T103" fmla="*/ 140 h 756"/>
                <a:gd name="T104" fmla="*/ 36 w 535"/>
                <a:gd name="T105" fmla="*/ 174 h 756"/>
                <a:gd name="T106" fmla="*/ 34 w 535"/>
                <a:gd name="T107" fmla="*/ 189 h 756"/>
                <a:gd name="T108" fmla="*/ 34 w 535"/>
                <a:gd name="T109" fmla="*/ 210 h 756"/>
                <a:gd name="T110" fmla="*/ 18 w 535"/>
                <a:gd name="T111" fmla="*/ 239 h 756"/>
                <a:gd name="T112" fmla="*/ 13 w 535"/>
                <a:gd name="T113" fmla="*/ 287 h 756"/>
                <a:gd name="T114" fmla="*/ 0 w 535"/>
                <a:gd name="T115" fmla="*/ 331 h 756"/>
                <a:gd name="T116" fmla="*/ 20 w 535"/>
                <a:gd name="T117" fmla="*/ 383 h 756"/>
                <a:gd name="T118" fmla="*/ 17 w 535"/>
                <a:gd name="T119" fmla="*/ 417 h 7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35"/>
                <a:gd name="T181" fmla="*/ 0 h 756"/>
                <a:gd name="T182" fmla="*/ 535 w 535"/>
                <a:gd name="T183" fmla="*/ 756 h 75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35" h="756">
                  <a:moveTo>
                    <a:pt x="45" y="448"/>
                  </a:moveTo>
                  <a:lnTo>
                    <a:pt x="43" y="453"/>
                  </a:lnTo>
                  <a:lnTo>
                    <a:pt x="41" y="459"/>
                  </a:lnTo>
                  <a:lnTo>
                    <a:pt x="39" y="465"/>
                  </a:lnTo>
                  <a:lnTo>
                    <a:pt x="37" y="471"/>
                  </a:lnTo>
                  <a:lnTo>
                    <a:pt x="35" y="476"/>
                  </a:lnTo>
                  <a:lnTo>
                    <a:pt x="35" y="482"/>
                  </a:lnTo>
                  <a:lnTo>
                    <a:pt x="35" y="488"/>
                  </a:lnTo>
                  <a:lnTo>
                    <a:pt x="39" y="494"/>
                  </a:lnTo>
                  <a:lnTo>
                    <a:pt x="43" y="501"/>
                  </a:lnTo>
                  <a:lnTo>
                    <a:pt x="50" y="509"/>
                  </a:lnTo>
                  <a:lnTo>
                    <a:pt x="46" y="517"/>
                  </a:lnTo>
                  <a:lnTo>
                    <a:pt x="45" y="524"/>
                  </a:lnTo>
                  <a:lnTo>
                    <a:pt x="45" y="530"/>
                  </a:lnTo>
                  <a:lnTo>
                    <a:pt x="45" y="536"/>
                  </a:lnTo>
                  <a:lnTo>
                    <a:pt x="45" y="540"/>
                  </a:lnTo>
                  <a:lnTo>
                    <a:pt x="48" y="543"/>
                  </a:lnTo>
                  <a:lnTo>
                    <a:pt x="50" y="547"/>
                  </a:lnTo>
                  <a:lnTo>
                    <a:pt x="56" y="551"/>
                  </a:lnTo>
                  <a:lnTo>
                    <a:pt x="60" y="553"/>
                  </a:lnTo>
                  <a:lnTo>
                    <a:pt x="66" y="555"/>
                  </a:lnTo>
                  <a:lnTo>
                    <a:pt x="81" y="559"/>
                  </a:lnTo>
                  <a:lnTo>
                    <a:pt x="79" y="559"/>
                  </a:lnTo>
                  <a:lnTo>
                    <a:pt x="75" y="559"/>
                  </a:lnTo>
                  <a:lnTo>
                    <a:pt x="69" y="559"/>
                  </a:lnTo>
                  <a:lnTo>
                    <a:pt x="62" y="563"/>
                  </a:lnTo>
                  <a:lnTo>
                    <a:pt x="52" y="564"/>
                  </a:lnTo>
                  <a:lnTo>
                    <a:pt x="45" y="568"/>
                  </a:lnTo>
                  <a:lnTo>
                    <a:pt x="35" y="574"/>
                  </a:lnTo>
                  <a:lnTo>
                    <a:pt x="27" y="582"/>
                  </a:lnTo>
                  <a:lnTo>
                    <a:pt x="20" y="591"/>
                  </a:lnTo>
                  <a:lnTo>
                    <a:pt x="14" y="603"/>
                  </a:lnTo>
                  <a:lnTo>
                    <a:pt x="14" y="605"/>
                  </a:lnTo>
                  <a:lnTo>
                    <a:pt x="12" y="614"/>
                  </a:lnTo>
                  <a:lnTo>
                    <a:pt x="12" y="628"/>
                  </a:lnTo>
                  <a:lnTo>
                    <a:pt x="14" y="643"/>
                  </a:lnTo>
                  <a:lnTo>
                    <a:pt x="20" y="660"/>
                  </a:lnTo>
                  <a:lnTo>
                    <a:pt x="27" y="673"/>
                  </a:lnTo>
                  <a:lnTo>
                    <a:pt x="41" y="685"/>
                  </a:lnTo>
                  <a:lnTo>
                    <a:pt x="62" y="689"/>
                  </a:lnTo>
                  <a:lnTo>
                    <a:pt x="89" y="687"/>
                  </a:lnTo>
                  <a:lnTo>
                    <a:pt x="123" y="675"/>
                  </a:lnTo>
                  <a:lnTo>
                    <a:pt x="123" y="683"/>
                  </a:lnTo>
                  <a:lnTo>
                    <a:pt x="121" y="691"/>
                  </a:lnTo>
                  <a:lnTo>
                    <a:pt x="121" y="696"/>
                  </a:lnTo>
                  <a:lnTo>
                    <a:pt x="123" y="704"/>
                  </a:lnTo>
                  <a:lnTo>
                    <a:pt x="123" y="712"/>
                  </a:lnTo>
                  <a:lnTo>
                    <a:pt x="125" y="717"/>
                  </a:lnTo>
                  <a:lnTo>
                    <a:pt x="127" y="723"/>
                  </a:lnTo>
                  <a:lnTo>
                    <a:pt x="131" y="729"/>
                  </a:lnTo>
                  <a:lnTo>
                    <a:pt x="135" y="735"/>
                  </a:lnTo>
                  <a:lnTo>
                    <a:pt x="140" y="740"/>
                  </a:lnTo>
                  <a:lnTo>
                    <a:pt x="156" y="748"/>
                  </a:lnTo>
                  <a:lnTo>
                    <a:pt x="171" y="754"/>
                  </a:lnTo>
                  <a:lnTo>
                    <a:pt x="188" y="756"/>
                  </a:lnTo>
                  <a:lnTo>
                    <a:pt x="204" y="756"/>
                  </a:lnTo>
                  <a:lnTo>
                    <a:pt x="221" y="752"/>
                  </a:lnTo>
                  <a:lnTo>
                    <a:pt x="236" y="746"/>
                  </a:lnTo>
                  <a:lnTo>
                    <a:pt x="250" y="735"/>
                  </a:lnTo>
                  <a:lnTo>
                    <a:pt x="261" y="723"/>
                  </a:lnTo>
                  <a:lnTo>
                    <a:pt x="271" y="706"/>
                  </a:lnTo>
                  <a:lnTo>
                    <a:pt x="276" y="685"/>
                  </a:lnTo>
                  <a:lnTo>
                    <a:pt x="294" y="696"/>
                  </a:lnTo>
                  <a:lnTo>
                    <a:pt x="317" y="706"/>
                  </a:lnTo>
                  <a:lnTo>
                    <a:pt x="344" y="714"/>
                  </a:lnTo>
                  <a:lnTo>
                    <a:pt x="368" y="717"/>
                  </a:lnTo>
                  <a:lnTo>
                    <a:pt x="393" y="717"/>
                  </a:lnTo>
                  <a:lnTo>
                    <a:pt x="416" y="712"/>
                  </a:lnTo>
                  <a:lnTo>
                    <a:pt x="436" y="702"/>
                  </a:lnTo>
                  <a:lnTo>
                    <a:pt x="449" y="687"/>
                  </a:lnTo>
                  <a:lnTo>
                    <a:pt x="457" y="666"/>
                  </a:lnTo>
                  <a:lnTo>
                    <a:pt x="455" y="637"/>
                  </a:lnTo>
                  <a:lnTo>
                    <a:pt x="453" y="635"/>
                  </a:lnTo>
                  <a:lnTo>
                    <a:pt x="453" y="633"/>
                  </a:lnTo>
                  <a:lnTo>
                    <a:pt x="451" y="633"/>
                  </a:lnTo>
                  <a:lnTo>
                    <a:pt x="449" y="631"/>
                  </a:lnTo>
                  <a:lnTo>
                    <a:pt x="447" y="631"/>
                  </a:lnTo>
                  <a:lnTo>
                    <a:pt x="445" y="629"/>
                  </a:lnTo>
                  <a:lnTo>
                    <a:pt x="443" y="629"/>
                  </a:lnTo>
                  <a:lnTo>
                    <a:pt x="451" y="629"/>
                  </a:lnTo>
                  <a:lnTo>
                    <a:pt x="460" y="629"/>
                  </a:lnTo>
                  <a:lnTo>
                    <a:pt x="468" y="628"/>
                  </a:lnTo>
                  <a:lnTo>
                    <a:pt x="476" y="626"/>
                  </a:lnTo>
                  <a:lnTo>
                    <a:pt x="482" y="624"/>
                  </a:lnTo>
                  <a:lnTo>
                    <a:pt x="489" y="620"/>
                  </a:lnTo>
                  <a:lnTo>
                    <a:pt x="495" y="616"/>
                  </a:lnTo>
                  <a:lnTo>
                    <a:pt x="499" y="612"/>
                  </a:lnTo>
                  <a:lnTo>
                    <a:pt x="505" y="607"/>
                  </a:lnTo>
                  <a:lnTo>
                    <a:pt x="507" y="599"/>
                  </a:lnTo>
                  <a:lnTo>
                    <a:pt x="510" y="585"/>
                  </a:lnTo>
                  <a:lnTo>
                    <a:pt x="510" y="572"/>
                  </a:lnTo>
                  <a:lnTo>
                    <a:pt x="508" y="561"/>
                  </a:lnTo>
                  <a:lnTo>
                    <a:pt x="505" y="547"/>
                  </a:lnTo>
                  <a:lnTo>
                    <a:pt x="499" y="536"/>
                  </a:lnTo>
                  <a:lnTo>
                    <a:pt x="491" y="526"/>
                  </a:lnTo>
                  <a:lnTo>
                    <a:pt x="482" y="517"/>
                  </a:lnTo>
                  <a:lnTo>
                    <a:pt x="472" y="509"/>
                  </a:lnTo>
                  <a:lnTo>
                    <a:pt x="459" y="503"/>
                  </a:lnTo>
                  <a:lnTo>
                    <a:pt x="447" y="497"/>
                  </a:lnTo>
                  <a:lnTo>
                    <a:pt x="441" y="497"/>
                  </a:lnTo>
                  <a:lnTo>
                    <a:pt x="437" y="497"/>
                  </a:lnTo>
                  <a:lnTo>
                    <a:pt x="432" y="497"/>
                  </a:lnTo>
                  <a:lnTo>
                    <a:pt x="428" y="497"/>
                  </a:lnTo>
                  <a:lnTo>
                    <a:pt x="422" y="499"/>
                  </a:lnTo>
                  <a:lnTo>
                    <a:pt x="418" y="501"/>
                  </a:lnTo>
                  <a:lnTo>
                    <a:pt x="413" y="503"/>
                  </a:lnTo>
                  <a:lnTo>
                    <a:pt x="409" y="507"/>
                  </a:lnTo>
                  <a:lnTo>
                    <a:pt x="405" y="511"/>
                  </a:lnTo>
                  <a:lnTo>
                    <a:pt x="401" y="515"/>
                  </a:lnTo>
                  <a:lnTo>
                    <a:pt x="401" y="511"/>
                  </a:lnTo>
                  <a:lnTo>
                    <a:pt x="401" y="507"/>
                  </a:lnTo>
                  <a:lnTo>
                    <a:pt x="401" y="501"/>
                  </a:lnTo>
                  <a:lnTo>
                    <a:pt x="399" y="494"/>
                  </a:lnTo>
                  <a:lnTo>
                    <a:pt x="397" y="486"/>
                  </a:lnTo>
                  <a:lnTo>
                    <a:pt x="393" y="478"/>
                  </a:lnTo>
                  <a:lnTo>
                    <a:pt x="390" y="469"/>
                  </a:lnTo>
                  <a:lnTo>
                    <a:pt x="384" y="461"/>
                  </a:lnTo>
                  <a:lnTo>
                    <a:pt x="376" y="453"/>
                  </a:lnTo>
                  <a:lnTo>
                    <a:pt x="378" y="450"/>
                  </a:lnTo>
                  <a:lnTo>
                    <a:pt x="378" y="446"/>
                  </a:lnTo>
                  <a:lnTo>
                    <a:pt x="380" y="442"/>
                  </a:lnTo>
                  <a:lnTo>
                    <a:pt x="380" y="438"/>
                  </a:lnTo>
                  <a:lnTo>
                    <a:pt x="380" y="434"/>
                  </a:lnTo>
                  <a:lnTo>
                    <a:pt x="380" y="430"/>
                  </a:lnTo>
                  <a:lnTo>
                    <a:pt x="380" y="427"/>
                  </a:lnTo>
                  <a:lnTo>
                    <a:pt x="380" y="421"/>
                  </a:lnTo>
                  <a:lnTo>
                    <a:pt x="378" y="417"/>
                  </a:lnTo>
                  <a:lnTo>
                    <a:pt x="378" y="413"/>
                  </a:lnTo>
                  <a:lnTo>
                    <a:pt x="378" y="411"/>
                  </a:lnTo>
                  <a:lnTo>
                    <a:pt x="376" y="411"/>
                  </a:lnTo>
                  <a:lnTo>
                    <a:pt x="376" y="409"/>
                  </a:lnTo>
                  <a:lnTo>
                    <a:pt x="374" y="408"/>
                  </a:lnTo>
                  <a:lnTo>
                    <a:pt x="372" y="406"/>
                  </a:lnTo>
                  <a:lnTo>
                    <a:pt x="370" y="406"/>
                  </a:lnTo>
                  <a:lnTo>
                    <a:pt x="368" y="404"/>
                  </a:lnTo>
                  <a:lnTo>
                    <a:pt x="367" y="404"/>
                  </a:lnTo>
                  <a:lnTo>
                    <a:pt x="374" y="404"/>
                  </a:lnTo>
                  <a:lnTo>
                    <a:pt x="382" y="404"/>
                  </a:lnTo>
                  <a:lnTo>
                    <a:pt x="390" y="402"/>
                  </a:lnTo>
                  <a:lnTo>
                    <a:pt x="397" y="402"/>
                  </a:lnTo>
                  <a:lnTo>
                    <a:pt x="405" y="398"/>
                  </a:lnTo>
                  <a:lnTo>
                    <a:pt x="411" y="396"/>
                  </a:lnTo>
                  <a:lnTo>
                    <a:pt x="418" y="392"/>
                  </a:lnTo>
                  <a:lnTo>
                    <a:pt x="422" y="386"/>
                  </a:lnTo>
                  <a:lnTo>
                    <a:pt x="426" y="381"/>
                  </a:lnTo>
                  <a:lnTo>
                    <a:pt x="430" y="373"/>
                  </a:lnTo>
                  <a:lnTo>
                    <a:pt x="432" y="364"/>
                  </a:lnTo>
                  <a:lnTo>
                    <a:pt x="434" y="354"/>
                  </a:lnTo>
                  <a:lnTo>
                    <a:pt x="434" y="344"/>
                  </a:lnTo>
                  <a:lnTo>
                    <a:pt x="432" y="335"/>
                  </a:lnTo>
                  <a:lnTo>
                    <a:pt x="430" y="327"/>
                  </a:lnTo>
                  <a:lnTo>
                    <a:pt x="426" y="318"/>
                  </a:lnTo>
                  <a:lnTo>
                    <a:pt x="420" y="310"/>
                  </a:lnTo>
                  <a:lnTo>
                    <a:pt x="416" y="302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416" y="289"/>
                  </a:lnTo>
                  <a:lnTo>
                    <a:pt x="430" y="287"/>
                  </a:lnTo>
                  <a:lnTo>
                    <a:pt x="443" y="283"/>
                  </a:lnTo>
                  <a:lnTo>
                    <a:pt x="453" y="279"/>
                  </a:lnTo>
                  <a:lnTo>
                    <a:pt x="464" y="272"/>
                  </a:lnTo>
                  <a:lnTo>
                    <a:pt x="472" y="264"/>
                  </a:lnTo>
                  <a:lnTo>
                    <a:pt x="478" y="253"/>
                  </a:lnTo>
                  <a:lnTo>
                    <a:pt x="480" y="241"/>
                  </a:lnTo>
                  <a:lnTo>
                    <a:pt x="482" y="226"/>
                  </a:lnTo>
                  <a:lnTo>
                    <a:pt x="480" y="209"/>
                  </a:lnTo>
                  <a:lnTo>
                    <a:pt x="478" y="209"/>
                  </a:lnTo>
                  <a:lnTo>
                    <a:pt x="478" y="207"/>
                  </a:lnTo>
                  <a:lnTo>
                    <a:pt x="476" y="205"/>
                  </a:lnTo>
                  <a:lnTo>
                    <a:pt x="474" y="203"/>
                  </a:lnTo>
                  <a:lnTo>
                    <a:pt x="472" y="203"/>
                  </a:lnTo>
                  <a:lnTo>
                    <a:pt x="470" y="201"/>
                  </a:lnTo>
                  <a:lnTo>
                    <a:pt x="468" y="201"/>
                  </a:lnTo>
                  <a:lnTo>
                    <a:pt x="476" y="201"/>
                  </a:lnTo>
                  <a:lnTo>
                    <a:pt x="483" y="201"/>
                  </a:lnTo>
                  <a:lnTo>
                    <a:pt x="491" y="199"/>
                  </a:lnTo>
                  <a:lnTo>
                    <a:pt x="499" y="199"/>
                  </a:lnTo>
                  <a:lnTo>
                    <a:pt x="507" y="195"/>
                  </a:lnTo>
                  <a:lnTo>
                    <a:pt x="512" y="193"/>
                  </a:lnTo>
                  <a:lnTo>
                    <a:pt x="518" y="187"/>
                  </a:lnTo>
                  <a:lnTo>
                    <a:pt x="524" y="184"/>
                  </a:lnTo>
                  <a:lnTo>
                    <a:pt x="528" y="178"/>
                  </a:lnTo>
                  <a:lnTo>
                    <a:pt x="531" y="170"/>
                  </a:lnTo>
                  <a:lnTo>
                    <a:pt x="535" y="157"/>
                  </a:lnTo>
                  <a:lnTo>
                    <a:pt x="535" y="143"/>
                  </a:lnTo>
                  <a:lnTo>
                    <a:pt x="533" y="132"/>
                  </a:lnTo>
                  <a:lnTo>
                    <a:pt x="530" y="119"/>
                  </a:lnTo>
                  <a:lnTo>
                    <a:pt x="524" y="107"/>
                  </a:lnTo>
                  <a:lnTo>
                    <a:pt x="516" y="98"/>
                  </a:lnTo>
                  <a:lnTo>
                    <a:pt x="507" y="88"/>
                  </a:lnTo>
                  <a:lnTo>
                    <a:pt x="495" y="80"/>
                  </a:lnTo>
                  <a:lnTo>
                    <a:pt x="483" y="75"/>
                  </a:lnTo>
                  <a:lnTo>
                    <a:pt x="470" y="69"/>
                  </a:lnTo>
                  <a:lnTo>
                    <a:pt x="466" y="69"/>
                  </a:lnTo>
                  <a:lnTo>
                    <a:pt x="460" y="69"/>
                  </a:lnTo>
                  <a:lnTo>
                    <a:pt x="457" y="69"/>
                  </a:lnTo>
                  <a:lnTo>
                    <a:pt x="451" y="69"/>
                  </a:lnTo>
                  <a:lnTo>
                    <a:pt x="447" y="71"/>
                  </a:lnTo>
                  <a:lnTo>
                    <a:pt x="443" y="73"/>
                  </a:lnTo>
                  <a:lnTo>
                    <a:pt x="437" y="75"/>
                  </a:lnTo>
                  <a:lnTo>
                    <a:pt x="434" y="78"/>
                  </a:lnTo>
                  <a:lnTo>
                    <a:pt x="430" y="82"/>
                  </a:lnTo>
                  <a:lnTo>
                    <a:pt x="426" y="86"/>
                  </a:lnTo>
                  <a:lnTo>
                    <a:pt x="426" y="84"/>
                  </a:lnTo>
                  <a:lnTo>
                    <a:pt x="426" y="76"/>
                  </a:lnTo>
                  <a:lnTo>
                    <a:pt x="424" y="67"/>
                  </a:lnTo>
                  <a:lnTo>
                    <a:pt x="420" y="55"/>
                  </a:lnTo>
                  <a:lnTo>
                    <a:pt x="414" y="42"/>
                  </a:lnTo>
                  <a:lnTo>
                    <a:pt x="407" y="29"/>
                  </a:lnTo>
                  <a:lnTo>
                    <a:pt x="393" y="17"/>
                  </a:lnTo>
                  <a:lnTo>
                    <a:pt x="378" y="8"/>
                  </a:lnTo>
                  <a:lnTo>
                    <a:pt x="355" y="2"/>
                  </a:lnTo>
                  <a:lnTo>
                    <a:pt x="328" y="2"/>
                  </a:lnTo>
                  <a:lnTo>
                    <a:pt x="326" y="0"/>
                  </a:lnTo>
                  <a:lnTo>
                    <a:pt x="321" y="2"/>
                  </a:lnTo>
                  <a:lnTo>
                    <a:pt x="309" y="2"/>
                  </a:lnTo>
                  <a:lnTo>
                    <a:pt x="298" y="6"/>
                  </a:lnTo>
                  <a:lnTo>
                    <a:pt x="282" y="10"/>
                  </a:lnTo>
                  <a:lnTo>
                    <a:pt x="269" y="17"/>
                  </a:lnTo>
                  <a:lnTo>
                    <a:pt x="255" y="29"/>
                  </a:lnTo>
                  <a:lnTo>
                    <a:pt x="242" y="42"/>
                  </a:lnTo>
                  <a:lnTo>
                    <a:pt x="232" y="61"/>
                  </a:lnTo>
                  <a:lnTo>
                    <a:pt x="227" y="86"/>
                  </a:lnTo>
                  <a:lnTo>
                    <a:pt x="232" y="44"/>
                  </a:lnTo>
                  <a:lnTo>
                    <a:pt x="225" y="34"/>
                  </a:lnTo>
                  <a:lnTo>
                    <a:pt x="215" y="25"/>
                  </a:lnTo>
                  <a:lnTo>
                    <a:pt x="206" y="17"/>
                  </a:lnTo>
                  <a:lnTo>
                    <a:pt x="194" y="11"/>
                  </a:lnTo>
                  <a:lnTo>
                    <a:pt x="183" y="8"/>
                  </a:lnTo>
                  <a:lnTo>
                    <a:pt x="171" y="4"/>
                  </a:lnTo>
                  <a:lnTo>
                    <a:pt x="158" y="4"/>
                  </a:lnTo>
                  <a:lnTo>
                    <a:pt x="146" y="6"/>
                  </a:lnTo>
                  <a:lnTo>
                    <a:pt x="133" y="10"/>
                  </a:lnTo>
                  <a:lnTo>
                    <a:pt x="121" y="15"/>
                  </a:lnTo>
                  <a:lnTo>
                    <a:pt x="110" y="23"/>
                  </a:lnTo>
                  <a:lnTo>
                    <a:pt x="100" y="31"/>
                  </a:lnTo>
                  <a:lnTo>
                    <a:pt x="92" y="42"/>
                  </a:lnTo>
                  <a:lnTo>
                    <a:pt x="87" y="52"/>
                  </a:lnTo>
                  <a:lnTo>
                    <a:pt x="83" y="65"/>
                  </a:lnTo>
                  <a:lnTo>
                    <a:pt x="81" y="76"/>
                  </a:lnTo>
                  <a:lnTo>
                    <a:pt x="81" y="90"/>
                  </a:lnTo>
                  <a:lnTo>
                    <a:pt x="81" y="101"/>
                  </a:lnTo>
                  <a:lnTo>
                    <a:pt x="85" y="115"/>
                  </a:lnTo>
                  <a:lnTo>
                    <a:pt x="91" y="126"/>
                  </a:lnTo>
                  <a:lnTo>
                    <a:pt x="104" y="130"/>
                  </a:lnTo>
                  <a:lnTo>
                    <a:pt x="100" y="130"/>
                  </a:lnTo>
                  <a:lnTo>
                    <a:pt x="92" y="132"/>
                  </a:lnTo>
                  <a:lnTo>
                    <a:pt x="87" y="134"/>
                  </a:lnTo>
                  <a:lnTo>
                    <a:pt x="77" y="136"/>
                  </a:lnTo>
                  <a:lnTo>
                    <a:pt x="68" y="140"/>
                  </a:lnTo>
                  <a:lnTo>
                    <a:pt x="60" y="145"/>
                  </a:lnTo>
                  <a:lnTo>
                    <a:pt x="50" y="153"/>
                  </a:lnTo>
                  <a:lnTo>
                    <a:pt x="45" y="163"/>
                  </a:lnTo>
                  <a:lnTo>
                    <a:pt x="39" y="174"/>
                  </a:lnTo>
                  <a:lnTo>
                    <a:pt x="39" y="176"/>
                  </a:lnTo>
                  <a:lnTo>
                    <a:pt x="39" y="178"/>
                  </a:lnTo>
                  <a:lnTo>
                    <a:pt x="37" y="180"/>
                  </a:lnTo>
                  <a:lnTo>
                    <a:pt x="37" y="184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37" y="199"/>
                  </a:lnTo>
                  <a:lnTo>
                    <a:pt x="37" y="205"/>
                  </a:lnTo>
                  <a:lnTo>
                    <a:pt x="39" y="210"/>
                  </a:lnTo>
                  <a:lnTo>
                    <a:pt x="37" y="210"/>
                  </a:lnTo>
                  <a:lnTo>
                    <a:pt x="35" y="212"/>
                  </a:lnTo>
                  <a:lnTo>
                    <a:pt x="31" y="218"/>
                  </a:lnTo>
                  <a:lnTo>
                    <a:pt x="27" y="224"/>
                  </a:lnTo>
                  <a:lnTo>
                    <a:pt x="23" y="230"/>
                  </a:lnTo>
                  <a:lnTo>
                    <a:pt x="20" y="239"/>
                  </a:lnTo>
                  <a:lnTo>
                    <a:pt x="16" y="249"/>
                  </a:lnTo>
                  <a:lnTo>
                    <a:pt x="14" y="260"/>
                  </a:lnTo>
                  <a:lnTo>
                    <a:pt x="12" y="272"/>
                  </a:lnTo>
                  <a:lnTo>
                    <a:pt x="14" y="287"/>
                  </a:lnTo>
                  <a:lnTo>
                    <a:pt x="10" y="293"/>
                  </a:lnTo>
                  <a:lnTo>
                    <a:pt x="8" y="298"/>
                  </a:lnTo>
                  <a:lnTo>
                    <a:pt x="4" y="308"/>
                  </a:lnTo>
                  <a:lnTo>
                    <a:pt x="2" y="319"/>
                  </a:lnTo>
                  <a:lnTo>
                    <a:pt x="0" y="331"/>
                  </a:lnTo>
                  <a:lnTo>
                    <a:pt x="2" y="342"/>
                  </a:lnTo>
                  <a:lnTo>
                    <a:pt x="6" y="356"/>
                  </a:lnTo>
                  <a:lnTo>
                    <a:pt x="12" y="369"/>
                  </a:lnTo>
                  <a:lnTo>
                    <a:pt x="23" y="381"/>
                  </a:lnTo>
                  <a:lnTo>
                    <a:pt x="22" y="383"/>
                  </a:lnTo>
                  <a:lnTo>
                    <a:pt x="22" y="386"/>
                  </a:lnTo>
                  <a:lnTo>
                    <a:pt x="20" y="392"/>
                  </a:lnTo>
                  <a:lnTo>
                    <a:pt x="18" y="400"/>
                  </a:lnTo>
                  <a:lnTo>
                    <a:pt x="18" y="408"/>
                  </a:lnTo>
                  <a:lnTo>
                    <a:pt x="18" y="417"/>
                  </a:lnTo>
                  <a:lnTo>
                    <a:pt x="20" y="425"/>
                  </a:lnTo>
                  <a:lnTo>
                    <a:pt x="25" y="434"/>
                  </a:lnTo>
                  <a:lnTo>
                    <a:pt x="33" y="442"/>
                  </a:lnTo>
                  <a:lnTo>
                    <a:pt x="46" y="448"/>
                  </a:lnTo>
                </a:path>
              </a:pathLst>
            </a:custGeom>
            <a:solidFill>
              <a:srgbClr val="FF0000">
                <a:alpha val="30000"/>
              </a:srgbClr>
            </a:solidFill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939049" y="5257800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bubble</a:t>
              </a:r>
            </a:p>
          </p:txBody>
        </p:sp>
      </p:grpSp>
      <p:sp>
        <p:nvSpPr>
          <p:cNvPr id="336" name="Line 214"/>
          <p:cNvSpPr>
            <a:spLocks noChangeShapeType="1"/>
          </p:cNvSpPr>
          <p:nvPr/>
        </p:nvSpPr>
        <p:spPr bwMode="auto">
          <a:xfrm>
            <a:off x="5591604" y="3652335"/>
            <a:ext cx="95013" cy="560127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37" name="Line 214"/>
          <p:cNvSpPr>
            <a:spLocks noChangeShapeType="1"/>
          </p:cNvSpPr>
          <p:nvPr/>
        </p:nvSpPr>
        <p:spPr bwMode="auto">
          <a:xfrm>
            <a:off x="5876787" y="3652335"/>
            <a:ext cx="233845" cy="1130636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9883707"/>
      </p:ext>
    </p:extLst>
  </p:cSld>
  <p:clrMapOvr>
    <a:masterClrMapping/>
  </p:clrMapOvr>
  <p:transition advTm="190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6" grpId="0" animBg="1"/>
      <p:bldP spid="337" grpId="0" animBg="1"/>
    </p:bldLst>
  </p:timing>
  <p:extLst>
    <p:ext uri="{3A86A75C-4F4B-4683-9AE1-C65F6400EC91}">
      <p14:laserTraceLst xmlns:p14="http://schemas.microsoft.com/office/powerpoint/2010/main">
        <p14:tracePtLst>
          <p14:tracePt t="7847" x="5857875" y="3446463"/>
          <p14:tracePt t="8372" x="5857875" y="3527425"/>
          <p14:tracePt t="8384" x="5857875" y="3662363"/>
          <p14:tracePt t="8397" x="5857875" y="3759200"/>
          <p14:tracePt t="8413" x="5857875" y="3786188"/>
          <p14:tracePt t="8430" x="5867400" y="3786188"/>
          <p14:tracePt t="8446" x="5875338" y="3786188"/>
          <p14:tracePt t="8528" x="5894388" y="3778250"/>
          <p14:tracePt t="8541" x="5902325" y="3768725"/>
          <p14:tracePt t="8554" x="5911850" y="3759200"/>
          <p14:tracePt t="8578" x="5911850" y="3778250"/>
          <p14:tracePt t="8638" x="5911850" y="3795713"/>
          <p14:tracePt t="8649" x="5894388" y="3849688"/>
          <p14:tracePt t="8663" x="5867400" y="3929063"/>
          <p14:tracePt t="8680" x="5822950" y="4000500"/>
          <p14:tracePt t="8695" x="5786438" y="4037013"/>
          <p14:tracePt t="8712" x="5786438" y="4054475"/>
          <p14:tracePt t="8745" x="5741988" y="4054475"/>
          <p14:tracePt t="8762" x="5688013" y="4064000"/>
          <p14:tracePt t="8779" x="5643563" y="4064000"/>
          <p14:tracePt t="8795" x="5599113" y="4064000"/>
          <p14:tracePt t="8813" x="5564188" y="4064000"/>
          <p14:tracePt t="8845" x="5527675" y="4071938"/>
          <p14:tracePt t="8881" x="5483225" y="4081463"/>
          <p14:tracePt t="8893" x="5411788" y="4090988"/>
          <p14:tracePt t="8905" x="5384800" y="4090988"/>
          <p14:tracePt t="8917" x="5375275" y="4098925"/>
          <p14:tracePt t="8930" x="5349875" y="4108450"/>
          <p14:tracePt t="8947" x="5303838" y="4125913"/>
          <p14:tracePt t="8963" x="5259388" y="4135438"/>
          <p14:tracePt t="8979" x="5232400" y="4135438"/>
          <p14:tracePt t="8996" x="5224463" y="4135438"/>
          <p14:tracePt t="9012" x="5232400" y="4135438"/>
          <p14:tracePt t="9029" x="5295900" y="4116388"/>
          <p14:tracePt t="9045" x="5330825" y="4108450"/>
          <p14:tracePt t="9062" x="5340350" y="4108450"/>
          <p14:tracePt t="9079" x="5367338" y="4108450"/>
          <p14:tracePt t="9096" x="5402263" y="4162425"/>
          <p14:tracePt t="9113" x="5421313" y="4187825"/>
          <p14:tracePt t="9130" x="5438775" y="4251325"/>
          <p14:tracePt t="9146" x="5456238" y="4357688"/>
          <p14:tracePt t="9162" x="5456238" y="4473575"/>
          <p14:tracePt t="9179" x="5438775" y="4572000"/>
          <p14:tracePt t="9196" x="5421313" y="4625975"/>
          <p14:tracePt t="9212" x="5402263" y="4662488"/>
          <p14:tracePt t="9246" x="5394325" y="4662488"/>
          <p14:tracePt t="9264" x="5367338" y="4662488"/>
          <p14:tracePt t="9287" x="5349875" y="4635500"/>
          <p14:tracePt t="9299" x="5303838" y="4527550"/>
          <p14:tracePt t="9314" x="5295900" y="4367213"/>
          <p14:tracePt t="9330" x="5313363" y="4268788"/>
          <p14:tracePt t="9347" x="5357813" y="4214813"/>
          <p14:tracePt t="9363" x="5429250" y="4143375"/>
          <p14:tracePt t="9381" x="5483225" y="4098925"/>
          <p14:tracePt t="9397" x="5545138" y="4037013"/>
          <p14:tracePt t="9412" x="5616575" y="4010025"/>
          <p14:tracePt t="9429" x="5715000" y="4037013"/>
          <p14:tracePt t="9446" x="5884863" y="4214813"/>
          <p14:tracePt t="9462" x="6099175" y="4438650"/>
          <p14:tracePt t="9479" x="6215063" y="4591050"/>
          <p14:tracePt t="9496" x="6251575" y="4687888"/>
          <p14:tracePt t="9513" x="6251575" y="4714875"/>
          <p14:tracePt t="9529" x="6242050" y="4751388"/>
          <p14:tracePt t="9546" x="6180138" y="4759325"/>
          <p14:tracePt t="9562" x="6045200" y="4759325"/>
          <p14:tracePt t="9578" x="5840413" y="4741863"/>
          <p14:tracePt t="9594" x="5581650" y="4679950"/>
          <p14:tracePt t="9611" x="5303838" y="4643438"/>
          <p14:tracePt t="9629" x="5268913" y="4643438"/>
          <p14:tracePt t="9646" x="5268913" y="4635500"/>
          <p14:tracePt t="9700" x="5259388" y="4625975"/>
          <p14:tracePt t="9712" x="5268913" y="4545013"/>
          <p14:tracePt t="9730" x="5303838" y="4483100"/>
          <p14:tracePt t="9746" x="5349875" y="4448175"/>
          <p14:tracePt t="9764" x="5394325" y="4438650"/>
          <p14:tracePt t="9780" x="5456238" y="4438650"/>
          <p14:tracePt t="9796" x="5500688" y="4456113"/>
          <p14:tracePt t="9813" x="5537200" y="4483100"/>
          <p14:tracePt t="9829" x="5589588" y="4572000"/>
          <p14:tracePt t="9846" x="5661025" y="4741863"/>
          <p14:tracePt t="9863" x="5732463" y="4902200"/>
          <p14:tracePt t="9881" x="5751513" y="4911725"/>
          <p14:tracePt t="9912" x="5697538" y="4867275"/>
          <p14:tracePt t="9974" x="5653088" y="4805363"/>
          <p14:tracePt t="9986" x="5599113" y="4733925"/>
          <p14:tracePt t="9999" x="5589588" y="4724400"/>
          <p14:tracePt t="10014" x="5589588" y="4697413"/>
          <p14:tracePt t="10030" x="5599113" y="4643438"/>
          <p14:tracePt t="10045" x="5635625" y="4581525"/>
          <p14:tracePt t="10062" x="5661025" y="4537075"/>
          <p14:tracePt t="10079" x="5688013" y="4510088"/>
          <p14:tracePt t="10095" x="5697538" y="4510088"/>
          <p14:tracePt t="10113" x="5795963" y="4598988"/>
          <p14:tracePt t="10130" x="5875338" y="4751388"/>
          <p14:tracePt t="10146" x="5884863" y="4830763"/>
          <p14:tracePt t="10162" x="5875338" y="4884738"/>
          <p14:tracePt t="10179" x="5830888" y="4938713"/>
          <p14:tracePt t="10196" x="5778500" y="4992688"/>
          <p14:tracePt t="10212" x="5661025" y="5037138"/>
          <p14:tracePt t="10229" x="5537200" y="5072063"/>
          <p14:tracePt t="10245" x="5394325" y="5143500"/>
          <p14:tracePt t="10264" x="5384800" y="5153025"/>
          <p14:tracePt t="10280" x="5375275" y="5143500"/>
          <p14:tracePt t="10341" x="5357813" y="5027613"/>
          <p14:tracePt t="10354" x="5322888" y="4724400"/>
          <p14:tracePt t="10367" x="5303838" y="4564063"/>
          <p14:tracePt t="10379" x="5357813" y="4170363"/>
          <p14:tracePt t="10396" x="5402263" y="4108450"/>
          <p14:tracePt t="10412" x="5483225" y="4000500"/>
          <p14:tracePt t="10429" x="5518150" y="3973513"/>
          <p14:tracePt t="10446" x="5527675" y="3973513"/>
          <p14:tracePt t="10463" x="5572125" y="4027488"/>
          <p14:tracePt t="10489" x="5635625" y="4170363"/>
          <p14:tracePt t="10502" x="5759450" y="4554538"/>
          <p14:tracePt t="10514" x="5813425" y="4768850"/>
          <p14:tracePt t="10529" x="5822950" y="4894263"/>
          <p14:tracePt t="10545" x="5786438" y="5037138"/>
          <p14:tracePt t="10562" x="5751513" y="5099050"/>
          <p14:tracePt t="10578" x="5732463" y="5116513"/>
          <p14:tracePt t="10595" x="5707063" y="5116513"/>
          <p14:tracePt t="10612" x="5680075" y="5116513"/>
          <p14:tracePt t="10628" x="5616575" y="5081588"/>
          <p14:tracePt t="10645" x="5330825" y="4956175"/>
          <p14:tracePt t="10661" x="5037138" y="4822825"/>
          <p14:tracePt t="10678" x="4786313" y="4687888"/>
          <p14:tracePt t="10695" x="4660900" y="4537075"/>
          <p14:tracePt t="10711" x="4616450" y="4473575"/>
          <p14:tracePt t="10728" x="4616450" y="4465638"/>
          <p14:tracePt t="10745" x="4633913" y="4456113"/>
          <p14:tracePt t="10763" x="4670425" y="4456113"/>
          <p14:tracePt t="10779" x="4768850" y="4500563"/>
          <p14:tracePt t="10795" x="4921250" y="4581525"/>
          <p14:tracePt t="10811" x="5018088" y="4643438"/>
          <p14:tracePt t="10829" x="5072063" y="4670425"/>
          <p14:tracePt t="10846" x="5135563" y="4733925"/>
          <p14:tracePt t="10862" x="5214938" y="4813300"/>
          <p14:tracePt t="10881" x="5286375" y="4894263"/>
          <p14:tracePt t="10896" x="5340350" y="4965700"/>
          <p14:tracePt t="10912" x="5357813" y="5010150"/>
          <p14:tracePt t="10929" x="5367338" y="5153025"/>
          <p14:tracePt t="10946" x="5384800" y="5330825"/>
          <p14:tracePt t="10962" x="5384800" y="5456238"/>
          <p14:tracePt t="10979" x="5384800" y="5500688"/>
          <p14:tracePt t="10997" x="5375275" y="5510213"/>
          <p14:tracePt t="11028" x="5349875" y="5448300"/>
          <p14:tracePt t="11069" x="5322888" y="5313363"/>
          <p14:tracePt t="11077" x="5268913" y="5116513"/>
          <p14:tracePt t="11083" x="5224463" y="4911725"/>
          <p14:tracePt t="11095" x="5153025" y="4554538"/>
          <p14:tracePt t="11111" x="5135563" y="4241800"/>
          <p14:tracePt t="11128" x="5116513" y="4019550"/>
          <p14:tracePt t="11145" x="5135563" y="3894138"/>
          <p14:tracePt t="11164" x="5170488" y="3849688"/>
          <p14:tracePt t="11179" x="5180013" y="3840163"/>
          <p14:tracePt t="11195" x="5214938" y="3822700"/>
          <p14:tracePt t="11211" x="5259388" y="3830638"/>
          <p14:tracePt t="11228" x="5411788" y="3992563"/>
          <p14:tracePt t="11245" x="5715000" y="4473575"/>
          <p14:tracePt t="11261" x="6161088" y="5000625"/>
          <p14:tracePt t="11279" x="6242050" y="5135563"/>
          <p14:tracePt t="11295" x="6251575" y="5180013"/>
          <p14:tracePt t="11313" x="6251575" y="5197475"/>
          <p14:tracePt t="11329" x="6232525" y="5207000"/>
          <p14:tracePt t="11346" x="6180138" y="5207000"/>
          <p14:tracePt t="11362" x="6010275" y="5135563"/>
          <p14:tracePt t="11379" x="5751513" y="4965700"/>
          <p14:tracePt t="11395" x="5429250" y="4786313"/>
          <p14:tracePt t="11411" x="5160963" y="4537075"/>
          <p14:tracePt t="11428" x="5108575" y="4421188"/>
          <p14:tracePt t="11445" x="5099050" y="4278313"/>
          <p14:tracePt t="11462" x="5126038" y="4098925"/>
          <p14:tracePt t="11478" x="5207000" y="3894138"/>
          <p14:tracePt t="11495" x="5330825" y="3768725"/>
          <p14:tracePt t="11512" x="5537200" y="3706813"/>
          <p14:tracePt t="11529" x="5626100" y="3733800"/>
          <p14:tracePt t="11545" x="5688013" y="3795713"/>
          <p14:tracePt t="11561" x="5741988" y="3973513"/>
          <p14:tracePt t="11579" x="5751513" y="4179888"/>
          <p14:tracePt t="11595" x="5751513" y="4394200"/>
          <p14:tracePt t="11611" x="5688013" y="4591050"/>
          <p14:tracePt t="11628" x="5608638" y="4724400"/>
          <p14:tracePt t="11645" x="5518150" y="4805363"/>
          <p14:tracePt t="11662" x="5394325" y="4876800"/>
          <p14:tracePt t="11678" x="5322888" y="4884738"/>
          <p14:tracePt t="11695" x="5295900" y="4884738"/>
          <p14:tracePt t="11711" x="5286375" y="4884738"/>
          <p14:tracePt t="11728" x="5286375" y="4867275"/>
          <p14:tracePt t="11763" x="5286375" y="4786313"/>
          <p14:tracePt t="11775" x="5330825" y="4598988"/>
          <p14:tracePt t="11788" x="5367338" y="4545013"/>
          <p14:tracePt t="11800" x="5446713" y="4448175"/>
          <p14:tracePt t="11813" x="5518150" y="4411663"/>
          <p14:tracePt t="11829" x="5608638" y="4402138"/>
          <p14:tracePt t="11846" x="5670550" y="4448175"/>
          <p14:tracePt t="11863" x="5697538" y="4473575"/>
          <p14:tracePt t="11881" x="5697538" y="4483100"/>
          <p14:tracePt t="11895" x="5697538" y="4492625"/>
          <p14:tracePt t="11912" x="5707063" y="4492625"/>
          <p14:tracePt t="11951" x="5715000" y="4492625"/>
          <p14:tracePt t="11960" x="5715000" y="4483100"/>
          <p14:tracePt t="11973" x="5724525" y="4483100"/>
          <p14:tracePt t="12021" x="5759450" y="4510088"/>
          <p14:tracePt t="12210" x="5840413" y="4581525"/>
          <p14:tracePt t="12222" x="5992813" y="4724400"/>
          <p14:tracePt t="12235" x="6037263" y="4759325"/>
          <p14:tracePt t="12248" x="6081713" y="4778375"/>
          <p14:tracePt t="12262" x="6116638" y="4778375"/>
          <p14:tracePt t="12279" x="6135688" y="4741863"/>
          <p14:tracePt t="12295" x="6135688" y="4687888"/>
          <p14:tracePt t="12312" x="6064250" y="4572000"/>
          <p14:tracePt t="12329" x="5875338" y="4330700"/>
          <p14:tracePt t="12346" x="5661025" y="4116388"/>
          <p14:tracePt t="12363" x="5564188" y="4010025"/>
          <p14:tracePt t="12381" x="5554663" y="3983038"/>
          <p14:tracePt t="12396" x="5545138" y="3983038"/>
          <p14:tracePt t="12483" x="5545138" y="3992563"/>
          <p14:tracePt t="12495" x="5545138" y="4054475"/>
          <p14:tracePt t="12512" x="5554663" y="4098925"/>
          <p14:tracePt t="12529" x="5581650" y="4152900"/>
          <p14:tracePt t="12547" x="5599113" y="4170363"/>
          <p14:tracePt t="12579" x="5599113" y="4179888"/>
          <p14:tracePt t="12712" x="5608638" y="4179888"/>
          <p14:tracePt t="12724" x="5670550" y="4259263"/>
          <p14:tracePt t="12736" x="5688013" y="4286250"/>
          <p14:tracePt t="12745" x="5688013" y="4295775"/>
          <p14:tracePt t="12761" x="5688013" y="4305300"/>
          <p14:tracePt t="12778" x="5688013" y="4286250"/>
          <p14:tracePt t="12844" x="5680075" y="4259263"/>
          <p14:tracePt t="12856" x="5680075" y="4224338"/>
          <p14:tracePt t="12868" x="5697538" y="4206875"/>
          <p14:tracePt t="12883" x="5707063" y="4197350"/>
          <p14:tracePt t="12895" x="5724525" y="4187825"/>
          <p14:tracePt t="12912" x="5741988" y="4187825"/>
          <p14:tracePt t="12929" x="5759450" y="4206875"/>
          <p14:tracePt t="12945" x="5786438" y="4224338"/>
          <p14:tracePt t="12962" x="5803900" y="4241800"/>
          <p14:tracePt t="12978" x="5857875" y="4286250"/>
          <p14:tracePt t="12995" x="6027738" y="4402138"/>
          <p14:tracePt t="13012" x="6215063" y="4519613"/>
          <p14:tracePt t="13028" x="6394450" y="4591050"/>
          <p14:tracePt t="13045" x="6483350" y="4608513"/>
          <p14:tracePt t="13078" x="6456363" y="4598988"/>
          <p14:tracePt t="13117" x="6384925" y="4554538"/>
          <p14:tracePt t="13126" x="6323013" y="4492625"/>
          <p14:tracePt t="13133" x="6251575" y="4438650"/>
          <p14:tracePt t="13145" x="6170613" y="4376738"/>
          <p14:tracePt t="13162" x="6161088" y="4367213"/>
          <p14:tracePt t="13178" x="6161088" y="4357688"/>
          <p14:tracePt t="13211" x="6153150" y="4349750"/>
          <p14:tracePt t="13220" x="6135688" y="4340225"/>
          <p14:tracePt t="13234" x="6126163" y="4322763"/>
          <p14:tracePt t="13246" x="6081713" y="4295775"/>
          <p14:tracePt t="13262" x="6054725" y="4286250"/>
          <p14:tracePt t="13280" x="6045200" y="4278313"/>
          <p14:tracePt t="13296" x="6018213" y="4268788"/>
          <p14:tracePt t="13664" x="5956300" y="4251325"/>
          <p14:tracePt t="13676" x="5803900" y="4214813"/>
          <p14:tracePt t="13689" x="5732463" y="4206875"/>
          <p14:tracePt t="13701" x="5572125" y="4170363"/>
          <p14:tracePt t="13714" x="5492750" y="4162425"/>
          <p14:tracePt t="13730" x="5465763" y="4162425"/>
          <p14:tracePt t="13746" x="5446713" y="4162425"/>
          <p14:tracePt t="13763" x="5438775" y="4152900"/>
          <p14:tracePt t="13779" x="5429250" y="4152900"/>
          <p14:tracePt t="14672" x="5421313" y="4152900"/>
          <p14:tracePt t="14720" x="5421313" y="4162425"/>
          <p14:tracePt t="14732" x="5394325" y="4179888"/>
          <p14:tracePt t="14746" x="5384800" y="4197350"/>
          <p14:tracePt t="14779" x="5375275" y="4197350"/>
          <p14:tracePt t="14932" x="5375275" y="4206875"/>
          <p14:tracePt t="14948" x="5375275" y="4214813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Hazard Detection (Stall) Logic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52425" y="1295400"/>
            <a:ext cx="8442325" cy="477996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30188" indent="-230188">
              <a:buFont typeface="Wingdings" pitchFamily="2" charset="2"/>
              <a:buNone/>
            </a:pPr>
            <a:r>
              <a:rPr lang="en-US" sz="1800" kern="0" dirty="0" smtClean="0"/>
              <a:t>if (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ID/</a:t>
            </a:r>
            <a:r>
              <a:rPr lang="en-US" sz="1800" kern="0" dirty="0" err="1" smtClean="0">
                <a:latin typeface="Courier New" pitchFamily="49" charset="0"/>
                <a:cs typeface="Courier New" pitchFamily="49" charset="0"/>
              </a:rPr>
              <a:t>EX.RegWrite</a:t>
            </a:r>
            <a:r>
              <a:rPr lang="en-US" sz="1800" kern="0" dirty="0" smtClean="0"/>
              <a:t> and (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ID/</a:t>
            </a:r>
            <a:r>
              <a:rPr lang="en-US" sz="1800" kern="0" dirty="0" err="1" smtClean="0">
                <a:latin typeface="Courier New" pitchFamily="49" charset="0"/>
                <a:cs typeface="Courier New" pitchFamily="49" charset="0"/>
              </a:rPr>
              <a:t>EX.opcode</a:t>
            </a:r>
            <a:r>
              <a:rPr lang="en-US" sz="1800" kern="0" dirty="0" smtClean="0"/>
              <a:t> == </a:t>
            </a:r>
            <a:r>
              <a:rPr lang="en-US" sz="1800" kern="0" dirty="0" err="1" smtClean="0"/>
              <a:t>lw</a:t>
            </a:r>
            <a:r>
              <a:rPr lang="en-US" sz="1800" kern="0" dirty="0" smtClean="0"/>
              <a:t>) and</a:t>
            </a:r>
          </a:p>
          <a:p>
            <a:pPr marL="230188" indent="-230188">
              <a:buFont typeface="Wingdings" pitchFamily="2" charset="2"/>
              <a:buNone/>
            </a:pPr>
            <a:r>
              <a:rPr lang="en-US" sz="1800" kern="0" dirty="0" smtClean="0"/>
              <a:t>   ( (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ID/</a:t>
            </a:r>
            <a:r>
              <a:rPr lang="en-US" sz="1800" kern="0" dirty="0" err="1" smtClean="0">
                <a:latin typeface="Courier New" pitchFamily="49" charset="0"/>
                <a:cs typeface="Courier New" pitchFamily="49" charset="0"/>
              </a:rPr>
              <a:t>EX.WriteReg</a:t>
            </a:r>
            <a:r>
              <a:rPr lang="en-US" sz="1800" kern="0" dirty="0" smtClean="0"/>
              <a:t> == 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IF/ID.ReadReg1</a:t>
            </a:r>
            <a:r>
              <a:rPr lang="en-US" sz="1800" kern="0" dirty="0" smtClean="0"/>
              <a:t>) or </a:t>
            </a:r>
          </a:p>
          <a:p>
            <a:pPr marL="230188" indent="-230188">
              <a:buFont typeface="Wingdings" pitchFamily="2" charset="2"/>
              <a:buNone/>
            </a:pPr>
            <a:r>
              <a:rPr lang="en-US" sz="1800" kern="0" dirty="0"/>
              <a:t> </a:t>
            </a:r>
            <a:r>
              <a:rPr lang="en-US" sz="1800" kern="0" dirty="0" smtClean="0"/>
              <a:t>     (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ID/</a:t>
            </a:r>
            <a:r>
              <a:rPr lang="en-US" sz="1800" kern="0" dirty="0" err="1" smtClean="0">
                <a:latin typeface="Courier New" pitchFamily="49" charset="0"/>
                <a:cs typeface="Courier New" pitchFamily="49" charset="0"/>
              </a:rPr>
              <a:t>EX.WriteReg</a:t>
            </a:r>
            <a:r>
              <a:rPr lang="en-US" sz="1800" kern="0" dirty="0" smtClean="0"/>
              <a:t> == 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IF/ID.ReadReg2</a:t>
            </a:r>
            <a:r>
              <a:rPr lang="en-US" sz="1800" kern="0" dirty="0" smtClean="0"/>
              <a:t>) )</a:t>
            </a:r>
          </a:p>
          <a:p>
            <a:pPr marL="230188" indent="-230188">
              <a:buFont typeface="Wingdings" pitchFamily="2" charset="2"/>
              <a:buNone/>
            </a:pPr>
            <a:r>
              <a:rPr lang="en-US" sz="1800" kern="0" dirty="0" smtClean="0"/>
              <a:t>      then stall</a:t>
            </a:r>
          </a:p>
          <a:p>
            <a:pPr marL="230188" indent="-230188">
              <a:buFont typeface="Wingdings" pitchFamily="2" charset="2"/>
              <a:buNone/>
            </a:pPr>
            <a:endParaRPr lang="en-US" sz="1800" kern="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05847"/>
      </p:ext>
    </p:extLst>
  </p:cSld>
  <p:clrMapOvr>
    <a:masterClrMapping/>
  </p:clrMapOvr>
  <p:transition advTm="310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636" x="5367338" y="4214813"/>
          <p14:tracePt t="3357" x="5278438" y="4259263"/>
          <p14:tracePt t="3365" x="5153025" y="4313238"/>
          <p14:tracePt t="3373" x="4687888" y="4438650"/>
          <p14:tracePt t="3387" x="4268788" y="4483100"/>
          <p14:tracePt t="3403" x="4116388" y="4473575"/>
          <p14:tracePt t="3419" x="3983038" y="4411663"/>
          <p14:tracePt t="3437" x="3803650" y="4278313"/>
          <p14:tracePt t="3452" x="3581400" y="4090988"/>
          <p14:tracePt t="3469" x="3313113" y="3929063"/>
          <p14:tracePt t="3485" x="3143250" y="3813175"/>
          <p14:tracePt t="3502" x="3062288" y="3724275"/>
          <p14:tracePt t="3518" x="2946400" y="3581400"/>
          <p14:tracePt t="3536" x="2857500" y="3421063"/>
          <p14:tracePt t="3552" x="2751138" y="3241675"/>
          <p14:tracePt t="3568" x="2652713" y="3089275"/>
          <p14:tracePt t="3584" x="2544763" y="2955925"/>
          <p14:tracePt t="3601" x="2465388" y="2874963"/>
          <p14:tracePt t="3618" x="2411413" y="2795588"/>
          <p14:tracePt t="3634" x="2330450" y="2706688"/>
          <p14:tracePt t="3651" x="2276475" y="2660650"/>
          <p14:tracePt t="3668" x="2214563" y="2616200"/>
          <p14:tracePt t="3684" x="2152650" y="2554288"/>
          <p14:tracePt t="3701" x="2098675" y="2517775"/>
          <p14:tracePt t="3718" x="2089150" y="2500313"/>
          <p14:tracePt t="3734" x="2081213" y="2492375"/>
          <p14:tracePt t="3751" x="2071688" y="2492375"/>
          <p14:tracePt t="3768" x="2062163" y="2473325"/>
          <p14:tracePt t="3786" x="2044700" y="2455863"/>
          <p14:tracePt t="3802" x="2027238" y="2411413"/>
          <p14:tracePt t="3818" x="2017713" y="2374900"/>
          <p14:tracePt t="3834" x="2000250" y="2366963"/>
          <p14:tracePt t="3851" x="1990725" y="2349500"/>
          <p14:tracePt t="3868" x="1973263" y="2312988"/>
          <p14:tracePt t="3884" x="1893888" y="2187575"/>
          <p14:tracePt t="3902" x="1857375" y="2116138"/>
          <p14:tracePt t="3918" x="1830388" y="2063750"/>
          <p14:tracePt t="3937" x="1812925" y="2044700"/>
          <p14:tracePt t="3951" x="1803400" y="2027238"/>
          <p14:tracePt t="3968" x="1795463" y="2027238"/>
          <p14:tracePt t="4001" x="1785938" y="2009775"/>
          <p14:tracePt t="4630" x="1776413" y="1992313"/>
          <p14:tracePt t="5530" x="1768475" y="1982788"/>
          <p14:tracePt t="5748" x="1731963" y="1965325"/>
          <p14:tracePt t="5756" x="1697038" y="1955800"/>
          <p14:tracePt t="5768" x="1652588" y="1928813"/>
          <p14:tracePt t="5785" x="1625600" y="1920875"/>
          <p14:tracePt t="5802" x="1598613" y="1893888"/>
          <p14:tracePt t="5819" x="1581150" y="1893888"/>
          <p14:tracePt t="5835" x="1571625" y="1884363"/>
          <p14:tracePt t="5869" x="1589088" y="1893888"/>
          <p14:tracePt t="5944" x="1589088" y="1901825"/>
          <p14:tracePt t="5952" x="1589088" y="1911350"/>
          <p14:tracePt t="6428" x="1598613" y="1938338"/>
          <p14:tracePt t="6438" x="1608138" y="1965325"/>
          <p14:tracePt t="6444" x="1616075" y="1992313"/>
          <p14:tracePt t="6454" x="1625600" y="2000250"/>
          <p14:tracePt t="7361" x="1625600" y="1946275"/>
          <p14:tracePt t="7611" x="1625600" y="1874838"/>
          <p14:tracePt t="7619" x="1625600" y="1795463"/>
          <p14:tracePt t="7627" x="1625600" y="1741488"/>
          <p14:tracePt t="7636" x="1625600" y="1679575"/>
          <p14:tracePt t="7653" x="1625600" y="1660525"/>
          <p14:tracePt t="7686" x="1633538" y="1633538"/>
          <p14:tracePt t="7735" x="1643063" y="1581150"/>
          <p14:tracePt t="7744" x="1643063" y="1536700"/>
          <p14:tracePt t="7753" x="1652588" y="1473200"/>
          <p14:tracePt t="7769" x="1652588" y="1455738"/>
          <p14:tracePt t="7786" x="1660525" y="1446213"/>
          <p14:tracePt t="7803" x="1660525" y="1438275"/>
          <p14:tracePt t="7819" x="1660525" y="1428750"/>
          <p14:tracePt t="7836" x="1670050" y="1446213"/>
          <p14:tracePt t="8440" x="1679575" y="1482725"/>
          <p14:tracePt t="8447" x="1679575" y="1509713"/>
          <p14:tracePt t="8456" x="1679575" y="1527175"/>
          <p14:tracePt t="8469" x="1679575" y="1571625"/>
          <p14:tracePt t="8486" x="1670050" y="1589088"/>
          <p14:tracePt t="8520" x="1670050" y="1598613"/>
          <p14:tracePt t="8878" x="1679575" y="1608138"/>
          <p14:tracePt t="8894" x="1679575" y="1616075"/>
          <p14:tracePt t="8964" x="1687513" y="1625600"/>
          <p14:tracePt t="8980" x="1697038" y="1625600"/>
          <p14:tracePt t="8987" x="1697038" y="1633538"/>
          <p14:tracePt t="8996" x="1724025" y="1652588"/>
          <p14:tracePt t="9284" x="1751013" y="1660525"/>
          <p14:tracePt t="9292" x="1768475" y="1670050"/>
          <p14:tracePt t="9303" x="1795463" y="1687513"/>
          <p14:tracePt t="9337" x="1812925" y="1697038"/>
          <p14:tracePt t="9354" x="1830388" y="1697038"/>
          <p14:tracePt t="9370" x="1847850" y="1697038"/>
          <p14:tracePt t="9386" x="1866900" y="1687513"/>
          <p14:tracePt t="9403" x="1874838" y="1679575"/>
          <p14:tracePt t="9437" x="1884363" y="1679575"/>
          <p14:tracePt t="9519" x="1893888" y="1679575"/>
          <p14:tracePt t="9534" x="1901825" y="1679575"/>
          <p14:tracePt t="9550" x="1911350" y="1679575"/>
          <p14:tracePt t="9558" x="1928813" y="1679575"/>
          <p14:tracePt t="9574" x="1946275" y="1670050"/>
          <p14:tracePt t="9586" x="1973263" y="1660525"/>
          <p14:tracePt t="9603" x="2009775" y="1652588"/>
          <p14:tracePt t="9619" x="2054225" y="1643063"/>
          <p14:tracePt t="9636" x="2116138" y="1625600"/>
          <p14:tracePt t="9653" x="2160588" y="1608138"/>
          <p14:tracePt t="9670" x="2214563" y="1598613"/>
          <p14:tracePt t="9687" x="2259013" y="1598613"/>
          <p14:tracePt t="9703" x="2295525" y="1589088"/>
          <p14:tracePt t="9719" x="2347913" y="1589088"/>
          <p14:tracePt t="9735" x="2428875" y="1571625"/>
          <p14:tracePt t="9754" x="2500313" y="1554163"/>
          <p14:tracePt t="9770" x="2562225" y="1536700"/>
          <p14:tracePt t="9786" x="2625725" y="1527175"/>
          <p14:tracePt t="9802" x="2660650" y="1517650"/>
          <p14:tracePt t="9819" x="2687638" y="1509713"/>
          <p14:tracePt t="9835" x="2697163" y="1500188"/>
          <p14:tracePt t="9852" x="2714625" y="1490663"/>
          <p14:tracePt t="9885" x="2697163" y="1465263"/>
          <p14:tracePt t="10315" x="2670175" y="1446213"/>
          <p14:tracePt t="10323" x="2652713" y="1438275"/>
          <p14:tracePt t="10335" x="2598738" y="1419225"/>
          <p14:tracePt t="10352" x="2536825" y="1366838"/>
          <p14:tracePt t="10368" x="2465388" y="1330325"/>
          <p14:tracePt t="10385" x="2347913" y="1303338"/>
          <p14:tracePt t="10402" x="2295525" y="1303338"/>
          <p14:tracePt t="10419" x="2251075" y="1295400"/>
          <p14:tracePt t="10437" x="2232025" y="1285875"/>
          <p14:tracePt t="10452" x="2232025" y="1276350"/>
          <p14:tracePt t="10485" x="2224088" y="1285875"/>
          <p14:tracePt t="10589" x="2205038" y="1285875"/>
          <p14:tracePt t="10597" x="2179638" y="1285875"/>
          <p14:tracePt t="10605" x="2152650" y="1295400"/>
          <p14:tracePt t="10618" x="2108200" y="1303338"/>
          <p14:tracePt t="10635" x="2054225" y="1303338"/>
          <p14:tracePt t="10652" x="2027238" y="1303338"/>
          <p14:tracePt t="10668" x="2009775" y="1303338"/>
          <p14:tracePt t="10685" x="1990725" y="1303338"/>
          <p14:tracePt t="10702" x="1955800" y="1303338"/>
          <p14:tracePt t="10719" x="1901825" y="1312863"/>
          <p14:tracePt t="10735" x="1839913" y="1312863"/>
          <p14:tracePt t="10753" x="1812925" y="1312863"/>
          <p14:tracePt t="10769" x="1795463" y="1312863"/>
          <p14:tracePt t="10785" x="1776413" y="1312863"/>
          <p14:tracePt t="10802" x="1751013" y="1312863"/>
          <p14:tracePt t="10819" x="1731963" y="1312863"/>
          <p14:tracePt t="10852" x="1731963" y="1322388"/>
          <p14:tracePt t="10935" x="1714500" y="1330325"/>
          <p14:tracePt t="10949" x="1714500" y="1339850"/>
          <p14:tracePt t="10989" x="1704975" y="1347788"/>
          <p14:tracePt t="10997" x="1697038" y="1357313"/>
          <p14:tracePt t="11004" x="1687513" y="1366838"/>
          <p14:tracePt t="11020" x="1670050" y="1374775"/>
          <p14:tracePt t="11035" x="1660525" y="1393825"/>
          <p14:tracePt t="11052" x="1652588" y="1401763"/>
          <p14:tracePt t="11069" x="1633538" y="1419225"/>
          <p14:tracePt t="11085" x="1625600" y="1419225"/>
          <p14:tracePt t="11102" x="1608138" y="1428750"/>
          <p14:tracePt t="11118" x="1598613" y="1438275"/>
          <p14:tracePt t="11135" x="1581150" y="1438275"/>
          <p14:tracePt t="11152" x="1571625" y="1438275"/>
          <p14:tracePt t="11169" x="1562100" y="1446213"/>
          <p14:tracePt t="11185" x="1544638" y="1446213"/>
          <p14:tracePt t="11218" x="1527175" y="1446213"/>
          <p14:tracePt t="11427" x="1500188" y="1446213"/>
          <p14:tracePt t="11434" x="1482725" y="1446213"/>
          <p14:tracePt t="11441" x="1473200" y="1438275"/>
          <p14:tracePt t="11452" x="1455738" y="1438275"/>
          <p14:tracePt t="11469" x="1428750" y="1438275"/>
          <p14:tracePt t="11485" x="1401763" y="1438275"/>
          <p14:tracePt t="11502" x="1366838" y="1419225"/>
          <p14:tracePt t="11519" x="1357313" y="1419225"/>
          <p14:tracePt t="11552" x="1339850" y="1411288"/>
          <p14:tracePt t="11569" x="1330325" y="1411288"/>
          <p14:tracePt t="11602" x="1330325" y="1419225"/>
          <p14:tracePt t="12059" x="1330325" y="1428750"/>
          <p14:tracePt t="12067" x="1330325" y="1438275"/>
          <p14:tracePt t="12082" x="1330325" y="1446213"/>
          <p14:tracePt t="12090" x="1330325" y="1455738"/>
          <p14:tracePt t="12107" x="1330325" y="1465263"/>
          <p14:tracePt t="12119" x="1322388" y="1473200"/>
          <p14:tracePt t="12135" x="1322388" y="1490663"/>
          <p14:tracePt t="12763" x="1330325" y="1500188"/>
          <p14:tracePt t="12771" x="1339850" y="1509713"/>
          <p14:tracePt t="12787" x="1347788" y="1517650"/>
          <p14:tracePt t="12803" x="1347788" y="1536700"/>
          <p14:tracePt t="12819" x="1357313" y="1544638"/>
          <p14:tracePt t="12835" x="1357313" y="1554163"/>
          <p14:tracePt t="12852" x="1366838" y="1562100"/>
          <p14:tracePt t="12869" x="1366838" y="1571625"/>
          <p14:tracePt t="12902" x="1366838" y="1581150"/>
          <p14:tracePt t="13249" x="1366838" y="1589088"/>
          <p14:tracePt t="13374" x="1366838" y="1598613"/>
          <p14:tracePt t="13475" x="1366838" y="1608138"/>
          <p14:tracePt t="13491" x="1366838" y="1616075"/>
          <p14:tracePt t="13506" x="1366838" y="1625600"/>
          <p14:tracePt t="13513" x="1366838" y="1633538"/>
          <p14:tracePt t="13529" x="1366838" y="1652588"/>
          <p14:tracePt t="13538" x="1366838" y="1670050"/>
          <p14:tracePt t="13554" x="1366838" y="1697038"/>
          <p14:tracePt t="13570" x="1366838" y="1724025"/>
          <p14:tracePt t="13586" x="1366838" y="1741488"/>
          <p14:tracePt t="13602" x="1366838" y="1751013"/>
          <p14:tracePt t="13619" x="1366838" y="1768475"/>
          <p14:tracePt t="17168" x="1357313" y="1768475"/>
          <p14:tracePt t="17559" x="1357313" y="1758950"/>
          <p14:tracePt t="18262" x="1339850" y="1731963"/>
          <p14:tracePt t="18270" x="1330325" y="1724025"/>
          <p14:tracePt t="18276" x="1322388" y="1724025"/>
          <p14:tracePt t="18286" x="1312863" y="1704975"/>
          <p14:tracePt t="18436" x="1303338" y="1697038"/>
          <p14:tracePt t="18442" x="1285875" y="1697038"/>
          <p14:tracePt t="18453" x="1285875" y="1687513"/>
          <p14:tracePt t="18575" x="1276350" y="1679575"/>
          <p14:tracePt t="18591" x="1258888" y="1660525"/>
          <p14:tracePt t="18598" x="1241425" y="1660525"/>
          <p14:tracePt t="18606" x="1223963" y="1643063"/>
          <p14:tracePt t="18621" x="1214438" y="1633538"/>
          <p14:tracePt t="18636" x="1196975" y="1616075"/>
          <p14:tracePt t="18653" x="1179513" y="1608138"/>
          <p14:tracePt t="18670" x="1169988" y="1608138"/>
          <p14:tracePt t="18687" x="1152525" y="1589088"/>
          <p14:tracePt t="18703" x="1133475" y="1581150"/>
          <p14:tracePt t="18720" x="1125538" y="1571625"/>
          <p14:tracePt t="18736" x="1108075" y="1554163"/>
          <p14:tracePt t="18755" x="1089025" y="1544638"/>
          <p14:tracePt t="18771" x="1081088" y="1536700"/>
          <p14:tracePt t="18786" x="1071563" y="1527175"/>
          <p14:tracePt t="18820" x="1089025" y="1544638"/>
          <p14:tracePt t="18878" x="1108075" y="1554163"/>
          <p14:tracePt t="18887" x="1116013" y="1562100"/>
          <p14:tracePt t="18894" x="1116013" y="1571625"/>
          <p14:tracePt t="18903" x="1125538" y="1571625"/>
          <p14:tracePt t="19815" x="1152525" y="1581150"/>
          <p14:tracePt t="20624" x="1187450" y="1598613"/>
          <p14:tracePt t="20631" x="1204913" y="1608138"/>
          <p14:tracePt t="20639" x="1223963" y="1616075"/>
          <p14:tracePt t="20653" x="1231900" y="1625600"/>
          <p14:tracePt t="21563" x="1231900" y="1633538"/>
          <p14:tracePt t="21585" x="1250950" y="1643063"/>
          <p14:tracePt t="21843" x="1285875" y="1643063"/>
          <p14:tracePt t="21851" x="1330325" y="1633538"/>
          <p14:tracePt t="21859" x="1374775" y="1625600"/>
          <p14:tracePt t="21870" x="1446213" y="1608138"/>
          <p14:tracePt t="21886" x="1536700" y="1589088"/>
          <p14:tracePt t="21904" x="1704975" y="1571625"/>
          <p14:tracePt t="21921" x="1839913" y="1554163"/>
          <p14:tracePt t="21939" x="2036763" y="1527175"/>
          <p14:tracePt t="21953" x="2268538" y="1500188"/>
          <p14:tracePt t="21970" x="2473325" y="1482725"/>
          <p14:tracePt t="21986" x="2687638" y="1446213"/>
          <p14:tracePt t="22004" x="2884488" y="1438275"/>
          <p14:tracePt t="22020" x="3108325" y="1419225"/>
          <p14:tracePt t="22036" x="3465513" y="1401763"/>
          <p14:tracePt t="22054" x="3643313" y="1374775"/>
          <p14:tracePt t="22071" x="3803650" y="1357313"/>
          <p14:tracePt t="22087" x="3938588" y="1322388"/>
          <p14:tracePt t="22103" x="4081463" y="1276350"/>
          <p14:tracePt t="22120" x="4179888" y="1250950"/>
          <p14:tracePt t="22136" x="4241800" y="1223963"/>
          <p14:tracePt t="22153" x="4268788" y="1204913"/>
          <p14:tracePt t="22187" x="4251325" y="1187450"/>
          <p14:tracePt t="22265" x="4224338" y="1169988"/>
          <p14:tracePt t="22273" x="4187825" y="1152525"/>
          <p14:tracePt t="22286" x="4108450" y="1125538"/>
          <p14:tracePt t="22304" x="3919538" y="1098550"/>
          <p14:tracePt t="22321" x="3741738" y="1089025"/>
          <p14:tracePt t="22337" x="3544888" y="1081088"/>
          <p14:tracePt t="22353" x="3348038" y="1081088"/>
          <p14:tracePt t="22370" x="3187700" y="1089025"/>
          <p14:tracePt t="22386" x="3062288" y="1108075"/>
          <p14:tracePt t="22403" x="2928938" y="1133475"/>
          <p14:tracePt t="22421" x="2884488" y="1133475"/>
          <p14:tracePt t="22439" x="2847975" y="1152525"/>
          <p14:tracePt t="22453" x="2830513" y="1160463"/>
          <p14:tracePt t="22470" x="2786063" y="1179513"/>
          <p14:tracePt t="22487" x="2732088" y="1187450"/>
          <p14:tracePt t="22504" x="2679700" y="1196975"/>
          <p14:tracePt t="22520" x="2633663" y="1196975"/>
          <p14:tracePt t="22537" x="2633663" y="1204913"/>
          <p14:tracePt t="22570" x="2633663" y="1214438"/>
          <p14:tracePt t="22742" x="2625725" y="1223963"/>
          <p14:tracePt t="22751" x="2616200" y="1231900"/>
          <p14:tracePt t="22766" x="2608263" y="1241425"/>
          <p14:tracePt t="22772" x="2598738" y="1258888"/>
          <p14:tracePt t="22789" x="2589213" y="1276350"/>
          <p14:tracePt t="22804" x="2536825" y="1339850"/>
          <p14:tracePt t="22822" x="2500313" y="1384300"/>
          <p14:tracePt t="22838" x="2465388" y="1393825"/>
          <p14:tracePt t="22853" x="2455863" y="1411288"/>
          <p14:tracePt t="22870" x="2446338" y="1419225"/>
          <p14:tracePt t="22887" x="2419350" y="1446213"/>
          <p14:tracePt t="22903" x="2411413" y="1455738"/>
          <p14:tracePt t="22920" x="2393950" y="1473200"/>
          <p14:tracePt t="22939" x="2384425" y="1490663"/>
          <p14:tracePt t="22970" x="2384425" y="1500188"/>
          <p14:tracePt t="23211" x="2393950" y="1509713"/>
          <p14:tracePt t="23219" x="2401888" y="1509713"/>
          <p14:tracePt t="23227" x="2419350" y="1517650"/>
          <p14:tracePt t="23237" x="2473325" y="1554163"/>
          <p14:tracePt t="23253" x="2527300" y="1581150"/>
          <p14:tracePt t="23270" x="2571750" y="1598613"/>
          <p14:tracePt t="23287" x="2625725" y="1608138"/>
          <p14:tracePt t="23303" x="2714625" y="1608138"/>
          <p14:tracePt t="23322" x="2759075" y="1589088"/>
          <p14:tracePt t="23338" x="2776538" y="1589088"/>
          <p14:tracePt t="23353" x="2795588" y="1589088"/>
          <p14:tracePt t="23370" x="2803525" y="1589088"/>
          <p14:tracePt t="23387" x="2830513" y="1608138"/>
          <p14:tracePt t="23404" x="2867025" y="1625600"/>
          <p14:tracePt t="23421" x="2928938" y="1625600"/>
          <p14:tracePt t="23421" x="2955925" y="1625600"/>
          <p14:tracePt t="23440" x="3000375" y="1625600"/>
          <p14:tracePt t="23453" x="3179763" y="1616075"/>
          <p14:tracePt t="23470" x="3268663" y="1598613"/>
          <p14:tracePt t="23487" x="3340100" y="1581150"/>
          <p14:tracePt t="23504" x="3384550" y="1581150"/>
          <p14:tracePt t="23521" x="3438525" y="1581150"/>
          <p14:tracePt t="23537" x="3490913" y="1581150"/>
          <p14:tracePt t="23554" x="3589338" y="1554163"/>
          <p14:tracePt t="23572" x="3625850" y="1536700"/>
          <p14:tracePt t="23587" x="3643313" y="1536700"/>
          <p14:tracePt t="23604" x="3643313" y="1527175"/>
          <p14:tracePt t="23637" x="3643313" y="1536700"/>
          <p14:tracePt t="23939" x="3652838" y="1554163"/>
          <p14:tracePt t="23947" x="3652838" y="1562100"/>
          <p14:tracePt t="23956" x="3652838" y="1571625"/>
          <p14:tracePt t="23972" x="3660775" y="1589088"/>
          <p14:tracePt t="23987" x="3660775" y="1598613"/>
          <p14:tracePt t="24004" x="3660775" y="1616075"/>
          <p14:tracePt t="24923" x="3660775" y="1625600"/>
          <p14:tracePt t="25487" x="3660775" y="1633538"/>
          <p14:tracePt t="25496" x="3652838" y="1633538"/>
          <p14:tracePt t="25512" x="3652838" y="1643063"/>
          <p14:tracePt t="25521" x="3608388" y="1687513"/>
          <p14:tracePt t="25538" x="3562350" y="1714500"/>
          <p14:tracePt t="25554" x="3500438" y="1741488"/>
          <p14:tracePt t="25570" x="3429000" y="1768475"/>
          <p14:tracePt t="25587" x="3357563" y="1803400"/>
          <p14:tracePt t="25604" x="3251200" y="1884363"/>
          <p14:tracePt t="25622" x="3197225" y="1928813"/>
          <p14:tracePt t="25637" x="3125788" y="1982788"/>
          <p14:tracePt t="25654" x="3089275" y="2027238"/>
          <p14:tracePt t="25670" x="3054350" y="2054225"/>
          <p14:tracePt t="25687" x="3044825" y="2054225"/>
          <p14:tracePt t="25720" x="3017838" y="2054225"/>
          <p14:tracePt t="25824" x="3009900" y="2044700"/>
          <p14:tracePt t="25832" x="3000375" y="2044700"/>
          <p14:tracePt t="25840" x="2990850" y="2044700"/>
          <p14:tracePt t="25853" x="2973388" y="2044700"/>
          <p14:tracePt t="25872" x="2965450" y="2054225"/>
          <p14:tracePt t="25888" x="2946400" y="2054225"/>
          <p14:tracePt t="25904" x="2919413" y="2054225"/>
          <p14:tracePt t="25920" x="2857500" y="2036763"/>
          <p14:tracePt t="25939" x="2776538" y="2017713"/>
          <p14:tracePt t="25954" x="2652713" y="1982788"/>
          <p14:tracePt t="25971" x="2393950" y="1955800"/>
          <p14:tracePt t="25988" x="2197100" y="1928813"/>
          <p14:tracePt t="26004" x="2044700" y="1911350"/>
          <p14:tracePt t="26021" x="1919288" y="1893888"/>
          <p14:tracePt t="26038" x="1857375" y="1893888"/>
          <p14:tracePt t="26054" x="1822450" y="1893888"/>
          <p14:tracePt t="26071" x="1812925" y="1893888"/>
          <p14:tracePt t="26087" x="1812925" y="1901825"/>
          <p14:tracePt t="26138" x="1812925" y="1911350"/>
          <p14:tracePt t="26168" x="1830388" y="1920875"/>
          <p14:tracePt t="26176" x="1857375" y="1928813"/>
          <p14:tracePt t="26187" x="1901825" y="1955800"/>
          <p14:tracePt t="26204" x="1955800" y="1973263"/>
          <p14:tracePt t="26220" x="2017713" y="2000250"/>
          <p14:tracePt t="26238" x="2036763" y="2017713"/>
          <p14:tracePt t="26254" x="2081213" y="2044700"/>
          <p14:tracePt t="26270" x="2133600" y="2081213"/>
          <p14:tracePt t="26287" x="2259013" y="2152650"/>
          <p14:tracePt t="26304" x="2393950" y="2224088"/>
          <p14:tracePt t="26320" x="2527300" y="2339975"/>
          <p14:tracePt t="26337" x="2660650" y="2465388"/>
          <p14:tracePt t="26353" x="2786063" y="2581275"/>
          <p14:tracePt t="26388" x="2795588" y="2581275"/>
          <p14:tracePt t="26630" x="2822575" y="2581275"/>
          <p14:tracePt t="26646" x="2857500" y="2581275"/>
          <p14:tracePt t="26654" x="2884488" y="2571750"/>
          <p14:tracePt t="26662" x="2919413" y="2563813"/>
          <p14:tracePt t="26670" x="2973388" y="2544763"/>
          <p14:tracePt t="26687" x="3036888" y="2527300"/>
          <p14:tracePt t="26704" x="3108325" y="2500313"/>
          <p14:tracePt t="26720" x="3179763" y="2465388"/>
          <p14:tracePt t="26737" x="3259138" y="2411413"/>
          <p14:tracePt t="26755" x="3303588" y="2374900"/>
          <p14:tracePt t="26771" x="3340100" y="2349500"/>
          <p14:tracePt t="26787" x="3348038" y="2339975"/>
          <p14:tracePt t="26803" x="3357563" y="2339975"/>
          <p14:tracePt t="26836" x="3367088" y="2330450"/>
          <p14:tracePt t="27028" x="3402013" y="2286000"/>
          <p14:tracePt t="27036" x="3455988" y="2241550"/>
          <p14:tracePt t="27044" x="3500438" y="2214563"/>
          <p14:tracePt t="27054" x="3562350" y="2170113"/>
          <p14:tracePt t="27071" x="3581400" y="2143125"/>
          <p14:tracePt t="27087" x="3589338" y="2125663"/>
          <p14:tracePt t="27104" x="3598863" y="2116138"/>
          <p14:tracePt t="27121" x="3608388" y="2135188"/>
          <p14:tracePt t="27270" x="3616325" y="2160588"/>
          <p14:tracePt t="27278" x="3625850" y="2179638"/>
          <p14:tracePt t="27287" x="3652838" y="2251075"/>
          <p14:tracePt t="27304" x="3679825" y="2312988"/>
          <p14:tracePt t="27320" x="3741738" y="2393950"/>
          <p14:tracePt t="27337" x="3795713" y="2492375"/>
          <p14:tracePt t="27354" x="3867150" y="2616200"/>
          <p14:tracePt t="27372" x="3894138" y="2670175"/>
          <p14:tracePt t="27388" x="3902075" y="2687638"/>
          <p14:tracePt t="27404" x="3919538" y="2714625"/>
          <p14:tracePt t="27421" x="3929063" y="2714625"/>
          <p14:tracePt t="27440" x="3929063" y="2670175"/>
          <p14:tracePt t="27536" x="3929063" y="2563813"/>
          <p14:tracePt t="27544" x="3929063" y="2455863"/>
          <p14:tracePt t="27554" x="3929063" y="2339975"/>
          <p14:tracePt t="27571" x="3929063" y="2268538"/>
          <p14:tracePt t="27587" x="3929063" y="2214563"/>
          <p14:tracePt t="27604" x="3929063" y="2197100"/>
          <p14:tracePt t="27637" x="3929063" y="2187575"/>
          <p14:tracePt t="27716" x="3929063" y="2152650"/>
          <p14:tracePt t="27732" x="3946525" y="2116138"/>
          <p14:tracePt t="27740" x="3965575" y="2081213"/>
          <p14:tracePt t="27754" x="3990975" y="2000250"/>
          <p14:tracePt t="27772" x="4000500" y="1938338"/>
          <p14:tracePt t="27788" x="4000500" y="1893888"/>
          <p14:tracePt t="27804" x="4000500" y="1874838"/>
          <p14:tracePt t="27821" x="4000500" y="1866900"/>
          <p14:tracePt t="27854" x="4010025" y="1884363"/>
          <p14:tracePt t="27912" x="4017963" y="1965325"/>
          <p14:tracePt t="27920" x="4027488" y="2071688"/>
          <p14:tracePt t="27928" x="4062413" y="2197100"/>
          <p14:tracePt t="27939" x="4108450" y="2420938"/>
          <p14:tracePt t="27954" x="4133850" y="2616200"/>
          <p14:tracePt t="27971" x="4160838" y="2786063"/>
          <p14:tracePt t="27987" x="4179888" y="2884488"/>
          <p14:tracePt t="28005" x="4187825" y="2911475"/>
          <p14:tracePt t="28021" x="4187825" y="2894013"/>
          <p14:tracePt t="28116" x="4170363" y="2813050"/>
          <p14:tracePt t="28124" x="4133850" y="2625725"/>
          <p14:tracePt t="28138" x="4116388" y="2500313"/>
          <p14:tracePt t="28154" x="4108450" y="2384425"/>
          <p14:tracePt t="28171" x="4116388" y="2286000"/>
          <p14:tracePt t="28188" x="4125913" y="2214563"/>
          <p14:tracePt t="28204" x="4133850" y="2170113"/>
          <p14:tracePt t="28221" x="4133850" y="2116138"/>
          <p14:tracePt t="28237" x="4143375" y="2108200"/>
          <p14:tracePt t="28254" x="4143375" y="2098675"/>
          <p14:tracePt t="28271" x="4143375" y="2108200"/>
          <p14:tracePt t="28437" x="4143375" y="2116138"/>
          <p14:tracePt t="28444" x="4143375" y="2135188"/>
          <p14:tracePt t="28454" x="4133850" y="2160588"/>
          <p14:tracePt t="28471" x="4116388" y="2206625"/>
          <p14:tracePt t="28487" x="4108450" y="2224088"/>
          <p14:tracePt t="28504" x="4081463" y="2241550"/>
          <p14:tracePt t="28522" x="4071938" y="2251075"/>
          <p14:tracePt t="28539" x="4054475" y="2251075"/>
          <p14:tracePt t="28555" x="4010025" y="2241550"/>
          <p14:tracePt t="28572" x="3956050" y="2197100"/>
          <p14:tracePt t="28588" x="3803650" y="2116138"/>
          <p14:tracePt t="28604" x="3643313" y="2036763"/>
          <p14:tracePt t="28621" x="3482975" y="1946275"/>
          <p14:tracePt t="28637" x="3295650" y="1893888"/>
          <p14:tracePt t="28654" x="3170238" y="1866900"/>
          <p14:tracePt t="28671" x="3044825" y="1849438"/>
          <p14:tracePt t="28688" x="2973388" y="1822450"/>
          <p14:tracePt t="28704" x="2919413" y="1803400"/>
          <p14:tracePt t="28721" x="2901950" y="1795463"/>
          <p14:tracePt t="28738" x="2884488" y="1795463"/>
          <p14:tracePt t="28754" x="2867025" y="1795463"/>
          <p14:tracePt t="28773" x="2840038" y="1795463"/>
          <p14:tracePt t="28788" x="2803525" y="1785938"/>
          <p14:tracePt t="28804" x="2768600" y="1776413"/>
          <p14:tracePt t="28821" x="2732088" y="1768475"/>
          <p14:tracePt t="28837" x="2687638" y="1768475"/>
          <p14:tracePt t="28854" x="2633663" y="1785938"/>
          <p14:tracePt t="28871" x="2616200" y="1795463"/>
          <p14:tracePt t="28887" x="2598738" y="1812925"/>
          <p14:tracePt t="28921" x="2598738" y="1822450"/>
          <p14:tracePt t="28984" x="2598738" y="1849438"/>
          <p14:tracePt t="28992" x="2598738" y="1866900"/>
          <p14:tracePt t="29004" x="2608263" y="1938338"/>
          <p14:tracePt t="29022" x="2616200" y="2000250"/>
          <p14:tracePt t="29038" x="2616200" y="2044700"/>
          <p14:tracePt t="29054" x="2625725" y="2116138"/>
          <p14:tracePt t="29071" x="2625725" y="2224088"/>
          <p14:tracePt t="29088" x="2625725" y="2286000"/>
          <p14:tracePt t="29104" x="2616200" y="2349500"/>
          <p14:tracePt t="29121" x="2589213" y="2411413"/>
          <p14:tracePt t="29137" x="2554288" y="2465388"/>
          <p14:tracePt t="29154" x="2509838" y="2527300"/>
          <p14:tracePt t="29171" x="2500313" y="2527300"/>
          <p14:tracePt t="29204" x="2500313" y="2517775"/>
          <p14:tracePt t="29313" x="2482850" y="2465388"/>
          <p14:tracePt t="29320" x="2473325" y="2384425"/>
          <p14:tracePt t="29328" x="2465388" y="2312988"/>
          <p14:tracePt t="29337" x="2465388" y="2232025"/>
          <p14:tracePt t="29354" x="2465388" y="2160588"/>
          <p14:tracePt t="29371" x="2465388" y="2108200"/>
          <p14:tracePt t="29387" x="2465388" y="2054225"/>
          <p14:tracePt t="29404" x="2465388" y="2036763"/>
          <p14:tracePt t="29438" x="2465388" y="2044700"/>
          <p14:tracePt t="29530" x="2465388" y="2063750"/>
          <p14:tracePt t="29538" x="2465388" y="2089150"/>
          <p14:tracePt t="29546" x="2473325" y="2108200"/>
          <p14:tracePt t="29555" x="2482850" y="2170113"/>
          <p14:tracePt t="29570" x="2500313" y="2268538"/>
          <p14:tracePt t="29587" x="2527300" y="2374900"/>
          <p14:tracePt t="29604" x="2536825" y="2473325"/>
          <p14:tracePt t="29620" x="2536825" y="2536825"/>
          <p14:tracePt t="29637" x="2536825" y="2589213"/>
          <p14:tracePt t="29653" x="2527300" y="2635250"/>
          <p14:tracePt t="29670" x="2509838" y="2697163"/>
          <p14:tracePt t="29687" x="2500313" y="2714625"/>
          <p14:tracePt t="29720" x="2490788" y="2697163"/>
          <p14:tracePt t="29850" x="2482850" y="2635250"/>
          <p14:tracePt t="29858" x="2473325" y="2589213"/>
          <p14:tracePt t="29871" x="2455863" y="2500313"/>
          <p14:tracePt t="29887" x="2438400" y="2438400"/>
          <p14:tracePt t="29904" x="2419350" y="2374900"/>
          <p14:tracePt t="29922" x="2393950" y="2312988"/>
          <p14:tracePt t="29940" x="2374900" y="2278063"/>
          <p14:tracePt t="29971" x="2374900" y="2295525"/>
          <p14:tracePt t="30070" x="2374900" y="2330450"/>
          <p14:tracePt t="30078" x="2384425" y="2366963"/>
          <p14:tracePt t="30086" x="2393950" y="2420938"/>
          <p14:tracePt t="30104" x="2401888" y="2465388"/>
          <p14:tracePt t="30121" x="2411413" y="2500313"/>
          <p14:tracePt t="30137" x="2419350" y="2517775"/>
          <p14:tracePt t="30154" x="2428875" y="2544763"/>
          <p14:tracePt t="30171" x="2428875" y="2563813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457200"/>
          </a:xfrm>
        </p:spPr>
        <p:txBody>
          <a:bodyPr/>
          <a:lstStyle/>
          <a:p>
            <a:r>
              <a:rPr lang="en-US" smtClean="0">
                <a:solidFill>
                  <a:srgbClr val="0070C0"/>
                </a:solidFill>
              </a:rPr>
              <a:t>Forwarding + Hazard Detection Unit</a:t>
            </a:r>
          </a:p>
        </p:txBody>
      </p:sp>
      <p:grpSp>
        <p:nvGrpSpPr>
          <p:cNvPr id="4" name="Group 207"/>
          <p:cNvGrpSpPr>
            <a:grpSpLocks/>
          </p:cNvGrpSpPr>
          <p:nvPr/>
        </p:nvGrpSpPr>
        <p:grpSpPr bwMode="auto">
          <a:xfrm>
            <a:off x="423863" y="838200"/>
            <a:ext cx="7667625" cy="5486400"/>
            <a:chOff x="267" y="624"/>
            <a:chExt cx="4830" cy="3456"/>
          </a:xfrm>
        </p:grpSpPr>
        <p:sp>
          <p:nvSpPr>
            <p:cNvPr id="5" name="Rectangle 151"/>
            <p:cNvSpPr>
              <a:spLocks noChangeArrowheads="1"/>
            </p:cNvSpPr>
            <p:nvPr/>
          </p:nvSpPr>
          <p:spPr bwMode="auto">
            <a:xfrm>
              <a:off x="277" y="2313"/>
              <a:ext cx="177" cy="384"/>
            </a:xfrm>
            <a:prstGeom prst="rect">
              <a:avLst/>
            </a:prstGeom>
            <a:solidFill>
              <a:srgbClr val="FFE6CD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2"/>
            <p:cNvSpPr>
              <a:spLocks noChangeShapeType="1"/>
            </p:cNvSpPr>
            <p:nvPr/>
          </p:nvSpPr>
          <p:spPr bwMode="auto">
            <a:xfrm>
              <a:off x="1993" y="1459"/>
              <a:ext cx="469" cy="2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3047" y="2982"/>
              <a:ext cx="30" cy="36"/>
            </a:xfrm>
            <a:custGeom>
              <a:avLst/>
              <a:gdLst>
                <a:gd name="T0" fmla="*/ 0 w 25"/>
                <a:gd name="T1" fmla="*/ 36 h 23"/>
                <a:gd name="T2" fmla="*/ 30 w 25"/>
                <a:gd name="T3" fmla="*/ 36 h 23"/>
                <a:gd name="T4" fmla="*/ 17 w 25"/>
                <a:gd name="T5" fmla="*/ 0 h 23"/>
                <a:gd name="T6" fmla="*/ 2 w 25"/>
                <a:gd name="T7" fmla="*/ 36 h 23"/>
                <a:gd name="T8" fmla="*/ 2 w 25"/>
                <a:gd name="T9" fmla="*/ 36 h 23"/>
                <a:gd name="T10" fmla="*/ 0 w 25"/>
                <a:gd name="T11" fmla="*/ 36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3"/>
                <a:gd name="T20" fmla="*/ 25 w 25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3">
                  <a:moveTo>
                    <a:pt x="0" y="23"/>
                  </a:moveTo>
                  <a:lnTo>
                    <a:pt x="25" y="23"/>
                  </a:lnTo>
                  <a:lnTo>
                    <a:pt x="14" y="0"/>
                  </a:lnTo>
                  <a:lnTo>
                    <a:pt x="2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47" y="2398"/>
              <a:ext cx="30" cy="38"/>
            </a:xfrm>
            <a:custGeom>
              <a:avLst/>
              <a:gdLst>
                <a:gd name="T0" fmla="*/ 0 w 25"/>
                <a:gd name="T1" fmla="*/ 38 h 25"/>
                <a:gd name="T2" fmla="*/ 30 w 25"/>
                <a:gd name="T3" fmla="*/ 38 h 25"/>
                <a:gd name="T4" fmla="*/ 17 w 25"/>
                <a:gd name="T5" fmla="*/ 0 h 25"/>
                <a:gd name="T6" fmla="*/ 2 w 25"/>
                <a:gd name="T7" fmla="*/ 38 h 25"/>
                <a:gd name="T8" fmla="*/ 2 w 25"/>
                <a:gd name="T9" fmla="*/ 38 h 25"/>
                <a:gd name="T10" fmla="*/ 0 w 25"/>
                <a:gd name="T11" fmla="*/ 38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25"/>
                  </a:moveTo>
                  <a:lnTo>
                    <a:pt x="25" y="25"/>
                  </a:lnTo>
                  <a:lnTo>
                    <a:pt x="14" y="0"/>
                  </a:lnTo>
                  <a:lnTo>
                    <a:pt x="2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636" y="3759"/>
              <a:ext cx="29" cy="38"/>
            </a:xfrm>
            <a:custGeom>
              <a:avLst/>
              <a:gdLst>
                <a:gd name="T0" fmla="*/ 29 w 25"/>
                <a:gd name="T1" fmla="*/ 0 h 25"/>
                <a:gd name="T2" fmla="*/ 29 w 25"/>
                <a:gd name="T3" fmla="*/ 38 h 25"/>
                <a:gd name="T4" fmla="*/ 0 w 25"/>
                <a:gd name="T5" fmla="*/ 20 h 25"/>
                <a:gd name="T6" fmla="*/ 29 w 25"/>
                <a:gd name="T7" fmla="*/ 0 h 25"/>
                <a:gd name="T8" fmla="*/ 29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25" y="0"/>
                  </a:moveTo>
                  <a:lnTo>
                    <a:pt x="25" y="25"/>
                  </a:lnTo>
                  <a:lnTo>
                    <a:pt x="0" y="1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663" y="1708"/>
              <a:ext cx="1117" cy="2071"/>
            </a:xfrm>
            <a:custGeom>
              <a:avLst/>
              <a:gdLst>
                <a:gd name="T0" fmla="*/ 1117 w 947"/>
                <a:gd name="T1" fmla="*/ 0 h 1357"/>
                <a:gd name="T2" fmla="*/ 1117 w 947"/>
                <a:gd name="T3" fmla="*/ 2071 h 1357"/>
                <a:gd name="T4" fmla="*/ 0 w 947"/>
                <a:gd name="T5" fmla="*/ 2071 h 1357"/>
                <a:gd name="T6" fmla="*/ 0 60000 65536"/>
                <a:gd name="T7" fmla="*/ 0 60000 65536"/>
                <a:gd name="T8" fmla="*/ 0 60000 65536"/>
                <a:gd name="T9" fmla="*/ 0 w 947"/>
                <a:gd name="T10" fmla="*/ 0 h 1357"/>
                <a:gd name="T11" fmla="*/ 947 w 947"/>
                <a:gd name="T12" fmla="*/ 1357 h 13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7" h="1357">
                  <a:moveTo>
                    <a:pt x="947" y="0"/>
                  </a:moveTo>
                  <a:lnTo>
                    <a:pt x="947" y="1357"/>
                  </a:lnTo>
                  <a:lnTo>
                    <a:pt x="0" y="135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4650" y="1708"/>
              <a:ext cx="128" cy="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670" y="1459"/>
              <a:ext cx="252" cy="2209"/>
            </a:xfrm>
            <a:custGeom>
              <a:avLst/>
              <a:gdLst>
                <a:gd name="T0" fmla="*/ 250 w 214"/>
                <a:gd name="T1" fmla="*/ 0 h 1447"/>
                <a:gd name="T2" fmla="*/ 252 w 214"/>
                <a:gd name="T3" fmla="*/ 2209 h 1447"/>
                <a:gd name="T4" fmla="*/ 0 w 214"/>
                <a:gd name="T5" fmla="*/ 2209 h 1447"/>
                <a:gd name="T6" fmla="*/ 0 60000 65536"/>
                <a:gd name="T7" fmla="*/ 0 60000 65536"/>
                <a:gd name="T8" fmla="*/ 0 60000 65536"/>
                <a:gd name="T9" fmla="*/ 0 w 214"/>
                <a:gd name="T10" fmla="*/ 0 h 1447"/>
                <a:gd name="T11" fmla="*/ 214 w 214"/>
                <a:gd name="T12" fmla="*/ 1447 h 14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1447">
                  <a:moveTo>
                    <a:pt x="212" y="0"/>
                  </a:moveTo>
                  <a:lnTo>
                    <a:pt x="214" y="1447"/>
                  </a:lnTo>
                  <a:lnTo>
                    <a:pt x="0" y="144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061" y="3008"/>
              <a:ext cx="156" cy="576"/>
            </a:xfrm>
            <a:custGeom>
              <a:avLst/>
              <a:gdLst>
                <a:gd name="T0" fmla="*/ 0 w 132"/>
                <a:gd name="T1" fmla="*/ 0 h 377"/>
                <a:gd name="T2" fmla="*/ 2 w 132"/>
                <a:gd name="T3" fmla="*/ 79 h 377"/>
                <a:gd name="T4" fmla="*/ 84 w 132"/>
                <a:gd name="T5" fmla="*/ 79 h 377"/>
                <a:gd name="T6" fmla="*/ 84 w 132"/>
                <a:gd name="T7" fmla="*/ 576 h 377"/>
                <a:gd name="T8" fmla="*/ 156 w 132"/>
                <a:gd name="T9" fmla="*/ 576 h 3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377"/>
                <a:gd name="T17" fmla="*/ 132 w 132"/>
                <a:gd name="T18" fmla="*/ 377 h 3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377">
                  <a:moveTo>
                    <a:pt x="0" y="0"/>
                  </a:moveTo>
                  <a:lnTo>
                    <a:pt x="2" y="52"/>
                  </a:lnTo>
                  <a:lnTo>
                    <a:pt x="71" y="52"/>
                  </a:lnTo>
                  <a:lnTo>
                    <a:pt x="71" y="377"/>
                  </a:lnTo>
                  <a:lnTo>
                    <a:pt x="132" y="37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61" y="2424"/>
              <a:ext cx="183" cy="1105"/>
            </a:xfrm>
            <a:custGeom>
              <a:avLst/>
              <a:gdLst>
                <a:gd name="T0" fmla="*/ 0 w 155"/>
                <a:gd name="T1" fmla="*/ 0 h 724"/>
                <a:gd name="T2" fmla="*/ 2 w 155"/>
                <a:gd name="T3" fmla="*/ 79 h 724"/>
                <a:gd name="T4" fmla="*/ 119 w 155"/>
                <a:gd name="T5" fmla="*/ 79 h 724"/>
                <a:gd name="T6" fmla="*/ 119 w 155"/>
                <a:gd name="T7" fmla="*/ 1105 h 724"/>
                <a:gd name="T8" fmla="*/ 183 w 155"/>
                <a:gd name="T9" fmla="*/ 1105 h 7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5"/>
                <a:gd name="T16" fmla="*/ 0 h 724"/>
                <a:gd name="T17" fmla="*/ 155 w 155"/>
                <a:gd name="T18" fmla="*/ 724 h 7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5" h="724">
                  <a:moveTo>
                    <a:pt x="0" y="0"/>
                  </a:moveTo>
                  <a:lnTo>
                    <a:pt x="2" y="52"/>
                  </a:lnTo>
                  <a:lnTo>
                    <a:pt x="101" y="52"/>
                  </a:lnTo>
                  <a:lnTo>
                    <a:pt x="101" y="724"/>
                  </a:lnTo>
                  <a:lnTo>
                    <a:pt x="155" y="724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487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787" y="2471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49" y="2064"/>
              <a:ext cx="364" cy="868"/>
            </a:xfrm>
            <a:custGeom>
              <a:avLst/>
              <a:gdLst>
                <a:gd name="T0" fmla="*/ 364 w 308"/>
                <a:gd name="T1" fmla="*/ 868 h 569"/>
                <a:gd name="T2" fmla="*/ 364 w 308"/>
                <a:gd name="T3" fmla="*/ 0 h 569"/>
                <a:gd name="T4" fmla="*/ 0 w 308"/>
                <a:gd name="T5" fmla="*/ 0 h 569"/>
                <a:gd name="T6" fmla="*/ 0 w 308"/>
                <a:gd name="T7" fmla="*/ 868 h 569"/>
                <a:gd name="T8" fmla="*/ 364 w 308"/>
                <a:gd name="T9" fmla="*/ 868 h 569"/>
                <a:gd name="T10" fmla="*/ 364 w 308"/>
                <a:gd name="T11" fmla="*/ 868 h 5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8"/>
                <a:gd name="T19" fmla="*/ 0 h 569"/>
                <a:gd name="T20" fmla="*/ 308 w 308"/>
                <a:gd name="T21" fmla="*/ 569 h 5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8" h="569">
                  <a:moveTo>
                    <a:pt x="308" y="569"/>
                  </a:moveTo>
                  <a:lnTo>
                    <a:pt x="308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308" y="569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072" y="2041"/>
              <a:ext cx="365" cy="871"/>
            </a:xfrm>
            <a:custGeom>
              <a:avLst/>
              <a:gdLst>
                <a:gd name="T0" fmla="*/ 365 w 309"/>
                <a:gd name="T1" fmla="*/ 868 h 571"/>
                <a:gd name="T2" fmla="*/ 365 w 309"/>
                <a:gd name="T3" fmla="*/ 0 h 571"/>
                <a:gd name="T4" fmla="*/ 0 w 309"/>
                <a:gd name="T5" fmla="*/ 0 h 571"/>
                <a:gd name="T6" fmla="*/ 0 w 309"/>
                <a:gd name="T7" fmla="*/ 871 h 571"/>
                <a:gd name="T8" fmla="*/ 365 w 309"/>
                <a:gd name="T9" fmla="*/ 871 h 571"/>
                <a:gd name="T10" fmla="*/ 365 w 309"/>
                <a:gd name="T11" fmla="*/ 871 h 5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9"/>
                <a:gd name="T19" fmla="*/ 0 h 571"/>
                <a:gd name="T20" fmla="*/ 309 w 309"/>
                <a:gd name="T21" fmla="*/ 571 h 5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9" h="571">
                  <a:moveTo>
                    <a:pt x="309" y="569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0" y="571"/>
                  </a:lnTo>
                  <a:lnTo>
                    <a:pt x="309" y="571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787" y="2027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3 h 24"/>
                <a:gd name="T8" fmla="*/ 0 w 25"/>
                <a:gd name="T9" fmla="*/ 3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787" y="2692"/>
              <a:ext cx="28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75" y="261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975" y="2747"/>
              <a:ext cx="30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30 w 25"/>
                <a:gd name="T5" fmla="*/ 22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276" y="2747"/>
              <a:ext cx="32" cy="39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9 h 25"/>
                <a:gd name="T4" fmla="*/ 32 w 27"/>
                <a:gd name="T5" fmla="*/ 22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H="1">
              <a:off x="3117" y="2766"/>
              <a:ext cx="170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89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894" y="273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17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461" y="2503"/>
              <a:ext cx="64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515" y="24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172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1787" y="2248"/>
              <a:ext cx="28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817" y="1944"/>
              <a:ext cx="430" cy="871"/>
            </a:xfrm>
            <a:custGeom>
              <a:avLst/>
              <a:gdLst>
                <a:gd name="T0" fmla="*/ 430 w 364"/>
                <a:gd name="T1" fmla="*/ 871 h 570"/>
                <a:gd name="T2" fmla="*/ 430 w 364"/>
                <a:gd name="T3" fmla="*/ 0 h 570"/>
                <a:gd name="T4" fmla="*/ 0 w 364"/>
                <a:gd name="T5" fmla="*/ 0 h 570"/>
                <a:gd name="T6" fmla="*/ 0 w 364"/>
                <a:gd name="T7" fmla="*/ 871 h 570"/>
                <a:gd name="T8" fmla="*/ 430 w 364"/>
                <a:gd name="T9" fmla="*/ 871 h 570"/>
                <a:gd name="T10" fmla="*/ 430 w 364"/>
                <a:gd name="T11" fmla="*/ 871 h 5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4"/>
                <a:gd name="T19" fmla="*/ 0 h 570"/>
                <a:gd name="T20" fmla="*/ 364 w 364"/>
                <a:gd name="T21" fmla="*/ 570 h 57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4" h="570">
                  <a:moveTo>
                    <a:pt x="364" y="570"/>
                  </a:moveTo>
                  <a:lnTo>
                    <a:pt x="364" y="0"/>
                  </a:lnTo>
                  <a:lnTo>
                    <a:pt x="0" y="0"/>
                  </a:lnTo>
                  <a:lnTo>
                    <a:pt x="0" y="570"/>
                  </a:lnTo>
                  <a:lnTo>
                    <a:pt x="364" y="57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497" y="2613"/>
              <a:ext cx="3600" cy="1389"/>
            </a:xfrm>
            <a:custGeom>
              <a:avLst/>
              <a:gdLst>
                <a:gd name="T0" fmla="*/ 299 w 3050"/>
                <a:gd name="T1" fmla="*/ 99 h 910"/>
                <a:gd name="T2" fmla="*/ 0 w 3050"/>
                <a:gd name="T3" fmla="*/ 99 h 910"/>
                <a:gd name="T4" fmla="*/ 0 w 3050"/>
                <a:gd name="T5" fmla="*/ 1389 h 910"/>
                <a:gd name="T6" fmla="*/ 3600 w 3050"/>
                <a:gd name="T7" fmla="*/ 1389 h 910"/>
                <a:gd name="T8" fmla="*/ 3600 w 3050"/>
                <a:gd name="T9" fmla="*/ 0 h 910"/>
                <a:gd name="T10" fmla="*/ 3537 w 3050"/>
                <a:gd name="T11" fmla="*/ 0 h 9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50"/>
                <a:gd name="T19" fmla="*/ 0 h 910"/>
                <a:gd name="T20" fmla="*/ 3050 w 3050"/>
                <a:gd name="T21" fmla="*/ 910 h 9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50" h="910">
                  <a:moveTo>
                    <a:pt x="253" y="65"/>
                  </a:moveTo>
                  <a:lnTo>
                    <a:pt x="0" y="65"/>
                  </a:lnTo>
                  <a:lnTo>
                    <a:pt x="0" y="910"/>
                  </a:lnTo>
                  <a:lnTo>
                    <a:pt x="3050" y="910"/>
                  </a:lnTo>
                  <a:lnTo>
                    <a:pt x="3050" y="0"/>
                  </a:lnTo>
                  <a:lnTo>
                    <a:pt x="299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H="1">
              <a:off x="1244" y="2047"/>
              <a:ext cx="55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H="1">
              <a:off x="2922" y="2766"/>
              <a:ext cx="6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1244" y="2268"/>
              <a:ext cx="554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2452" y="261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 flipH="1">
              <a:off x="2602" y="2628"/>
              <a:ext cx="38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H="1">
              <a:off x="2247" y="2628"/>
              <a:ext cx="21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3972" y="2459"/>
              <a:ext cx="29" cy="35"/>
            </a:xfrm>
            <a:custGeom>
              <a:avLst/>
              <a:gdLst>
                <a:gd name="T0" fmla="*/ 15 w 24"/>
                <a:gd name="T1" fmla="*/ 35 h 23"/>
                <a:gd name="T2" fmla="*/ 17 w 24"/>
                <a:gd name="T3" fmla="*/ 35 h 23"/>
                <a:gd name="T4" fmla="*/ 19 w 24"/>
                <a:gd name="T5" fmla="*/ 35 h 23"/>
                <a:gd name="T6" fmla="*/ 22 w 24"/>
                <a:gd name="T7" fmla="*/ 32 h 23"/>
                <a:gd name="T8" fmla="*/ 24 w 24"/>
                <a:gd name="T9" fmla="*/ 32 h 23"/>
                <a:gd name="T10" fmla="*/ 24 w 24"/>
                <a:gd name="T11" fmla="*/ 29 h 23"/>
                <a:gd name="T12" fmla="*/ 27 w 24"/>
                <a:gd name="T13" fmla="*/ 29 h 23"/>
                <a:gd name="T14" fmla="*/ 29 w 24"/>
                <a:gd name="T15" fmla="*/ 26 h 23"/>
                <a:gd name="T16" fmla="*/ 29 w 24"/>
                <a:gd name="T17" fmla="*/ 23 h 23"/>
                <a:gd name="T18" fmla="*/ 29 w 24"/>
                <a:gd name="T19" fmla="*/ 20 h 23"/>
                <a:gd name="T20" fmla="*/ 29 w 24"/>
                <a:gd name="T21" fmla="*/ 17 h 23"/>
                <a:gd name="T22" fmla="*/ 29 w 24"/>
                <a:gd name="T23" fmla="*/ 14 h 23"/>
                <a:gd name="T24" fmla="*/ 29 w 24"/>
                <a:gd name="T25" fmla="*/ 12 h 23"/>
                <a:gd name="T26" fmla="*/ 29 w 24"/>
                <a:gd name="T27" fmla="*/ 9 h 23"/>
                <a:gd name="T28" fmla="*/ 27 w 24"/>
                <a:gd name="T29" fmla="*/ 6 h 23"/>
                <a:gd name="T30" fmla="*/ 24 w 24"/>
                <a:gd name="T31" fmla="*/ 3 h 23"/>
                <a:gd name="T32" fmla="*/ 24 w 24"/>
                <a:gd name="T33" fmla="*/ 3 h 23"/>
                <a:gd name="T34" fmla="*/ 22 w 24"/>
                <a:gd name="T35" fmla="*/ 0 h 23"/>
                <a:gd name="T36" fmla="*/ 19 w 24"/>
                <a:gd name="T37" fmla="*/ 0 h 23"/>
                <a:gd name="T38" fmla="*/ 17 w 24"/>
                <a:gd name="T39" fmla="*/ 0 h 23"/>
                <a:gd name="T40" fmla="*/ 15 w 24"/>
                <a:gd name="T41" fmla="*/ 0 h 23"/>
                <a:gd name="T42" fmla="*/ 12 w 24"/>
                <a:gd name="T43" fmla="*/ 0 h 23"/>
                <a:gd name="T44" fmla="*/ 10 w 24"/>
                <a:gd name="T45" fmla="*/ 0 h 23"/>
                <a:gd name="T46" fmla="*/ 7 w 24"/>
                <a:gd name="T47" fmla="*/ 0 h 23"/>
                <a:gd name="T48" fmla="*/ 5 w 24"/>
                <a:gd name="T49" fmla="*/ 3 h 23"/>
                <a:gd name="T50" fmla="*/ 5 w 24"/>
                <a:gd name="T51" fmla="*/ 3 h 23"/>
                <a:gd name="T52" fmla="*/ 2 w 24"/>
                <a:gd name="T53" fmla="*/ 6 h 23"/>
                <a:gd name="T54" fmla="*/ 0 w 24"/>
                <a:gd name="T55" fmla="*/ 9 h 23"/>
                <a:gd name="T56" fmla="*/ 0 w 24"/>
                <a:gd name="T57" fmla="*/ 12 h 23"/>
                <a:gd name="T58" fmla="*/ 0 w 24"/>
                <a:gd name="T59" fmla="*/ 14 h 23"/>
                <a:gd name="T60" fmla="*/ 0 w 24"/>
                <a:gd name="T61" fmla="*/ 17 h 23"/>
                <a:gd name="T62" fmla="*/ 0 w 24"/>
                <a:gd name="T63" fmla="*/ 20 h 23"/>
                <a:gd name="T64" fmla="*/ 0 w 24"/>
                <a:gd name="T65" fmla="*/ 23 h 23"/>
                <a:gd name="T66" fmla="*/ 0 w 24"/>
                <a:gd name="T67" fmla="*/ 26 h 23"/>
                <a:gd name="T68" fmla="*/ 2 w 24"/>
                <a:gd name="T69" fmla="*/ 29 h 23"/>
                <a:gd name="T70" fmla="*/ 5 w 24"/>
                <a:gd name="T71" fmla="*/ 29 h 23"/>
                <a:gd name="T72" fmla="*/ 5 w 24"/>
                <a:gd name="T73" fmla="*/ 32 h 23"/>
                <a:gd name="T74" fmla="*/ 7 w 24"/>
                <a:gd name="T75" fmla="*/ 32 h 23"/>
                <a:gd name="T76" fmla="*/ 10 w 24"/>
                <a:gd name="T77" fmla="*/ 35 h 23"/>
                <a:gd name="T78" fmla="*/ 12 w 24"/>
                <a:gd name="T79" fmla="*/ 35 h 23"/>
                <a:gd name="T80" fmla="*/ 15 w 24"/>
                <a:gd name="T81" fmla="*/ 35 h 23"/>
                <a:gd name="T82" fmla="*/ 15 w 24"/>
                <a:gd name="T83" fmla="*/ 35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"/>
                <a:gd name="T127" fmla="*/ 0 h 23"/>
                <a:gd name="T128" fmla="*/ 24 w 24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757" y="1136"/>
              <a:ext cx="236" cy="648"/>
            </a:xfrm>
            <a:custGeom>
              <a:avLst/>
              <a:gdLst>
                <a:gd name="T0" fmla="*/ 118 w 200"/>
                <a:gd name="T1" fmla="*/ 648 h 425"/>
                <a:gd name="T2" fmla="*/ 136 w 200"/>
                <a:gd name="T3" fmla="*/ 645 h 425"/>
                <a:gd name="T4" fmla="*/ 155 w 200"/>
                <a:gd name="T5" fmla="*/ 633 h 425"/>
                <a:gd name="T6" fmla="*/ 172 w 200"/>
                <a:gd name="T7" fmla="*/ 613 h 425"/>
                <a:gd name="T8" fmla="*/ 189 w 200"/>
                <a:gd name="T9" fmla="*/ 585 h 425"/>
                <a:gd name="T10" fmla="*/ 202 w 200"/>
                <a:gd name="T11" fmla="*/ 553 h 425"/>
                <a:gd name="T12" fmla="*/ 214 w 200"/>
                <a:gd name="T13" fmla="*/ 517 h 425"/>
                <a:gd name="T14" fmla="*/ 222 w 200"/>
                <a:gd name="T15" fmla="*/ 473 h 425"/>
                <a:gd name="T16" fmla="*/ 231 w 200"/>
                <a:gd name="T17" fmla="*/ 425 h 425"/>
                <a:gd name="T18" fmla="*/ 236 w 200"/>
                <a:gd name="T19" fmla="*/ 377 h 425"/>
                <a:gd name="T20" fmla="*/ 236 w 200"/>
                <a:gd name="T21" fmla="*/ 323 h 425"/>
                <a:gd name="T22" fmla="*/ 236 w 200"/>
                <a:gd name="T23" fmla="*/ 271 h 425"/>
                <a:gd name="T24" fmla="*/ 231 w 200"/>
                <a:gd name="T25" fmla="*/ 221 h 425"/>
                <a:gd name="T26" fmla="*/ 222 w 200"/>
                <a:gd name="T27" fmla="*/ 175 h 425"/>
                <a:gd name="T28" fmla="*/ 214 w 200"/>
                <a:gd name="T29" fmla="*/ 134 h 425"/>
                <a:gd name="T30" fmla="*/ 202 w 200"/>
                <a:gd name="T31" fmla="*/ 96 h 425"/>
                <a:gd name="T32" fmla="*/ 189 w 200"/>
                <a:gd name="T33" fmla="*/ 64 h 425"/>
                <a:gd name="T34" fmla="*/ 172 w 200"/>
                <a:gd name="T35" fmla="*/ 38 h 425"/>
                <a:gd name="T36" fmla="*/ 155 w 200"/>
                <a:gd name="T37" fmla="*/ 17 h 425"/>
                <a:gd name="T38" fmla="*/ 136 w 200"/>
                <a:gd name="T39" fmla="*/ 6 h 425"/>
                <a:gd name="T40" fmla="*/ 118 w 200"/>
                <a:gd name="T41" fmla="*/ 0 h 425"/>
                <a:gd name="T42" fmla="*/ 98 w 200"/>
                <a:gd name="T43" fmla="*/ 6 h 425"/>
                <a:gd name="T44" fmla="*/ 80 w 200"/>
                <a:gd name="T45" fmla="*/ 17 h 425"/>
                <a:gd name="T46" fmla="*/ 64 w 200"/>
                <a:gd name="T47" fmla="*/ 38 h 425"/>
                <a:gd name="T48" fmla="*/ 48 w 200"/>
                <a:gd name="T49" fmla="*/ 64 h 425"/>
                <a:gd name="T50" fmla="*/ 34 w 200"/>
                <a:gd name="T51" fmla="*/ 96 h 425"/>
                <a:gd name="T52" fmla="*/ 24 w 200"/>
                <a:gd name="T53" fmla="*/ 134 h 425"/>
                <a:gd name="T54" fmla="*/ 14 w 200"/>
                <a:gd name="T55" fmla="*/ 175 h 425"/>
                <a:gd name="T56" fmla="*/ 5 w 200"/>
                <a:gd name="T57" fmla="*/ 221 h 425"/>
                <a:gd name="T58" fmla="*/ 0 w 200"/>
                <a:gd name="T59" fmla="*/ 271 h 425"/>
                <a:gd name="T60" fmla="*/ 0 w 200"/>
                <a:gd name="T61" fmla="*/ 323 h 425"/>
                <a:gd name="T62" fmla="*/ 0 w 200"/>
                <a:gd name="T63" fmla="*/ 377 h 425"/>
                <a:gd name="T64" fmla="*/ 5 w 200"/>
                <a:gd name="T65" fmla="*/ 425 h 425"/>
                <a:gd name="T66" fmla="*/ 14 w 200"/>
                <a:gd name="T67" fmla="*/ 473 h 425"/>
                <a:gd name="T68" fmla="*/ 24 w 200"/>
                <a:gd name="T69" fmla="*/ 517 h 425"/>
                <a:gd name="T70" fmla="*/ 34 w 200"/>
                <a:gd name="T71" fmla="*/ 553 h 425"/>
                <a:gd name="T72" fmla="*/ 48 w 200"/>
                <a:gd name="T73" fmla="*/ 585 h 425"/>
                <a:gd name="T74" fmla="*/ 64 w 200"/>
                <a:gd name="T75" fmla="*/ 613 h 425"/>
                <a:gd name="T76" fmla="*/ 80 w 200"/>
                <a:gd name="T77" fmla="*/ 633 h 425"/>
                <a:gd name="T78" fmla="*/ 98 w 200"/>
                <a:gd name="T79" fmla="*/ 645 h 425"/>
                <a:gd name="T80" fmla="*/ 118 w 200"/>
                <a:gd name="T81" fmla="*/ 648 h 425"/>
                <a:gd name="T82" fmla="*/ 118 w 200"/>
                <a:gd name="T83" fmla="*/ 648 h 4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0"/>
                <a:gd name="T127" fmla="*/ 0 h 425"/>
                <a:gd name="T128" fmla="*/ 200 w 200"/>
                <a:gd name="T129" fmla="*/ 425 h 4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0" h="425">
                  <a:moveTo>
                    <a:pt x="100" y="425"/>
                  </a:moveTo>
                  <a:lnTo>
                    <a:pt x="115" y="423"/>
                  </a:lnTo>
                  <a:lnTo>
                    <a:pt x="131" y="415"/>
                  </a:lnTo>
                  <a:lnTo>
                    <a:pt x="146" y="402"/>
                  </a:lnTo>
                  <a:lnTo>
                    <a:pt x="160" y="384"/>
                  </a:lnTo>
                  <a:lnTo>
                    <a:pt x="171" y="363"/>
                  </a:lnTo>
                  <a:lnTo>
                    <a:pt x="181" y="339"/>
                  </a:lnTo>
                  <a:lnTo>
                    <a:pt x="188" y="310"/>
                  </a:lnTo>
                  <a:lnTo>
                    <a:pt x="196" y="279"/>
                  </a:lnTo>
                  <a:lnTo>
                    <a:pt x="200" y="247"/>
                  </a:lnTo>
                  <a:lnTo>
                    <a:pt x="200" y="212"/>
                  </a:lnTo>
                  <a:lnTo>
                    <a:pt x="200" y="178"/>
                  </a:lnTo>
                  <a:lnTo>
                    <a:pt x="196" y="145"/>
                  </a:lnTo>
                  <a:lnTo>
                    <a:pt x="188" y="115"/>
                  </a:lnTo>
                  <a:lnTo>
                    <a:pt x="181" y="88"/>
                  </a:lnTo>
                  <a:lnTo>
                    <a:pt x="171" y="63"/>
                  </a:lnTo>
                  <a:lnTo>
                    <a:pt x="160" y="42"/>
                  </a:lnTo>
                  <a:lnTo>
                    <a:pt x="146" y="25"/>
                  </a:lnTo>
                  <a:lnTo>
                    <a:pt x="131" y="11"/>
                  </a:lnTo>
                  <a:lnTo>
                    <a:pt x="115" y="4"/>
                  </a:lnTo>
                  <a:lnTo>
                    <a:pt x="100" y="0"/>
                  </a:lnTo>
                  <a:lnTo>
                    <a:pt x="83" y="4"/>
                  </a:lnTo>
                  <a:lnTo>
                    <a:pt x="68" y="11"/>
                  </a:lnTo>
                  <a:lnTo>
                    <a:pt x="54" y="25"/>
                  </a:lnTo>
                  <a:lnTo>
                    <a:pt x="41" y="42"/>
                  </a:lnTo>
                  <a:lnTo>
                    <a:pt x="29" y="63"/>
                  </a:lnTo>
                  <a:lnTo>
                    <a:pt x="20" y="88"/>
                  </a:lnTo>
                  <a:lnTo>
                    <a:pt x="12" y="115"/>
                  </a:lnTo>
                  <a:lnTo>
                    <a:pt x="4" y="145"/>
                  </a:lnTo>
                  <a:lnTo>
                    <a:pt x="0" y="178"/>
                  </a:lnTo>
                  <a:lnTo>
                    <a:pt x="0" y="212"/>
                  </a:lnTo>
                  <a:lnTo>
                    <a:pt x="0" y="247"/>
                  </a:lnTo>
                  <a:lnTo>
                    <a:pt x="4" y="279"/>
                  </a:lnTo>
                  <a:lnTo>
                    <a:pt x="12" y="310"/>
                  </a:lnTo>
                  <a:lnTo>
                    <a:pt x="20" y="339"/>
                  </a:lnTo>
                  <a:lnTo>
                    <a:pt x="29" y="363"/>
                  </a:lnTo>
                  <a:lnTo>
                    <a:pt x="41" y="384"/>
                  </a:lnTo>
                  <a:lnTo>
                    <a:pt x="54" y="402"/>
                  </a:lnTo>
                  <a:lnTo>
                    <a:pt x="68" y="415"/>
                  </a:lnTo>
                  <a:lnTo>
                    <a:pt x="83" y="423"/>
                  </a:lnTo>
                  <a:lnTo>
                    <a:pt x="100" y="42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 flipH="1">
              <a:off x="1699" y="1403"/>
              <a:ext cx="342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999" y="1833"/>
              <a:ext cx="116" cy="1725"/>
            </a:xfrm>
            <a:custGeom>
              <a:avLst/>
              <a:gdLst>
                <a:gd name="T0" fmla="*/ 114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2909" y="2747"/>
              <a:ext cx="29" cy="39"/>
            </a:xfrm>
            <a:custGeom>
              <a:avLst/>
              <a:gdLst>
                <a:gd name="T0" fmla="*/ 14 w 25"/>
                <a:gd name="T1" fmla="*/ 39 h 25"/>
                <a:gd name="T2" fmla="*/ 16 w 25"/>
                <a:gd name="T3" fmla="*/ 39 h 25"/>
                <a:gd name="T4" fmla="*/ 19 w 25"/>
                <a:gd name="T5" fmla="*/ 39 h 25"/>
                <a:gd name="T6" fmla="*/ 21 w 25"/>
                <a:gd name="T7" fmla="*/ 36 h 25"/>
                <a:gd name="T8" fmla="*/ 23 w 25"/>
                <a:gd name="T9" fmla="*/ 36 h 25"/>
                <a:gd name="T10" fmla="*/ 24 w 25"/>
                <a:gd name="T11" fmla="*/ 34 h 25"/>
                <a:gd name="T12" fmla="*/ 24 w 25"/>
                <a:gd name="T13" fmla="*/ 31 h 25"/>
                <a:gd name="T14" fmla="*/ 27 w 25"/>
                <a:gd name="T15" fmla="*/ 31 h 25"/>
                <a:gd name="T16" fmla="*/ 27 w 25"/>
                <a:gd name="T17" fmla="*/ 28 h 25"/>
                <a:gd name="T18" fmla="*/ 29 w 25"/>
                <a:gd name="T19" fmla="*/ 25 h 25"/>
                <a:gd name="T20" fmla="*/ 29 w 25"/>
                <a:gd name="T21" fmla="*/ 22 h 25"/>
                <a:gd name="T22" fmla="*/ 29 w 25"/>
                <a:gd name="T23" fmla="*/ 19 h 25"/>
                <a:gd name="T24" fmla="*/ 27 w 25"/>
                <a:gd name="T25" fmla="*/ 16 h 25"/>
                <a:gd name="T26" fmla="*/ 27 w 25"/>
                <a:gd name="T27" fmla="*/ 12 h 25"/>
                <a:gd name="T28" fmla="*/ 24 w 25"/>
                <a:gd name="T29" fmla="*/ 9 h 25"/>
                <a:gd name="T30" fmla="*/ 24 w 25"/>
                <a:gd name="T31" fmla="*/ 6 h 25"/>
                <a:gd name="T32" fmla="*/ 23 w 25"/>
                <a:gd name="T33" fmla="*/ 6 h 25"/>
                <a:gd name="T34" fmla="*/ 21 w 25"/>
                <a:gd name="T35" fmla="*/ 3 h 25"/>
                <a:gd name="T36" fmla="*/ 19 w 25"/>
                <a:gd name="T37" fmla="*/ 3 h 25"/>
                <a:gd name="T38" fmla="*/ 16 w 25"/>
                <a:gd name="T39" fmla="*/ 0 h 25"/>
                <a:gd name="T40" fmla="*/ 14 w 25"/>
                <a:gd name="T41" fmla="*/ 0 h 25"/>
                <a:gd name="T42" fmla="*/ 12 w 25"/>
                <a:gd name="T43" fmla="*/ 0 h 25"/>
                <a:gd name="T44" fmla="*/ 9 w 25"/>
                <a:gd name="T45" fmla="*/ 3 h 25"/>
                <a:gd name="T46" fmla="*/ 7 w 25"/>
                <a:gd name="T47" fmla="*/ 3 h 25"/>
                <a:gd name="T48" fmla="*/ 7 w 25"/>
                <a:gd name="T49" fmla="*/ 6 h 25"/>
                <a:gd name="T50" fmla="*/ 5 w 25"/>
                <a:gd name="T51" fmla="*/ 6 h 25"/>
                <a:gd name="T52" fmla="*/ 2 w 25"/>
                <a:gd name="T53" fmla="*/ 9 h 25"/>
                <a:gd name="T54" fmla="*/ 2 w 25"/>
                <a:gd name="T55" fmla="*/ 12 h 25"/>
                <a:gd name="T56" fmla="*/ 0 w 25"/>
                <a:gd name="T57" fmla="*/ 16 h 25"/>
                <a:gd name="T58" fmla="*/ 0 w 25"/>
                <a:gd name="T59" fmla="*/ 19 h 25"/>
                <a:gd name="T60" fmla="*/ 0 w 25"/>
                <a:gd name="T61" fmla="*/ 22 h 25"/>
                <a:gd name="T62" fmla="*/ 0 w 25"/>
                <a:gd name="T63" fmla="*/ 25 h 25"/>
                <a:gd name="T64" fmla="*/ 0 w 25"/>
                <a:gd name="T65" fmla="*/ 28 h 25"/>
                <a:gd name="T66" fmla="*/ 2 w 25"/>
                <a:gd name="T67" fmla="*/ 31 h 25"/>
                <a:gd name="T68" fmla="*/ 2 w 25"/>
                <a:gd name="T69" fmla="*/ 31 h 25"/>
                <a:gd name="T70" fmla="*/ 5 w 25"/>
                <a:gd name="T71" fmla="*/ 34 h 25"/>
                <a:gd name="T72" fmla="*/ 7 w 25"/>
                <a:gd name="T73" fmla="*/ 36 h 25"/>
                <a:gd name="T74" fmla="*/ 7 w 25"/>
                <a:gd name="T75" fmla="*/ 36 h 25"/>
                <a:gd name="T76" fmla="*/ 9 w 25"/>
                <a:gd name="T77" fmla="*/ 39 h 25"/>
                <a:gd name="T78" fmla="*/ 12 w 25"/>
                <a:gd name="T79" fmla="*/ 39 h 25"/>
                <a:gd name="T80" fmla="*/ 14 w 25"/>
                <a:gd name="T81" fmla="*/ 39 h 25"/>
                <a:gd name="T82" fmla="*/ 14 w 25"/>
                <a:gd name="T83" fmla="*/ 39 h 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25"/>
                <a:gd name="T128" fmla="*/ 25 w 25"/>
                <a:gd name="T129" fmla="*/ 25 h 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25">
                  <a:moveTo>
                    <a:pt x="12" y="25"/>
                  </a:moveTo>
                  <a:lnTo>
                    <a:pt x="14" y="25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1" y="22"/>
                  </a:lnTo>
                  <a:lnTo>
                    <a:pt x="21" y="20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482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965" y="2485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913" y="2503"/>
              <a:ext cx="6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452" y="2027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20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 flipH="1">
              <a:off x="2250" y="2044"/>
              <a:ext cx="20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2452" y="305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307" y="2047"/>
              <a:ext cx="1155" cy="1029"/>
            </a:xfrm>
            <a:custGeom>
              <a:avLst/>
              <a:gdLst>
                <a:gd name="T0" fmla="*/ 1155 w 978"/>
                <a:gd name="T1" fmla="*/ 1026 h 674"/>
                <a:gd name="T2" fmla="*/ 0 w 978"/>
                <a:gd name="T3" fmla="*/ 1029 h 674"/>
                <a:gd name="T4" fmla="*/ 0 w 978"/>
                <a:gd name="T5" fmla="*/ 0 h 674"/>
                <a:gd name="T6" fmla="*/ 0 60000 65536"/>
                <a:gd name="T7" fmla="*/ 0 60000 65536"/>
                <a:gd name="T8" fmla="*/ 0 60000 65536"/>
                <a:gd name="T9" fmla="*/ 0 w 978"/>
                <a:gd name="T10" fmla="*/ 0 h 674"/>
                <a:gd name="T11" fmla="*/ 978 w 978"/>
                <a:gd name="T12" fmla="*/ 674 h 6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" h="674">
                  <a:moveTo>
                    <a:pt x="978" y="672"/>
                  </a:moveTo>
                  <a:lnTo>
                    <a:pt x="0" y="674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2502" y="1667"/>
              <a:ext cx="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EX</a:t>
              </a:r>
              <a:endParaRPr lang="en-US" sz="800" b="1">
                <a:latin typeface="Arial" charset="0"/>
              </a:endParaRPr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487" y="1334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2521" y="141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2487" y="1089"/>
              <a:ext cx="115" cy="249"/>
            </a:xfrm>
            <a:custGeom>
              <a:avLst/>
              <a:gdLst>
                <a:gd name="T0" fmla="*/ 113 w 98"/>
                <a:gd name="T1" fmla="*/ 249 h 163"/>
                <a:gd name="T2" fmla="*/ 115 w 98"/>
                <a:gd name="T3" fmla="*/ 0 h 163"/>
                <a:gd name="T4" fmla="*/ 0 w 98"/>
                <a:gd name="T5" fmla="*/ 0 h 163"/>
                <a:gd name="T6" fmla="*/ 0 w 98"/>
                <a:gd name="T7" fmla="*/ 249 h 163"/>
                <a:gd name="T8" fmla="*/ 115 w 98"/>
                <a:gd name="T9" fmla="*/ 249 h 163"/>
                <a:gd name="T10" fmla="*/ 115 w 98"/>
                <a:gd name="T11" fmla="*/ 249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3"/>
                <a:gd name="T20" fmla="*/ 98 w 98"/>
                <a:gd name="T21" fmla="*/ 163 h 1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3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3"/>
                  </a:lnTo>
                  <a:lnTo>
                    <a:pt x="98" y="163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2496" y="1168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452" y="169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452" y="1190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2400" y="1209"/>
              <a:ext cx="62" cy="502"/>
            </a:xfrm>
            <a:custGeom>
              <a:avLst/>
              <a:gdLst>
                <a:gd name="T0" fmla="*/ 62 w 52"/>
                <a:gd name="T1" fmla="*/ 0 h 329"/>
                <a:gd name="T2" fmla="*/ 0 w 52"/>
                <a:gd name="T3" fmla="*/ 2 h 329"/>
                <a:gd name="T4" fmla="*/ 0 w 52"/>
                <a:gd name="T5" fmla="*/ 502 h 329"/>
                <a:gd name="T6" fmla="*/ 62 w 52"/>
                <a:gd name="T7" fmla="*/ 502 h 3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29"/>
                <a:gd name="T14" fmla="*/ 52 w 52"/>
                <a:gd name="T15" fmla="*/ 329 h 3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29">
                  <a:moveTo>
                    <a:pt x="52" y="0"/>
                  </a:moveTo>
                  <a:lnTo>
                    <a:pt x="0" y="1"/>
                  </a:lnTo>
                  <a:lnTo>
                    <a:pt x="0" y="329"/>
                  </a:lnTo>
                  <a:lnTo>
                    <a:pt x="52" y="329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679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3679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679" y="1338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644" y="1673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2602" y="1459"/>
              <a:ext cx="1052" cy="234"/>
            </a:xfrm>
            <a:custGeom>
              <a:avLst/>
              <a:gdLst>
                <a:gd name="T0" fmla="*/ 1052 w 891"/>
                <a:gd name="T1" fmla="*/ 231 h 153"/>
                <a:gd name="T2" fmla="*/ 948 w 891"/>
                <a:gd name="T3" fmla="*/ 234 h 153"/>
                <a:gd name="T4" fmla="*/ 948 w 891"/>
                <a:gd name="T5" fmla="*/ 0 h 153"/>
                <a:gd name="T6" fmla="*/ 0 w 891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1"/>
                <a:gd name="T13" fmla="*/ 0 h 153"/>
                <a:gd name="T14" fmla="*/ 891 w 891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1" h="153">
                  <a:moveTo>
                    <a:pt x="891" y="151"/>
                  </a:moveTo>
                  <a:lnTo>
                    <a:pt x="803" y="153"/>
                  </a:lnTo>
                  <a:lnTo>
                    <a:pt x="803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64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599" y="1209"/>
              <a:ext cx="1055" cy="250"/>
            </a:xfrm>
            <a:custGeom>
              <a:avLst/>
              <a:gdLst>
                <a:gd name="T0" fmla="*/ 0 w 893"/>
                <a:gd name="T1" fmla="*/ 0 h 164"/>
                <a:gd name="T2" fmla="*/ 994 w 893"/>
                <a:gd name="T3" fmla="*/ 2 h 164"/>
                <a:gd name="T4" fmla="*/ 994 w 893"/>
                <a:gd name="T5" fmla="*/ 250 h 164"/>
                <a:gd name="T6" fmla="*/ 1055 w 893"/>
                <a:gd name="T7" fmla="*/ 25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3"/>
                <a:gd name="T13" fmla="*/ 0 h 164"/>
                <a:gd name="T14" fmla="*/ 893 w 893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3" h="164">
                  <a:moveTo>
                    <a:pt x="0" y="0"/>
                  </a:moveTo>
                  <a:lnTo>
                    <a:pt x="841" y="1"/>
                  </a:lnTo>
                  <a:lnTo>
                    <a:pt x="841" y="164"/>
                  </a:lnTo>
                  <a:lnTo>
                    <a:pt x="893" y="164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534" y="1586"/>
              <a:ext cx="116" cy="247"/>
            </a:xfrm>
            <a:custGeom>
              <a:avLst/>
              <a:gdLst>
                <a:gd name="T0" fmla="*/ 116 w 98"/>
                <a:gd name="T1" fmla="*/ 247 h 162"/>
                <a:gd name="T2" fmla="*/ 116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6 w 98"/>
                <a:gd name="T9" fmla="*/ 247 h 162"/>
                <a:gd name="T10" fmla="*/ 116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8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4535" y="1833"/>
              <a:ext cx="116" cy="1725"/>
            </a:xfrm>
            <a:custGeom>
              <a:avLst/>
              <a:gdLst>
                <a:gd name="T0" fmla="*/ 116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8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364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6"/>
            <p:cNvSpPr>
              <a:spLocks noChangeShapeType="1"/>
            </p:cNvSpPr>
            <p:nvPr/>
          </p:nvSpPr>
          <p:spPr bwMode="auto">
            <a:xfrm flipH="1">
              <a:off x="3495" y="2473"/>
              <a:ext cx="15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502" y="169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794" y="1459"/>
              <a:ext cx="715" cy="252"/>
            </a:xfrm>
            <a:custGeom>
              <a:avLst/>
              <a:gdLst>
                <a:gd name="T0" fmla="*/ 715 w 606"/>
                <a:gd name="T1" fmla="*/ 249 h 165"/>
                <a:gd name="T2" fmla="*/ 654 w 606"/>
                <a:gd name="T3" fmla="*/ 252 h 165"/>
                <a:gd name="T4" fmla="*/ 654 w 606"/>
                <a:gd name="T5" fmla="*/ 0 h 165"/>
                <a:gd name="T6" fmla="*/ 0 w 606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165"/>
                <a:gd name="T14" fmla="*/ 606 w 606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165">
                  <a:moveTo>
                    <a:pt x="606" y="163"/>
                  </a:moveTo>
                  <a:lnTo>
                    <a:pt x="554" y="165"/>
                  </a:lnTo>
                  <a:lnTo>
                    <a:pt x="554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4500" y="245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20 h 25"/>
                <a:gd name="T6" fmla="*/ 2 w 27"/>
                <a:gd name="T7" fmla="*/ 3 h 25"/>
                <a:gd name="T8" fmla="*/ 2 w 27"/>
                <a:gd name="T9" fmla="*/ 3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0"/>
            <p:cNvSpPr>
              <a:spLocks noChangeShapeType="1"/>
            </p:cNvSpPr>
            <p:nvPr/>
          </p:nvSpPr>
          <p:spPr bwMode="auto">
            <a:xfrm flipH="1">
              <a:off x="4650" y="2473"/>
              <a:ext cx="257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1"/>
            <p:cNvSpPr>
              <a:spLocks noChangeShapeType="1"/>
            </p:cNvSpPr>
            <p:nvPr/>
          </p:nvSpPr>
          <p:spPr bwMode="auto">
            <a:xfrm flipH="1">
              <a:off x="4439" y="2473"/>
              <a:ext cx="68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4500" y="297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17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4650" y="2750"/>
              <a:ext cx="257" cy="243"/>
            </a:xfrm>
            <a:custGeom>
              <a:avLst/>
              <a:gdLst>
                <a:gd name="T0" fmla="*/ 257 w 218"/>
                <a:gd name="T1" fmla="*/ 0 h 159"/>
                <a:gd name="T2" fmla="*/ 192 w 218"/>
                <a:gd name="T3" fmla="*/ 0 h 159"/>
                <a:gd name="T4" fmla="*/ 192 w 218"/>
                <a:gd name="T5" fmla="*/ 243 h 159"/>
                <a:gd name="T6" fmla="*/ 0 w 218"/>
                <a:gd name="T7" fmla="*/ 243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8"/>
                <a:gd name="T13" fmla="*/ 0 h 159"/>
                <a:gd name="T14" fmla="*/ 218 w 218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8" h="159">
                  <a:moveTo>
                    <a:pt x="218" y="0"/>
                  </a:moveTo>
                  <a:lnTo>
                    <a:pt x="163" y="0"/>
                  </a:lnTo>
                  <a:lnTo>
                    <a:pt x="163" y="159"/>
                  </a:lnTo>
                  <a:lnTo>
                    <a:pt x="0" y="159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4"/>
            <p:cNvSpPr>
              <a:spLocks noChangeShapeType="1"/>
            </p:cNvSpPr>
            <p:nvPr/>
          </p:nvSpPr>
          <p:spPr bwMode="auto">
            <a:xfrm flipH="1">
              <a:off x="3986" y="2993"/>
              <a:ext cx="521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317" y="2102"/>
              <a:ext cx="184" cy="746"/>
            </a:xfrm>
            <a:custGeom>
              <a:avLst/>
              <a:gdLst>
                <a:gd name="T0" fmla="*/ 0 w 157"/>
                <a:gd name="T1" fmla="*/ 0 h 489"/>
                <a:gd name="T2" fmla="*/ 0 w 157"/>
                <a:gd name="T3" fmla="*/ 302 h 489"/>
                <a:gd name="T4" fmla="*/ 59 w 157"/>
                <a:gd name="T5" fmla="*/ 374 h 489"/>
                <a:gd name="T6" fmla="*/ 0 w 157"/>
                <a:gd name="T7" fmla="*/ 444 h 489"/>
                <a:gd name="T8" fmla="*/ 0 w 157"/>
                <a:gd name="T9" fmla="*/ 746 h 489"/>
                <a:gd name="T10" fmla="*/ 184 w 157"/>
                <a:gd name="T11" fmla="*/ 517 h 489"/>
                <a:gd name="T12" fmla="*/ 184 w 157"/>
                <a:gd name="T13" fmla="*/ 229 h 489"/>
                <a:gd name="T14" fmla="*/ 0 w 157"/>
                <a:gd name="T15" fmla="*/ 0 h 489"/>
                <a:gd name="T16" fmla="*/ 0 w 157"/>
                <a:gd name="T17" fmla="*/ 0 h 4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7"/>
                <a:gd name="T28" fmla="*/ 0 h 489"/>
                <a:gd name="T29" fmla="*/ 157 w 157"/>
                <a:gd name="T30" fmla="*/ 489 h 4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7" h="489">
                  <a:moveTo>
                    <a:pt x="0" y="0"/>
                  </a:moveTo>
                  <a:lnTo>
                    <a:pt x="0" y="198"/>
                  </a:lnTo>
                  <a:lnTo>
                    <a:pt x="50" y="245"/>
                  </a:lnTo>
                  <a:lnTo>
                    <a:pt x="0" y="291"/>
                  </a:lnTo>
                  <a:lnTo>
                    <a:pt x="0" y="489"/>
                  </a:lnTo>
                  <a:lnTo>
                    <a:pt x="157" y="339"/>
                  </a:lnTo>
                  <a:lnTo>
                    <a:pt x="157" y="150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214" y="3501"/>
              <a:ext cx="430" cy="335"/>
            </a:xfrm>
            <a:custGeom>
              <a:avLst/>
              <a:gdLst>
                <a:gd name="T0" fmla="*/ 343 w 364"/>
                <a:gd name="T1" fmla="*/ 332 h 219"/>
                <a:gd name="T2" fmla="*/ 358 w 364"/>
                <a:gd name="T3" fmla="*/ 332 h 219"/>
                <a:gd name="T4" fmla="*/ 372 w 364"/>
                <a:gd name="T5" fmla="*/ 329 h 219"/>
                <a:gd name="T6" fmla="*/ 383 w 364"/>
                <a:gd name="T7" fmla="*/ 323 h 219"/>
                <a:gd name="T8" fmla="*/ 395 w 364"/>
                <a:gd name="T9" fmla="*/ 311 h 219"/>
                <a:gd name="T10" fmla="*/ 405 w 364"/>
                <a:gd name="T11" fmla="*/ 303 h 219"/>
                <a:gd name="T12" fmla="*/ 412 w 364"/>
                <a:gd name="T13" fmla="*/ 288 h 219"/>
                <a:gd name="T14" fmla="*/ 422 w 364"/>
                <a:gd name="T15" fmla="*/ 272 h 219"/>
                <a:gd name="T16" fmla="*/ 426 w 364"/>
                <a:gd name="T17" fmla="*/ 259 h 219"/>
                <a:gd name="T18" fmla="*/ 429 w 364"/>
                <a:gd name="T19" fmla="*/ 240 h 219"/>
                <a:gd name="T20" fmla="*/ 430 w 364"/>
                <a:gd name="T21" fmla="*/ 223 h 219"/>
                <a:gd name="T22" fmla="*/ 430 w 364"/>
                <a:gd name="T23" fmla="*/ 112 h 219"/>
                <a:gd name="T24" fmla="*/ 429 w 364"/>
                <a:gd name="T25" fmla="*/ 95 h 219"/>
                <a:gd name="T26" fmla="*/ 426 w 364"/>
                <a:gd name="T27" fmla="*/ 76 h 219"/>
                <a:gd name="T28" fmla="*/ 422 w 364"/>
                <a:gd name="T29" fmla="*/ 60 h 219"/>
                <a:gd name="T30" fmla="*/ 412 w 364"/>
                <a:gd name="T31" fmla="*/ 44 h 219"/>
                <a:gd name="T32" fmla="*/ 405 w 364"/>
                <a:gd name="T33" fmla="*/ 32 h 219"/>
                <a:gd name="T34" fmla="*/ 395 w 364"/>
                <a:gd name="T35" fmla="*/ 21 h 219"/>
                <a:gd name="T36" fmla="*/ 383 w 364"/>
                <a:gd name="T37" fmla="*/ 12 h 219"/>
                <a:gd name="T38" fmla="*/ 372 w 364"/>
                <a:gd name="T39" fmla="*/ 6 h 219"/>
                <a:gd name="T40" fmla="*/ 358 w 364"/>
                <a:gd name="T41" fmla="*/ 0 h 219"/>
                <a:gd name="T42" fmla="*/ 345 w 364"/>
                <a:gd name="T43" fmla="*/ 0 h 219"/>
                <a:gd name="T44" fmla="*/ 86 w 364"/>
                <a:gd name="T45" fmla="*/ 0 h 219"/>
                <a:gd name="T46" fmla="*/ 73 w 364"/>
                <a:gd name="T47" fmla="*/ 0 h 219"/>
                <a:gd name="T48" fmla="*/ 59 w 364"/>
                <a:gd name="T49" fmla="*/ 6 h 219"/>
                <a:gd name="T50" fmla="*/ 46 w 364"/>
                <a:gd name="T51" fmla="*/ 12 h 219"/>
                <a:gd name="T52" fmla="*/ 34 w 364"/>
                <a:gd name="T53" fmla="*/ 21 h 219"/>
                <a:gd name="T54" fmla="*/ 25 w 364"/>
                <a:gd name="T55" fmla="*/ 32 h 219"/>
                <a:gd name="T56" fmla="*/ 17 w 364"/>
                <a:gd name="T57" fmla="*/ 44 h 219"/>
                <a:gd name="T58" fmla="*/ 9 w 364"/>
                <a:gd name="T59" fmla="*/ 60 h 219"/>
                <a:gd name="T60" fmla="*/ 5 w 364"/>
                <a:gd name="T61" fmla="*/ 76 h 219"/>
                <a:gd name="T62" fmla="*/ 0 w 364"/>
                <a:gd name="T63" fmla="*/ 95 h 219"/>
                <a:gd name="T64" fmla="*/ 0 w 364"/>
                <a:gd name="T65" fmla="*/ 112 h 219"/>
                <a:gd name="T66" fmla="*/ 0 w 364"/>
                <a:gd name="T67" fmla="*/ 223 h 219"/>
                <a:gd name="T68" fmla="*/ 0 w 364"/>
                <a:gd name="T69" fmla="*/ 240 h 219"/>
                <a:gd name="T70" fmla="*/ 5 w 364"/>
                <a:gd name="T71" fmla="*/ 259 h 219"/>
                <a:gd name="T72" fmla="*/ 9 w 364"/>
                <a:gd name="T73" fmla="*/ 272 h 219"/>
                <a:gd name="T74" fmla="*/ 17 w 364"/>
                <a:gd name="T75" fmla="*/ 288 h 219"/>
                <a:gd name="T76" fmla="*/ 25 w 364"/>
                <a:gd name="T77" fmla="*/ 303 h 219"/>
                <a:gd name="T78" fmla="*/ 34 w 364"/>
                <a:gd name="T79" fmla="*/ 311 h 219"/>
                <a:gd name="T80" fmla="*/ 46 w 364"/>
                <a:gd name="T81" fmla="*/ 323 h 219"/>
                <a:gd name="T82" fmla="*/ 59 w 364"/>
                <a:gd name="T83" fmla="*/ 329 h 219"/>
                <a:gd name="T84" fmla="*/ 73 w 364"/>
                <a:gd name="T85" fmla="*/ 332 h 219"/>
                <a:gd name="T86" fmla="*/ 86 w 364"/>
                <a:gd name="T87" fmla="*/ 335 h 219"/>
                <a:gd name="T88" fmla="*/ 345 w 364"/>
                <a:gd name="T89" fmla="*/ 335 h 219"/>
                <a:gd name="T90" fmla="*/ 345 w 364"/>
                <a:gd name="T91" fmla="*/ 335 h 2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4"/>
                <a:gd name="T139" fmla="*/ 0 h 219"/>
                <a:gd name="T140" fmla="*/ 364 w 364"/>
                <a:gd name="T141" fmla="*/ 219 h 2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4" h="219">
                  <a:moveTo>
                    <a:pt x="290" y="217"/>
                  </a:moveTo>
                  <a:lnTo>
                    <a:pt x="303" y="217"/>
                  </a:lnTo>
                  <a:lnTo>
                    <a:pt x="315" y="215"/>
                  </a:lnTo>
                  <a:lnTo>
                    <a:pt x="324" y="211"/>
                  </a:lnTo>
                  <a:lnTo>
                    <a:pt x="334" y="203"/>
                  </a:lnTo>
                  <a:lnTo>
                    <a:pt x="343" y="198"/>
                  </a:lnTo>
                  <a:lnTo>
                    <a:pt x="349" y="188"/>
                  </a:lnTo>
                  <a:lnTo>
                    <a:pt x="357" y="178"/>
                  </a:lnTo>
                  <a:lnTo>
                    <a:pt x="361" y="169"/>
                  </a:lnTo>
                  <a:lnTo>
                    <a:pt x="363" y="157"/>
                  </a:lnTo>
                  <a:lnTo>
                    <a:pt x="364" y="146"/>
                  </a:lnTo>
                  <a:lnTo>
                    <a:pt x="364" y="73"/>
                  </a:lnTo>
                  <a:lnTo>
                    <a:pt x="363" y="62"/>
                  </a:lnTo>
                  <a:lnTo>
                    <a:pt x="361" y="50"/>
                  </a:lnTo>
                  <a:lnTo>
                    <a:pt x="357" y="39"/>
                  </a:lnTo>
                  <a:lnTo>
                    <a:pt x="349" y="29"/>
                  </a:lnTo>
                  <a:lnTo>
                    <a:pt x="343" y="21"/>
                  </a:lnTo>
                  <a:lnTo>
                    <a:pt x="334" y="14"/>
                  </a:lnTo>
                  <a:lnTo>
                    <a:pt x="324" y="8"/>
                  </a:lnTo>
                  <a:lnTo>
                    <a:pt x="315" y="4"/>
                  </a:lnTo>
                  <a:lnTo>
                    <a:pt x="303" y="0"/>
                  </a:lnTo>
                  <a:lnTo>
                    <a:pt x="292" y="0"/>
                  </a:lnTo>
                  <a:lnTo>
                    <a:pt x="73" y="0"/>
                  </a:lnTo>
                  <a:lnTo>
                    <a:pt x="62" y="0"/>
                  </a:lnTo>
                  <a:lnTo>
                    <a:pt x="50" y="4"/>
                  </a:lnTo>
                  <a:lnTo>
                    <a:pt x="39" y="8"/>
                  </a:lnTo>
                  <a:lnTo>
                    <a:pt x="29" y="14"/>
                  </a:lnTo>
                  <a:lnTo>
                    <a:pt x="21" y="21"/>
                  </a:lnTo>
                  <a:lnTo>
                    <a:pt x="14" y="29"/>
                  </a:lnTo>
                  <a:lnTo>
                    <a:pt x="8" y="39"/>
                  </a:lnTo>
                  <a:lnTo>
                    <a:pt x="4" y="50"/>
                  </a:lnTo>
                  <a:lnTo>
                    <a:pt x="0" y="62"/>
                  </a:lnTo>
                  <a:lnTo>
                    <a:pt x="0" y="73"/>
                  </a:lnTo>
                  <a:lnTo>
                    <a:pt x="0" y="146"/>
                  </a:lnTo>
                  <a:lnTo>
                    <a:pt x="0" y="157"/>
                  </a:lnTo>
                  <a:lnTo>
                    <a:pt x="4" y="169"/>
                  </a:lnTo>
                  <a:lnTo>
                    <a:pt x="8" y="178"/>
                  </a:lnTo>
                  <a:lnTo>
                    <a:pt x="14" y="188"/>
                  </a:lnTo>
                  <a:lnTo>
                    <a:pt x="21" y="198"/>
                  </a:lnTo>
                  <a:lnTo>
                    <a:pt x="29" y="203"/>
                  </a:lnTo>
                  <a:lnTo>
                    <a:pt x="39" y="211"/>
                  </a:lnTo>
                  <a:lnTo>
                    <a:pt x="50" y="215"/>
                  </a:lnTo>
                  <a:lnTo>
                    <a:pt x="62" y="217"/>
                  </a:lnTo>
                  <a:lnTo>
                    <a:pt x="73" y="219"/>
                  </a:lnTo>
                  <a:lnTo>
                    <a:pt x="292" y="219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3211" y="3578"/>
              <a:ext cx="4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Forwarding</a:t>
              </a:r>
            </a:p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Unit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2975" y="28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2975" y="332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2975" y="345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1"/>
            <p:cNvSpPr>
              <a:spLocks noChangeShapeType="1"/>
            </p:cNvSpPr>
            <p:nvPr/>
          </p:nvSpPr>
          <p:spPr bwMode="auto">
            <a:xfrm flipH="1">
              <a:off x="2859" y="2903"/>
              <a:ext cx="12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975" y="230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3276" y="2164"/>
              <a:ext cx="32" cy="37"/>
            </a:xfrm>
            <a:custGeom>
              <a:avLst/>
              <a:gdLst>
                <a:gd name="T0" fmla="*/ 0 w 27"/>
                <a:gd name="T1" fmla="*/ 0 h 24"/>
                <a:gd name="T2" fmla="*/ 2 w 27"/>
                <a:gd name="T3" fmla="*/ 37 h 24"/>
                <a:gd name="T4" fmla="*/ 32 w 27"/>
                <a:gd name="T5" fmla="*/ 20 h 24"/>
                <a:gd name="T6" fmla="*/ 2 w 27"/>
                <a:gd name="T7" fmla="*/ 2 h 24"/>
                <a:gd name="T8" fmla="*/ 2 w 27"/>
                <a:gd name="T9" fmla="*/ 2 h 24"/>
                <a:gd name="T10" fmla="*/ 0 w 27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4"/>
                <a:gd name="T20" fmla="*/ 27 w 27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4">
                  <a:moveTo>
                    <a:pt x="0" y="0"/>
                  </a:moveTo>
                  <a:lnTo>
                    <a:pt x="2" y="24"/>
                  </a:lnTo>
                  <a:lnTo>
                    <a:pt x="27" y="13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 flipH="1">
              <a:off x="3117" y="2184"/>
              <a:ext cx="17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975" y="216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59" y="2322"/>
              <a:ext cx="129" cy="1680"/>
            </a:xfrm>
            <a:custGeom>
              <a:avLst/>
              <a:gdLst>
                <a:gd name="T0" fmla="*/ 129 w 109"/>
                <a:gd name="T1" fmla="*/ 0 h 1191"/>
                <a:gd name="T2" fmla="*/ 0 w 109"/>
                <a:gd name="T3" fmla="*/ 0 h 1191"/>
                <a:gd name="T4" fmla="*/ 0 w 109"/>
                <a:gd name="T5" fmla="*/ 1680 h 1191"/>
                <a:gd name="T6" fmla="*/ 0 60000 65536"/>
                <a:gd name="T7" fmla="*/ 0 60000 65536"/>
                <a:gd name="T8" fmla="*/ 0 60000 65536"/>
                <a:gd name="T9" fmla="*/ 0 w 109"/>
                <a:gd name="T10" fmla="*/ 0 h 1191"/>
                <a:gd name="T11" fmla="*/ 109 w 109"/>
                <a:gd name="T12" fmla="*/ 1191 h 11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9" h="1191">
                  <a:moveTo>
                    <a:pt x="109" y="0"/>
                  </a:moveTo>
                  <a:lnTo>
                    <a:pt x="0" y="0"/>
                  </a:lnTo>
                  <a:lnTo>
                    <a:pt x="0" y="119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2975" y="2027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 flipH="1">
              <a:off x="2602" y="2044"/>
              <a:ext cx="38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846" y="2885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30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30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90"/>
            <p:cNvSpPr>
              <a:spLocks noChangeShapeType="1"/>
            </p:cNvSpPr>
            <p:nvPr/>
          </p:nvSpPr>
          <p:spPr bwMode="auto">
            <a:xfrm>
              <a:off x="1113" y="2503"/>
              <a:ext cx="13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1244" y="1459"/>
              <a:ext cx="1218" cy="2023"/>
            </a:xfrm>
            <a:custGeom>
              <a:avLst/>
              <a:gdLst>
                <a:gd name="T0" fmla="*/ 1218 w 1032"/>
                <a:gd name="T1" fmla="*/ 2020 h 1325"/>
                <a:gd name="T2" fmla="*/ 0 w 1032"/>
                <a:gd name="T3" fmla="*/ 2023 h 1325"/>
                <a:gd name="T4" fmla="*/ 0 w 1032"/>
                <a:gd name="T5" fmla="*/ 0 h 1325"/>
                <a:gd name="T6" fmla="*/ 486 w 1032"/>
                <a:gd name="T7" fmla="*/ 0 h 13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325"/>
                <a:gd name="T14" fmla="*/ 1032 w 1032"/>
                <a:gd name="T15" fmla="*/ 1325 h 1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325">
                  <a:moveTo>
                    <a:pt x="1032" y="1323"/>
                  </a:moveTo>
                  <a:lnTo>
                    <a:pt x="0" y="1325"/>
                  </a:lnTo>
                  <a:lnTo>
                    <a:pt x="0" y="0"/>
                  </a:lnTo>
                  <a:lnTo>
                    <a:pt x="41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52" y="319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1372" y="2268"/>
              <a:ext cx="1090" cy="942"/>
            </a:xfrm>
            <a:custGeom>
              <a:avLst/>
              <a:gdLst>
                <a:gd name="T0" fmla="*/ 1090 w 923"/>
                <a:gd name="T1" fmla="*/ 942 h 617"/>
                <a:gd name="T2" fmla="*/ 0 w 923"/>
                <a:gd name="T3" fmla="*/ 942 h 617"/>
                <a:gd name="T4" fmla="*/ 0 w 923"/>
                <a:gd name="T5" fmla="*/ 0 h 617"/>
                <a:gd name="T6" fmla="*/ 0 60000 65536"/>
                <a:gd name="T7" fmla="*/ 0 60000 65536"/>
                <a:gd name="T8" fmla="*/ 0 60000 65536"/>
                <a:gd name="T9" fmla="*/ 0 w 923"/>
                <a:gd name="T10" fmla="*/ 0 h 617"/>
                <a:gd name="T11" fmla="*/ 923 w 923"/>
                <a:gd name="T12" fmla="*/ 617 h 6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3" h="617">
                  <a:moveTo>
                    <a:pt x="923" y="617"/>
                  </a:moveTo>
                  <a:lnTo>
                    <a:pt x="0" y="617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2452" y="3324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1244" y="3341"/>
              <a:ext cx="122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52" y="3462"/>
              <a:ext cx="29" cy="36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6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1230" y="3324"/>
              <a:ext cx="29" cy="37"/>
            </a:xfrm>
            <a:custGeom>
              <a:avLst/>
              <a:gdLst>
                <a:gd name="T0" fmla="*/ 13 w 25"/>
                <a:gd name="T1" fmla="*/ 35 h 24"/>
                <a:gd name="T2" fmla="*/ 15 w 25"/>
                <a:gd name="T3" fmla="*/ 37 h 24"/>
                <a:gd name="T4" fmla="*/ 17 w 25"/>
                <a:gd name="T5" fmla="*/ 35 h 24"/>
                <a:gd name="T6" fmla="*/ 20 w 25"/>
                <a:gd name="T7" fmla="*/ 35 h 24"/>
                <a:gd name="T8" fmla="*/ 22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7 w 25"/>
                <a:gd name="T19" fmla="*/ 20 h 24"/>
                <a:gd name="T20" fmla="*/ 29 w 25"/>
                <a:gd name="T21" fmla="*/ 17 h 24"/>
                <a:gd name="T22" fmla="*/ 27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8 h 24"/>
                <a:gd name="T30" fmla="*/ 24 w 25"/>
                <a:gd name="T31" fmla="*/ 5 h 24"/>
                <a:gd name="T32" fmla="*/ 22 w 25"/>
                <a:gd name="T33" fmla="*/ 3 h 24"/>
                <a:gd name="T34" fmla="*/ 20 w 25"/>
                <a:gd name="T35" fmla="*/ 3 h 24"/>
                <a:gd name="T36" fmla="*/ 17 w 25"/>
                <a:gd name="T37" fmla="*/ 0 h 24"/>
                <a:gd name="T38" fmla="*/ 15 w 25"/>
                <a:gd name="T39" fmla="*/ 0 h 24"/>
                <a:gd name="T40" fmla="*/ 13 w 25"/>
                <a:gd name="T41" fmla="*/ 0 h 24"/>
                <a:gd name="T42" fmla="*/ 10 w 25"/>
                <a:gd name="T43" fmla="*/ 0 h 24"/>
                <a:gd name="T44" fmla="*/ 8 w 25"/>
                <a:gd name="T45" fmla="*/ 0 h 24"/>
                <a:gd name="T46" fmla="*/ 6 w 25"/>
                <a:gd name="T47" fmla="*/ 3 h 24"/>
                <a:gd name="T48" fmla="*/ 5 w 25"/>
                <a:gd name="T49" fmla="*/ 3 h 24"/>
                <a:gd name="T50" fmla="*/ 5 w 25"/>
                <a:gd name="T51" fmla="*/ 5 h 24"/>
                <a:gd name="T52" fmla="*/ 2 w 25"/>
                <a:gd name="T53" fmla="*/ 8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5 w 25"/>
                <a:gd name="T73" fmla="*/ 32 h 24"/>
                <a:gd name="T74" fmla="*/ 6 w 25"/>
                <a:gd name="T75" fmla="*/ 35 h 24"/>
                <a:gd name="T76" fmla="*/ 8 w 25"/>
                <a:gd name="T77" fmla="*/ 35 h 24"/>
                <a:gd name="T78" fmla="*/ 10 w 25"/>
                <a:gd name="T79" fmla="*/ 37 h 24"/>
                <a:gd name="T80" fmla="*/ 13 w 25"/>
                <a:gd name="T81" fmla="*/ 37 h 24"/>
                <a:gd name="T82" fmla="*/ 13 w 25"/>
                <a:gd name="T83" fmla="*/ 37 h 24"/>
                <a:gd name="T84" fmla="*/ 13 w 25"/>
                <a:gd name="T85" fmla="*/ 35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1" y="23"/>
                  </a:moveTo>
                  <a:lnTo>
                    <a:pt x="13" y="24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5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93" y="2030"/>
              <a:ext cx="29" cy="37"/>
            </a:xfrm>
            <a:custGeom>
              <a:avLst/>
              <a:gdLst>
                <a:gd name="T0" fmla="*/ 14 w 25"/>
                <a:gd name="T1" fmla="*/ 34 h 24"/>
                <a:gd name="T2" fmla="*/ 16 w 25"/>
                <a:gd name="T3" fmla="*/ 34 h 24"/>
                <a:gd name="T4" fmla="*/ 19 w 25"/>
                <a:gd name="T5" fmla="*/ 34 h 24"/>
                <a:gd name="T6" fmla="*/ 21 w 25"/>
                <a:gd name="T7" fmla="*/ 34 h 24"/>
                <a:gd name="T8" fmla="*/ 23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9 w 25"/>
                <a:gd name="T19" fmla="*/ 20 h 24"/>
                <a:gd name="T20" fmla="*/ 29 w 25"/>
                <a:gd name="T21" fmla="*/ 17 h 24"/>
                <a:gd name="T22" fmla="*/ 29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5 h 24"/>
                <a:gd name="T30" fmla="*/ 24 w 25"/>
                <a:gd name="T31" fmla="*/ 5 h 24"/>
                <a:gd name="T32" fmla="*/ 23 w 25"/>
                <a:gd name="T33" fmla="*/ 2 h 24"/>
                <a:gd name="T34" fmla="*/ 21 w 25"/>
                <a:gd name="T35" fmla="*/ 2 h 24"/>
                <a:gd name="T36" fmla="*/ 19 w 25"/>
                <a:gd name="T37" fmla="*/ 0 h 24"/>
                <a:gd name="T38" fmla="*/ 16 w 25"/>
                <a:gd name="T39" fmla="*/ 0 h 24"/>
                <a:gd name="T40" fmla="*/ 14 w 25"/>
                <a:gd name="T41" fmla="*/ 0 h 24"/>
                <a:gd name="T42" fmla="*/ 12 w 25"/>
                <a:gd name="T43" fmla="*/ 0 h 24"/>
                <a:gd name="T44" fmla="*/ 9 w 25"/>
                <a:gd name="T45" fmla="*/ 0 h 24"/>
                <a:gd name="T46" fmla="*/ 7 w 25"/>
                <a:gd name="T47" fmla="*/ 2 h 24"/>
                <a:gd name="T48" fmla="*/ 7 w 25"/>
                <a:gd name="T49" fmla="*/ 2 h 24"/>
                <a:gd name="T50" fmla="*/ 5 w 25"/>
                <a:gd name="T51" fmla="*/ 5 h 24"/>
                <a:gd name="T52" fmla="*/ 2 w 25"/>
                <a:gd name="T53" fmla="*/ 5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7 w 25"/>
                <a:gd name="T73" fmla="*/ 32 h 24"/>
                <a:gd name="T74" fmla="*/ 7 w 25"/>
                <a:gd name="T75" fmla="*/ 34 h 24"/>
                <a:gd name="T76" fmla="*/ 9 w 25"/>
                <a:gd name="T77" fmla="*/ 34 h 24"/>
                <a:gd name="T78" fmla="*/ 12 w 25"/>
                <a:gd name="T79" fmla="*/ 34 h 24"/>
                <a:gd name="T80" fmla="*/ 14 w 25"/>
                <a:gd name="T81" fmla="*/ 37 h 24"/>
                <a:gd name="T82" fmla="*/ 14 w 25"/>
                <a:gd name="T83" fmla="*/ 37 h 24"/>
                <a:gd name="T84" fmla="*/ 14 w 25"/>
                <a:gd name="T85" fmla="*/ 34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2" y="22"/>
                  </a:moveTo>
                  <a:lnTo>
                    <a:pt x="14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356" y="2251"/>
              <a:ext cx="30" cy="39"/>
            </a:xfrm>
            <a:custGeom>
              <a:avLst/>
              <a:gdLst>
                <a:gd name="T0" fmla="*/ 14 w 25"/>
                <a:gd name="T1" fmla="*/ 36 h 25"/>
                <a:gd name="T2" fmla="*/ 18 w 25"/>
                <a:gd name="T3" fmla="*/ 36 h 25"/>
                <a:gd name="T4" fmla="*/ 20 w 25"/>
                <a:gd name="T5" fmla="*/ 36 h 25"/>
                <a:gd name="T6" fmla="*/ 23 w 25"/>
                <a:gd name="T7" fmla="*/ 36 h 25"/>
                <a:gd name="T8" fmla="*/ 25 w 25"/>
                <a:gd name="T9" fmla="*/ 33 h 25"/>
                <a:gd name="T10" fmla="*/ 25 w 25"/>
                <a:gd name="T11" fmla="*/ 33 h 25"/>
                <a:gd name="T12" fmla="*/ 28 w 25"/>
                <a:gd name="T13" fmla="*/ 30 h 25"/>
                <a:gd name="T14" fmla="*/ 28 w 25"/>
                <a:gd name="T15" fmla="*/ 27 h 25"/>
                <a:gd name="T16" fmla="*/ 30 w 25"/>
                <a:gd name="T17" fmla="*/ 23 h 25"/>
                <a:gd name="T18" fmla="*/ 30 w 25"/>
                <a:gd name="T19" fmla="*/ 20 h 25"/>
                <a:gd name="T20" fmla="*/ 30 w 25"/>
                <a:gd name="T21" fmla="*/ 17 h 25"/>
                <a:gd name="T22" fmla="*/ 30 w 25"/>
                <a:gd name="T23" fmla="*/ 16 h 25"/>
                <a:gd name="T24" fmla="*/ 30 w 25"/>
                <a:gd name="T25" fmla="*/ 12 h 25"/>
                <a:gd name="T26" fmla="*/ 28 w 25"/>
                <a:gd name="T27" fmla="*/ 9 h 25"/>
                <a:gd name="T28" fmla="*/ 28 w 25"/>
                <a:gd name="T29" fmla="*/ 6 h 25"/>
                <a:gd name="T30" fmla="*/ 25 w 25"/>
                <a:gd name="T31" fmla="*/ 6 h 25"/>
                <a:gd name="T32" fmla="*/ 25 w 25"/>
                <a:gd name="T33" fmla="*/ 3 h 25"/>
                <a:gd name="T34" fmla="*/ 23 w 25"/>
                <a:gd name="T35" fmla="*/ 3 h 25"/>
                <a:gd name="T36" fmla="*/ 20 w 25"/>
                <a:gd name="T37" fmla="*/ 0 h 25"/>
                <a:gd name="T38" fmla="*/ 18 w 25"/>
                <a:gd name="T39" fmla="*/ 0 h 25"/>
                <a:gd name="T40" fmla="*/ 16 w 25"/>
                <a:gd name="T41" fmla="*/ 0 h 25"/>
                <a:gd name="T42" fmla="*/ 14 w 25"/>
                <a:gd name="T43" fmla="*/ 0 h 25"/>
                <a:gd name="T44" fmla="*/ 12 w 25"/>
                <a:gd name="T45" fmla="*/ 0 h 25"/>
                <a:gd name="T46" fmla="*/ 10 w 25"/>
                <a:gd name="T47" fmla="*/ 3 h 25"/>
                <a:gd name="T48" fmla="*/ 7 w 25"/>
                <a:gd name="T49" fmla="*/ 3 h 25"/>
                <a:gd name="T50" fmla="*/ 5 w 25"/>
                <a:gd name="T51" fmla="*/ 6 h 25"/>
                <a:gd name="T52" fmla="*/ 5 w 25"/>
                <a:gd name="T53" fmla="*/ 6 h 25"/>
                <a:gd name="T54" fmla="*/ 2 w 25"/>
                <a:gd name="T55" fmla="*/ 9 h 25"/>
                <a:gd name="T56" fmla="*/ 2 w 25"/>
                <a:gd name="T57" fmla="*/ 12 h 25"/>
                <a:gd name="T58" fmla="*/ 2 w 25"/>
                <a:gd name="T59" fmla="*/ 16 h 25"/>
                <a:gd name="T60" fmla="*/ 0 w 25"/>
                <a:gd name="T61" fmla="*/ 17 h 25"/>
                <a:gd name="T62" fmla="*/ 2 w 25"/>
                <a:gd name="T63" fmla="*/ 20 h 25"/>
                <a:gd name="T64" fmla="*/ 2 w 25"/>
                <a:gd name="T65" fmla="*/ 23 h 25"/>
                <a:gd name="T66" fmla="*/ 2 w 25"/>
                <a:gd name="T67" fmla="*/ 27 h 25"/>
                <a:gd name="T68" fmla="*/ 5 w 25"/>
                <a:gd name="T69" fmla="*/ 30 h 25"/>
                <a:gd name="T70" fmla="*/ 5 w 25"/>
                <a:gd name="T71" fmla="*/ 33 h 25"/>
                <a:gd name="T72" fmla="*/ 7 w 25"/>
                <a:gd name="T73" fmla="*/ 33 h 25"/>
                <a:gd name="T74" fmla="*/ 10 w 25"/>
                <a:gd name="T75" fmla="*/ 36 h 25"/>
                <a:gd name="T76" fmla="*/ 12 w 25"/>
                <a:gd name="T77" fmla="*/ 36 h 25"/>
                <a:gd name="T78" fmla="*/ 14 w 25"/>
                <a:gd name="T79" fmla="*/ 36 h 25"/>
                <a:gd name="T80" fmla="*/ 16 w 25"/>
                <a:gd name="T81" fmla="*/ 39 h 25"/>
                <a:gd name="T82" fmla="*/ 16 w 25"/>
                <a:gd name="T83" fmla="*/ 39 h 25"/>
                <a:gd name="T84" fmla="*/ 14 w 25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2" y="23"/>
                  </a:moveTo>
                  <a:lnTo>
                    <a:pt x="15" y="23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4500" y="3382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101"/>
            <p:cNvSpPr>
              <a:spLocks noChangeShapeType="1"/>
            </p:cNvSpPr>
            <p:nvPr/>
          </p:nvSpPr>
          <p:spPr bwMode="auto">
            <a:xfrm flipH="1">
              <a:off x="3794" y="3402"/>
              <a:ext cx="71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670" y="3402"/>
              <a:ext cx="188" cy="211"/>
            </a:xfrm>
            <a:custGeom>
              <a:avLst/>
              <a:gdLst>
                <a:gd name="T0" fmla="*/ 188 w 159"/>
                <a:gd name="T1" fmla="*/ 0 h 138"/>
                <a:gd name="T2" fmla="*/ 188 w 159"/>
                <a:gd name="T3" fmla="*/ 211 h 138"/>
                <a:gd name="T4" fmla="*/ 0 w 159"/>
                <a:gd name="T5" fmla="*/ 211 h 138"/>
                <a:gd name="T6" fmla="*/ 0 60000 65536"/>
                <a:gd name="T7" fmla="*/ 0 60000 65536"/>
                <a:gd name="T8" fmla="*/ 0 60000 65536"/>
                <a:gd name="T9" fmla="*/ 0 w 159"/>
                <a:gd name="T10" fmla="*/ 0 h 138"/>
                <a:gd name="T11" fmla="*/ 159 w 159"/>
                <a:gd name="T12" fmla="*/ 138 h 1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38">
                  <a:moveTo>
                    <a:pt x="159" y="0"/>
                  </a:moveTo>
                  <a:lnTo>
                    <a:pt x="159" y="138"/>
                  </a:lnTo>
                  <a:lnTo>
                    <a:pt x="0" y="1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844" y="3385"/>
              <a:ext cx="27" cy="36"/>
            </a:xfrm>
            <a:custGeom>
              <a:avLst/>
              <a:gdLst>
                <a:gd name="T0" fmla="*/ 14 w 23"/>
                <a:gd name="T1" fmla="*/ 36 h 23"/>
                <a:gd name="T2" fmla="*/ 16 w 23"/>
                <a:gd name="T3" fmla="*/ 36 h 23"/>
                <a:gd name="T4" fmla="*/ 19 w 23"/>
                <a:gd name="T5" fmla="*/ 36 h 23"/>
                <a:gd name="T6" fmla="*/ 20 w 23"/>
                <a:gd name="T7" fmla="*/ 36 h 23"/>
                <a:gd name="T8" fmla="*/ 22 w 23"/>
                <a:gd name="T9" fmla="*/ 33 h 23"/>
                <a:gd name="T10" fmla="*/ 22 w 23"/>
                <a:gd name="T11" fmla="*/ 33 h 23"/>
                <a:gd name="T12" fmla="*/ 25 w 23"/>
                <a:gd name="T13" fmla="*/ 30 h 23"/>
                <a:gd name="T14" fmla="*/ 27 w 23"/>
                <a:gd name="T15" fmla="*/ 27 h 23"/>
                <a:gd name="T16" fmla="*/ 27 w 23"/>
                <a:gd name="T17" fmla="*/ 23 h 23"/>
                <a:gd name="T18" fmla="*/ 27 w 23"/>
                <a:gd name="T19" fmla="*/ 20 h 23"/>
                <a:gd name="T20" fmla="*/ 27 w 23"/>
                <a:gd name="T21" fmla="*/ 17 h 23"/>
                <a:gd name="T22" fmla="*/ 27 w 23"/>
                <a:gd name="T23" fmla="*/ 14 h 23"/>
                <a:gd name="T24" fmla="*/ 27 w 23"/>
                <a:gd name="T25" fmla="*/ 11 h 23"/>
                <a:gd name="T26" fmla="*/ 27 w 23"/>
                <a:gd name="T27" fmla="*/ 9 h 23"/>
                <a:gd name="T28" fmla="*/ 25 w 23"/>
                <a:gd name="T29" fmla="*/ 6 h 23"/>
                <a:gd name="T30" fmla="*/ 22 w 23"/>
                <a:gd name="T31" fmla="*/ 6 h 23"/>
                <a:gd name="T32" fmla="*/ 22 w 23"/>
                <a:gd name="T33" fmla="*/ 3 h 23"/>
                <a:gd name="T34" fmla="*/ 20 w 23"/>
                <a:gd name="T35" fmla="*/ 0 h 23"/>
                <a:gd name="T36" fmla="*/ 19 w 23"/>
                <a:gd name="T37" fmla="*/ 0 h 23"/>
                <a:gd name="T38" fmla="*/ 16 w 23"/>
                <a:gd name="T39" fmla="*/ 0 h 23"/>
                <a:gd name="T40" fmla="*/ 14 w 23"/>
                <a:gd name="T41" fmla="*/ 0 h 23"/>
                <a:gd name="T42" fmla="*/ 12 w 23"/>
                <a:gd name="T43" fmla="*/ 0 h 23"/>
                <a:gd name="T44" fmla="*/ 9 w 23"/>
                <a:gd name="T45" fmla="*/ 0 h 23"/>
                <a:gd name="T46" fmla="*/ 7 w 23"/>
                <a:gd name="T47" fmla="*/ 0 h 23"/>
                <a:gd name="T48" fmla="*/ 5 w 23"/>
                <a:gd name="T49" fmla="*/ 3 h 23"/>
                <a:gd name="T50" fmla="*/ 5 w 23"/>
                <a:gd name="T51" fmla="*/ 6 h 23"/>
                <a:gd name="T52" fmla="*/ 2 w 23"/>
                <a:gd name="T53" fmla="*/ 6 h 23"/>
                <a:gd name="T54" fmla="*/ 0 w 23"/>
                <a:gd name="T55" fmla="*/ 9 h 23"/>
                <a:gd name="T56" fmla="*/ 0 w 23"/>
                <a:gd name="T57" fmla="*/ 11 h 23"/>
                <a:gd name="T58" fmla="*/ 0 w 23"/>
                <a:gd name="T59" fmla="*/ 14 h 23"/>
                <a:gd name="T60" fmla="*/ 0 w 23"/>
                <a:gd name="T61" fmla="*/ 17 h 23"/>
                <a:gd name="T62" fmla="*/ 0 w 23"/>
                <a:gd name="T63" fmla="*/ 20 h 23"/>
                <a:gd name="T64" fmla="*/ 0 w 23"/>
                <a:gd name="T65" fmla="*/ 23 h 23"/>
                <a:gd name="T66" fmla="*/ 0 w 23"/>
                <a:gd name="T67" fmla="*/ 27 h 23"/>
                <a:gd name="T68" fmla="*/ 2 w 23"/>
                <a:gd name="T69" fmla="*/ 30 h 23"/>
                <a:gd name="T70" fmla="*/ 5 w 23"/>
                <a:gd name="T71" fmla="*/ 33 h 23"/>
                <a:gd name="T72" fmla="*/ 5 w 23"/>
                <a:gd name="T73" fmla="*/ 33 h 23"/>
                <a:gd name="T74" fmla="*/ 7 w 23"/>
                <a:gd name="T75" fmla="*/ 36 h 23"/>
                <a:gd name="T76" fmla="*/ 9 w 23"/>
                <a:gd name="T77" fmla="*/ 36 h 23"/>
                <a:gd name="T78" fmla="*/ 12 w 23"/>
                <a:gd name="T79" fmla="*/ 36 h 23"/>
                <a:gd name="T80" fmla="*/ 14 w 23"/>
                <a:gd name="T81" fmla="*/ 36 h 23"/>
                <a:gd name="T82" fmla="*/ 14 w 23"/>
                <a:gd name="T83" fmla="*/ 36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3"/>
                <a:gd name="T128" fmla="*/ 23 w 23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668" y="3402"/>
              <a:ext cx="1044" cy="322"/>
            </a:xfrm>
            <a:custGeom>
              <a:avLst/>
              <a:gdLst>
                <a:gd name="T0" fmla="*/ 0 w 885"/>
                <a:gd name="T1" fmla="*/ 319 h 211"/>
                <a:gd name="T2" fmla="*/ 1044 w 885"/>
                <a:gd name="T3" fmla="*/ 322 h 211"/>
                <a:gd name="T4" fmla="*/ 1044 w 885"/>
                <a:gd name="T5" fmla="*/ 0 h 211"/>
                <a:gd name="T6" fmla="*/ 981 w 885"/>
                <a:gd name="T7" fmla="*/ 0 h 2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5"/>
                <a:gd name="T13" fmla="*/ 0 h 211"/>
                <a:gd name="T14" fmla="*/ 885 w 885"/>
                <a:gd name="T15" fmla="*/ 211 h 2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5" h="211">
                  <a:moveTo>
                    <a:pt x="0" y="209"/>
                  </a:moveTo>
                  <a:lnTo>
                    <a:pt x="885" y="211"/>
                  </a:lnTo>
                  <a:lnTo>
                    <a:pt x="885" y="0"/>
                  </a:lnTo>
                  <a:lnTo>
                    <a:pt x="83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649" y="370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1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649" y="359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649" y="3648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4038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 flipH="1">
              <a:off x="3794" y="2473"/>
              <a:ext cx="25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972" y="2976"/>
              <a:ext cx="29" cy="39"/>
            </a:xfrm>
            <a:custGeom>
              <a:avLst/>
              <a:gdLst>
                <a:gd name="T0" fmla="*/ 15 w 24"/>
                <a:gd name="T1" fmla="*/ 36 h 25"/>
                <a:gd name="T2" fmla="*/ 17 w 24"/>
                <a:gd name="T3" fmla="*/ 39 h 25"/>
                <a:gd name="T4" fmla="*/ 19 w 24"/>
                <a:gd name="T5" fmla="*/ 36 h 25"/>
                <a:gd name="T6" fmla="*/ 22 w 24"/>
                <a:gd name="T7" fmla="*/ 36 h 25"/>
                <a:gd name="T8" fmla="*/ 24 w 24"/>
                <a:gd name="T9" fmla="*/ 36 h 25"/>
                <a:gd name="T10" fmla="*/ 24 w 24"/>
                <a:gd name="T11" fmla="*/ 33 h 25"/>
                <a:gd name="T12" fmla="*/ 27 w 24"/>
                <a:gd name="T13" fmla="*/ 30 h 25"/>
                <a:gd name="T14" fmla="*/ 29 w 24"/>
                <a:gd name="T15" fmla="*/ 27 h 25"/>
                <a:gd name="T16" fmla="*/ 29 w 24"/>
                <a:gd name="T17" fmla="*/ 23 h 25"/>
                <a:gd name="T18" fmla="*/ 29 w 24"/>
                <a:gd name="T19" fmla="*/ 20 h 25"/>
                <a:gd name="T20" fmla="*/ 29 w 24"/>
                <a:gd name="T21" fmla="*/ 17 h 25"/>
                <a:gd name="T22" fmla="*/ 29 w 24"/>
                <a:gd name="T23" fmla="*/ 14 h 25"/>
                <a:gd name="T24" fmla="*/ 29 w 24"/>
                <a:gd name="T25" fmla="*/ 11 h 25"/>
                <a:gd name="T26" fmla="*/ 29 w 24"/>
                <a:gd name="T27" fmla="*/ 9 h 25"/>
                <a:gd name="T28" fmla="*/ 27 w 24"/>
                <a:gd name="T29" fmla="*/ 9 h 25"/>
                <a:gd name="T30" fmla="*/ 24 w 24"/>
                <a:gd name="T31" fmla="*/ 6 h 25"/>
                <a:gd name="T32" fmla="*/ 24 w 24"/>
                <a:gd name="T33" fmla="*/ 3 h 25"/>
                <a:gd name="T34" fmla="*/ 22 w 24"/>
                <a:gd name="T35" fmla="*/ 3 h 25"/>
                <a:gd name="T36" fmla="*/ 19 w 24"/>
                <a:gd name="T37" fmla="*/ 0 h 25"/>
                <a:gd name="T38" fmla="*/ 17 w 24"/>
                <a:gd name="T39" fmla="*/ 0 h 25"/>
                <a:gd name="T40" fmla="*/ 15 w 24"/>
                <a:gd name="T41" fmla="*/ 0 h 25"/>
                <a:gd name="T42" fmla="*/ 12 w 24"/>
                <a:gd name="T43" fmla="*/ 0 h 25"/>
                <a:gd name="T44" fmla="*/ 10 w 24"/>
                <a:gd name="T45" fmla="*/ 0 h 25"/>
                <a:gd name="T46" fmla="*/ 7 w 24"/>
                <a:gd name="T47" fmla="*/ 3 h 25"/>
                <a:gd name="T48" fmla="*/ 5 w 24"/>
                <a:gd name="T49" fmla="*/ 3 h 25"/>
                <a:gd name="T50" fmla="*/ 5 w 24"/>
                <a:gd name="T51" fmla="*/ 6 h 25"/>
                <a:gd name="T52" fmla="*/ 2 w 24"/>
                <a:gd name="T53" fmla="*/ 9 h 25"/>
                <a:gd name="T54" fmla="*/ 0 w 24"/>
                <a:gd name="T55" fmla="*/ 9 h 25"/>
                <a:gd name="T56" fmla="*/ 0 w 24"/>
                <a:gd name="T57" fmla="*/ 11 h 25"/>
                <a:gd name="T58" fmla="*/ 0 w 24"/>
                <a:gd name="T59" fmla="*/ 14 h 25"/>
                <a:gd name="T60" fmla="*/ 0 w 24"/>
                <a:gd name="T61" fmla="*/ 17 h 25"/>
                <a:gd name="T62" fmla="*/ 0 w 24"/>
                <a:gd name="T63" fmla="*/ 20 h 25"/>
                <a:gd name="T64" fmla="*/ 0 w 24"/>
                <a:gd name="T65" fmla="*/ 23 h 25"/>
                <a:gd name="T66" fmla="*/ 0 w 24"/>
                <a:gd name="T67" fmla="*/ 27 h 25"/>
                <a:gd name="T68" fmla="*/ 2 w 24"/>
                <a:gd name="T69" fmla="*/ 30 h 25"/>
                <a:gd name="T70" fmla="*/ 5 w 24"/>
                <a:gd name="T71" fmla="*/ 33 h 25"/>
                <a:gd name="T72" fmla="*/ 5 w 24"/>
                <a:gd name="T73" fmla="*/ 36 h 25"/>
                <a:gd name="T74" fmla="*/ 7 w 24"/>
                <a:gd name="T75" fmla="*/ 36 h 25"/>
                <a:gd name="T76" fmla="*/ 10 w 24"/>
                <a:gd name="T77" fmla="*/ 36 h 25"/>
                <a:gd name="T78" fmla="*/ 12 w 24"/>
                <a:gd name="T79" fmla="*/ 39 h 25"/>
                <a:gd name="T80" fmla="*/ 15 w 24"/>
                <a:gd name="T81" fmla="*/ 39 h 25"/>
                <a:gd name="T82" fmla="*/ 15 w 24"/>
                <a:gd name="T83" fmla="*/ 39 h 25"/>
                <a:gd name="T84" fmla="*/ 15 w 24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5"/>
                <a:gd name="T131" fmla="*/ 24 w 24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5">
                  <a:moveTo>
                    <a:pt x="12" y="23"/>
                  </a:moveTo>
                  <a:lnTo>
                    <a:pt x="14" y="25"/>
                  </a:lnTo>
                  <a:lnTo>
                    <a:pt x="16" y="23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0" y="21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2922" y="2184"/>
              <a:ext cx="1064" cy="1733"/>
            </a:xfrm>
            <a:custGeom>
              <a:avLst/>
              <a:gdLst>
                <a:gd name="T0" fmla="*/ 1064 w 901"/>
                <a:gd name="T1" fmla="*/ 164 h 1045"/>
                <a:gd name="T2" fmla="*/ 1064 w 901"/>
                <a:gd name="T3" fmla="*/ 1733 h 1045"/>
                <a:gd name="T4" fmla="*/ 0 w 901"/>
                <a:gd name="T5" fmla="*/ 1733 h 1045"/>
                <a:gd name="T6" fmla="*/ 0 w 901"/>
                <a:gd name="T7" fmla="*/ 0 h 1045"/>
                <a:gd name="T8" fmla="*/ 67 w 901"/>
                <a:gd name="T9" fmla="*/ 0 h 10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1"/>
                <a:gd name="T16" fmla="*/ 0 h 1045"/>
                <a:gd name="T17" fmla="*/ 901 w 901"/>
                <a:gd name="T18" fmla="*/ 1045 h 10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1" h="1045">
                  <a:moveTo>
                    <a:pt x="901" y="99"/>
                  </a:moveTo>
                  <a:lnTo>
                    <a:pt x="901" y="1045"/>
                  </a:lnTo>
                  <a:lnTo>
                    <a:pt x="0" y="1045"/>
                  </a:ln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12"/>
            <p:cNvSpPr>
              <a:spLocks/>
            </p:cNvSpPr>
            <p:nvPr/>
          </p:nvSpPr>
          <p:spPr bwMode="auto">
            <a:xfrm>
              <a:off x="2846" y="3981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13"/>
            <p:cNvSpPr>
              <a:spLocks/>
            </p:cNvSpPr>
            <p:nvPr/>
          </p:nvSpPr>
          <p:spPr bwMode="auto">
            <a:xfrm>
              <a:off x="1431" y="2491"/>
              <a:ext cx="2825" cy="1589"/>
            </a:xfrm>
            <a:custGeom>
              <a:avLst/>
              <a:gdLst>
                <a:gd name="T0" fmla="*/ 2823 w 2393"/>
                <a:gd name="T1" fmla="*/ 1230 h 1041"/>
                <a:gd name="T2" fmla="*/ 2825 w 2393"/>
                <a:gd name="T3" fmla="*/ 1589 h 1041"/>
                <a:gd name="T4" fmla="*/ 0 w 2393"/>
                <a:gd name="T5" fmla="*/ 1589 h 1041"/>
                <a:gd name="T6" fmla="*/ 0 w 2393"/>
                <a:gd name="T7" fmla="*/ 0 h 1041"/>
                <a:gd name="T8" fmla="*/ 367 w 2393"/>
                <a:gd name="T9" fmla="*/ 0 h 10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3"/>
                <a:gd name="T16" fmla="*/ 0 h 1041"/>
                <a:gd name="T17" fmla="*/ 2393 w 2393"/>
                <a:gd name="T18" fmla="*/ 1041 h 10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3" h="1041">
                  <a:moveTo>
                    <a:pt x="2391" y="806"/>
                  </a:moveTo>
                  <a:lnTo>
                    <a:pt x="2393" y="1041"/>
                  </a:lnTo>
                  <a:lnTo>
                    <a:pt x="0" y="1041"/>
                  </a:lnTo>
                  <a:lnTo>
                    <a:pt x="0" y="0"/>
                  </a:lnTo>
                  <a:lnTo>
                    <a:pt x="311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14"/>
            <p:cNvSpPr>
              <a:spLocks/>
            </p:cNvSpPr>
            <p:nvPr/>
          </p:nvSpPr>
          <p:spPr bwMode="auto">
            <a:xfrm>
              <a:off x="4240" y="3703"/>
              <a:ext cx="30" cy="38"/>
            </a:xfrm>
            <a:custGeom>
              <a:avLst/>
              <a:gdLst>
                <a:gd name="T0" fmla="*/ 13 w 25"/>
                <a:gd name="T1" fmla="*/ 38 h 25"/>
                <a:gd name="T2" fmla="*/ 18 w 25"/>
                <a:gd name="T3" fmla="*/ 38 h 25"/>
                <a:gd name="T4" fmla="*/ 20 w 25"/>
                <a:gd name="T5" fmla="*/ 38 h 25"/>
                <a:gd name="T6" fmla="*/ 23 w 25"/>
                <a:gd name="T7" fmla="*/ 35 h 25"/>
                <a:gd name="T8" fmla="*/ 25 w 25"/>
                <a:gd name="T9" fmla="*/ 35 h 25"/>
                <a:gd name="T10" fmla="*/ 25 w 25"/>
                <a:gd name="T11" fmla="*/ 33 h 25"/>
                <a:gd name="T12" fmla="*/ 28 w 25"/>
                <a:gd name="T13" fmla="*/ 33 h 25"/>
                <a:gd name="T14" fmla="*/ 28 w 25"/>
                <a:gd name="T15" fmla="*/ 30 h 25"/>
                <a:gd name="T16" fmla="*/ 30 w 25"/>
                <a:gd name="T17" fmla="*/ 27 h 25"/>
                <a:gd name="T18" fmla="*/ 30 w 25"/>
                <a:gd name="T19" fmla="*/ 24 h 25"/>
                <a:gd name="T20" fmla="*/ 30 w 25"/>
                <a:gd name="T21" fmla="*/ 21 h 25"/>
                <a:gd name="T22" fmla="*/ 30 w 25"/>
                <a:gd name="T23" fmla="*/ 18 h 25"/>
                <a:gd name="T24" fmla="*/ 30 w 25"/>
                <a:gd name="T25" fmla="*/ 15 h 25"/>
                <a:gd name="T26" fmla="*/ 28 w 25"/>
                <a:gd name="T27" fmla="*/ 12 h 25"/>
                <a:gd name="T28" fmla="*/ 28 w 25"/>
                <a:gd name="T29" fmla="*/ 9 h 25"/>
                <a:gd name="T30" fmla="*/ 25 w 25"/>
                <a:gd name="T31" fmla="*/ 6 h 25"/>
                <a:gd name="T32" fmla="*/ 25 w 25"/>
                <a:gd name="T33" fmla="*/ 6 h 25"/>
                <a:gd name="T34" fmla="*/ 23 w 25"/>
                <a:gd name="T35" fmla="*/ 3 h 25"/>
                <a:gd name="T36" fmla="*/ 20 w 25"/>
                <a:gd name="T37" fmla="*/ 3 h 25"/>
                <a:gd name="T38" fmla="*/ 18 w 25"/>
                <a:gd name="T39" fmla="*/ 3 h 25"/>
                <a:gd name="T40" fmla="*/ 16 w 25"/>
                <a:gd name="T41" fmla="*/ 0 h 25"/>
                <a:gd name="T42" fmla="*/ 13 w 25"/>
                <a:gd name="T43" fmla="*/ 3 h 25"/>
                <a:gd name="T44" fmla="*/ 11 w 25"/>
                <a:gd name="T45" fmla="*/ 3 h 25"/>
                <a:gd name="T46" fmla="*/ 8 w 25"/>
                <a:gd name="T47" fmla="*/ 3 h 25"/>
                <a:gd name="T48" fmla="*/ 6 w 25"/>
                <a:gd name="T49" fmla="*/ 6 h 25"/>
                <a:gd name="T50" fmla="*/ 5 w 25"/>
                <a:gd name="T51" fmla="*/ 6 h 25"/>
                <a:gd name="T52" fmla="*/ 5 w 25"/>
                <a:gd name="T53" fmla="*/ 9 h 25"/>
                <a:gd name="T54" fmla="*/ 2 w 25"/>
                <a:gd name="T55" fmla="*/ 12 h 25"/>
                <a:gd name="T56" fmla="*/ 2 w 25"/>
                <a:gd name="T57" fmla="*/ 15 h 25"/>
                <a:gd name="T58" fmla="*/ 2 w 25"/>
                <a:gd name="T59" fmla="*/ 18 h 25"/>
                <a:gd name="T60" fmla="*/ 0 w 25"/>
                <a:gd name="T61" fmla="*/ 21 h 25"/>
                <a:gd name="T62" fmla="*/ 2 w 25"/>
                <a:gd name="T63" fmla="*/ 24 h 25"/>
                <a:gd name="T64" fmla="*/ 2 w 25"/>
                <a:gd name="T65" fmla="*/ 27 h 25"/>
                <a:gd name="T66" fmla="*/ 2 w 25"/>
                <a:gd name="T67" fmla="*/ 30 h 25"/>
                <a:gd name="T68" fmla="*/ 5 w 25"/>
                <a:gd name="T69" fmla="*/ 33 h 25"/>
                <a:gd name="T70" fmla="*/ 5 w 25"/>
                <a:gd name="T71" fmla="*/ 33 h 25"/>
                <a:gd name="T72" fmla="*/ 6 w 25"/>
                <a:gd name="T73" fmla="*/ 35 h 25"/>
                <a:gd name="T74" fmla="*/ 8 w 25"/>
                <a:gd name="T75" fmla="*/ 35 h 25"/>
                <a:gd name="T76" fmla="*/ 11 w 25"/>
                <a:gd name="T77" fmla="*/ 38 h 25"/>
                <a:gd name="T78" fmla="*/ 13 w 25"/>
                <a:gd name="T79" fmla="*/ 38 h 25"/>
                <a:gd name="T80" fmla="*/ 16 w 25"/>
                <a:gd name="T81" fmla="*/ 38 h 25"/>
                <a:gd name="T82" fmla="*/ 16 w 25"/>
                <a:gd name="T83" fmla="*/ 38 h 25"/>
                <a:gd name="T84" fmla="*/ 13 w 25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1" y="25"/>
                  </a:moveTo>
                  <a:lnTo>
                    <a:pt x="15" y="25"/>
                  </a:lnTo>
                  <a:lnTo>
                    <a:pt x="17" y="25"/>
                  </a:lnTo>
                  <a:lnTo>
                    <a:pt x="19" y="23"/>
                  </a:lnTo>
                  <a:lnTo>
                    <a:pt x="21" y="23"/>
                  </a:lnTo>
                  <a:lnTo>
                    <a:pt x="21" y="22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5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1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15"/>
            <p:cNvSpPr>
              <a:spLocks/>
            </p:cNvSpPr>
            <p:nvPr/>
          </p:nvSpPr>
          <p:spPr bwMode="auto">
            <a:xfrm>
              <a:off x="2452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16"/>
            <p:cNvSpPr>
              <a:spLocks/>
            </p:cNvSpPr>
            <p:nvPr/>
          </p:nvSpPr>
          <p:spPr bwMode="auto">
            <a:xfrm>
              <a:off x="3180" y="367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17"/>
            <p:cNvSpPr>
              <a:spLocks/>
            </p:cNvSpPr>
            <p:nvPr/>
          </p:nvSpPr>
          <p:spPr bwMode="auto">
            <a:xfrm>
              <a:off x="3201" y="377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18"/>
            <p:cNvSpPr>
              <a:spLocks/>
            </p:cNvSpPr>
            <p:nvPr/>
          </p:nvSpPr>
          <p:spPr bwMode="auto">
            <a:xfrm>
              <a:off x="3646" y="338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7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3113" y="3402"/>
              <a:ext cx="53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20"/>
            <p:cNvSpPr>
              <a:spLocks noChangeShapeType="1"/>
            </p:cNvSpPr>
            <p:nvPr/>
          </p:nvSpPr>
          <p:spPr bwMode="auto">
            <a:xfrm>
              <a:off x="2604" y="3476"/>
              <a:ext cx="37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21"/>
            <p:cNvSpPr>
              <a:spLocks noChangeShapeType="1"/>
            </p:cNvSpPr>
            <p:nvPr/>
          </p:nvSpPr>
          <p:spPr bwMode="auto">
            <a:xfrm>
              <a:off x="2602" y="3344"/>
              <a:ext cx="38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2"/>
            <p:cNvSpPr>
              <a:spLocks/>
            </p:cNvSpPr>
            <p:nvPr/>
          </p:nvSpPr>
          <p:spPr bwMode="auto">
            <a:xfrm>
              <a:off x="2604" y="3076"/>
              <a:ext cx="585" cy="619"/>
            </a:xfrm>
            <a:custGeom>
              <a:avLst/>
              <a:gdLst>
                <a:gd name="T0" fmla="*/ 0 w 496"/>
                <a:gd name="T1" fmla="*/ 0 h 406"/>
                <a:gd name="T2" fmla="*/ 183 w 496"/>
                <a:gd name="T3" fmla="*/ 0 h 406"/>
                <a:gd name="T4" fmla="*/ 183 w 496"/>
                <a:gd name="T5" fmla="*/ 619 h 406"/>
                <a:gd name="T6" fmla="*/ 585 w 496"/>
                <a:gd name="T7" fmla="*/ 619 h 4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06"/>
                <a:gd name="T14" fmla="*/ 496 w 496"/>
                <a:gd name="T15" fmla="*/ 406 h 4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06">
                  <a:moveTo>
                    <a:pt x="0" y="0"/>
                  </a:moveTo>
                  <a:lnTo>
                    <a:pt x="155" y="0"/>
                  </a:lnTo>
                  <a:lnTo>
                    <a:pt x="155" y="406"/>
                  </a:lnTo>
                  <a:lnTo>
                    <a:pt x="496" y="406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3"/>
            <p:cNvSpPr>
              <a:spLocks/>
            </p:cNvSpPr>
            <p:nvPr/>
          </p:nvSpPr>
          <p:spPr bwMode="auto">
            <a:xfrm>
              <a:off x="2602" y="3210"/>
              <a:ext cx="608" cy="585"/>
            </a:xfrm>
            <a:custGeom>
              <a:avLst/>
              <a:gdLst>
                <a:gd name="T0" fmla="*/ 608 w 515"/>
                <a:gd name="T1" fmla="*/ 582 h 383"/>
                <a:gd name="T2" fmla="*/ 131 w 515"/>
                <a:gd name="T3" fmla="*/ 585 h 383"/>
                <a:gd name="T4" fmla="*/ 129 w 515"/>
                <a:gd name="T5" fmla="*/ 0 h 383"/>
                <a:gd name="T6" fmla="*/ 0 w 515"/>
                <a:gd name="T7" fmla="*/ 0 h 3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5"/>
                <a:gd name="T13" fmla="*/ 0 h 383"/>
                <a:gd name="T14" fmla="*/ 515 w 515"/>
                <a:gd name="T15" fmla="*/ 383 h 3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5" h="383">
                  <a:moveTo>
                    <a:pt x="515" y="381"/>
                  </a:moveTo>
                  <a:lnTo>
                    <a:pt x="111" y="383"/>
                  </a:lnTo>
                  <a:lnTo>
                    <a:pt x="109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06"/>
            <p:cNvGrpSpPr>
              <a:grpSpLocks/>
            </p:cNvGrpSpPr>
            <p:nvPr/>
          </p:nvGrpSpPr>
          <p:grpSpPr bwMode="auto">
            <a:xfrm>
              <a:off x="4926" y="2412"/>
              <a:ext cx="117" cy="407"/>
              <a:chOff x="4926" y="2412"/>
              <a:chExt cx="117" cy="407"/>
            </a:xfrm>
          </p:grpSpPr>
          <p:sp>
            <p:nvSpPr>
              <p:cNvPr id="199" name="AutoShape 127"/>
              <p:cNvSpPr>
                <a:spLocks noChangeArrowheads="1"/>
              </p:cNvSpPr>
              <p:nvPr/>
            </p:nvSpPr>
            <p:spPr bwMode="auto">
              <a:xfrm rot="5400000">
                <a:off x="4781" y="2557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Rectangle 125"/>
              <p:cNvSpPr>
                <a:spLocks noChangeArrowheads="1"/>
              </p:cNvSpPr>
              <p:nvPr/>
            </p:nvSpPr>
            <p:spPr bwMode="auto">
              <a:xfrm>
                <a:off x="4939" y="2448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1" name="Rectangle 126"/>
              <p:cNvSpPr>
                <a:spLocks noChangeArrowheads="1"/>
              </p:cNvSpPr>
              <p:nvPr/>
            </p:nvSpPr>
            <p:spPr bwMode="auto">
              <a:xfrm>
                <a:off x="4957" y="2535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2" name="Rectangle 128"/>
              <p:cNvSpPr>
                <a:spLocks noChangeArrowheads="1"/>
              </p:cNvSpPr>
              <p:nvPr/>
            </p:nvSpPr>
            <p:spPr bwMode="auto">
              <a:xfrm>
                <a:off x="4936" y="271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8" name="Group 205"/>
            <p:cNvGrpSpPr>
              <a:grpSpLocks/>
            </p:cNvGrpSpPr>
            <p:nvPr/>
          </p:nvGrpSpPr>
          <p:grpSpPr bwMode="auto">
            <a:xfrm>
              <a:off x="3006" y="3201"/>
              <a:ext cx="116" cy="407"/>
              <a:chOff x="3006" y="3201"/>
              <a:chExt cx="116" cy="407"/>
            </a:xfrm>
          </p:grpSpPr>
          <p:sp>
            <p:nvSpPr>
              <p:cNvPr id="195" name="AutoShape 132"/>
              <p:cNvSpPr>
                <a:spLocks noChangeArrowheads="1"/>
              </p:cNvSpPr>
              <p:nvPr/>
            </p:nvSpPr>
            <p:spPr bwMode="auto">
              <a:xfrm rot="5400000">
                <a:off x="2860" y="3347"/>
                <a:ext cx="407" cy="11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Rectangle 130"/>
              <p:cNvSpPr>
                <a:spLocks noChangeArrowheads="1"/>
              </p:cNvSpPr>
              <p:nvPr/>
            </p:nvSpPr>
            <p:spPr bwMode="auto">
              <a:xfrm>
                <a:off x="3019" y="323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7" name="Rectangle 131"/>
              <p:cNvSpPr>
                <a:spLocks noChangeArrowheads="1"/>
              </p:cNvSpPr>
              <p:nvPr/>
            </p:nvSpPr>
            <p:spPr bwMode="auto">
              <a:xfrm>
                <a:off x="3036" y="3324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8" name="Rectangle 133"/>
              <p:cNvSpPr>
                <a:spLocks noChangeArrowheads="1"/>
              </p:cNvSpPr>
              <p:nvPr/>
            </p:nvSpPr>
            <p:spPr bwMode="auto">
              <a:xfrm>
                <a:off x="3016" y="350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9" name="Group 204"/>
            <p:cNvGrpSpPr>
              <a:grpSpLocks/>
            </p:cNvGrpSpPr>
            <p:nvPr/>
          </p:nvGrpSpPr>
          <p:grpSpPr bwMode="auto">
            <a:xfrm>
              <a:off x="3008" y="2569"/>
              <a:ext cx="117" cy="407"/>
              <a:chOff x="3008" y="2569"/>
              <a:chExt cx="117" cy="407"/>
            </a:xfrm>
          </p:grpSpPr>
          <p:sp>
            <p:nvSpPr>
              <p:cNvPr id="190" name="AutoShape 137"/>
              <p:cNvSpPr>
                <a:spLocks noChangeArrowheads="1"/>
              </p:cNvSpPr>
              <p:nvPr/>
            </p:nvSpPr>
            <p:spPr bwMode="auto">
              <a:xfrm rot="5400000">
                <a:off x="2863" y="2714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135"/>
              <p:cNvSpPr>
                <a:spLocks noChangeArrowheads="1"/>
              </p:cNvSpPr>
              <p:nvPr/>
            </p:nvSpPr>
            <p:spPr bwMode="auto">
              <a:xfrm>
                <a:off x="3021" y="260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2" name="Rectangle 136"/>
              <p:cNvSpPr>
                <a:spLocks noChangeArrowheads="1"/>
              </p:cNvSpPr>
              <p:nvPr/>
            </p:nvSpPr>
            <p:spPr bwMode="auto">
              <a:xfrm>
                <a:off x="3048" y="269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3" name="Rectangle 138"/>
              <p:cNvSpPr>
                <a:spLocks noChangeArrowheads="1"/>
              </p:cNvSpPr>
              <p:nvPr/>
            </p:nvSpPr>
            <p:spPr bwMode="auto">
              <a:xfrm>
                <a:off x="3018" y="273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4" name="Rectangle 139"/>
              <p:cNvSpPr>
                <a:spLocks noChangeArrowheads="1"/>
              </p:cNvSpPr>
              <p:nvPr/>
            </p:nvSpPr>
            <p:spPr bwMode="auto">
              <a:xfrm>
                <a:off x="3022" y="287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30" name="Group 203"/>
            <p:cNvGrpSpPr>
              <a:grpSpLocks/>
            </p:cNvGrpSpPr>
            <p:nvPr/>
          </p:nvGrpSpPr>
          <p:grpSpPr bwMode="auto">
            <a:xfrm>
              <a:off x="3008" y="1980"/>
              <a:ext cx="117" cy="407"/>
              <a:chOff x="3008" y="1980"/>
              <a:chExt cx="117" cy="407"/>
            </a:xfrm>
          </p:grpSpPr>
          <p:sp>
            <p:nvSpPr>
              <p:cNvPr id="185" name="AutoShape 143"/>
              <p:cNvSpPr>
                <a:spLocks noChangeArrowheads="1"/>
              </p:cNvSpPr>
              <p:nvPr/>
            </p:nvSpPr>
            <p:spPr bwMode="auto">
              <a:xfrm rot="5400000">
                <a:off x="2863" y="2125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Rectangle 141"/>
              <p:cNvSpPr>
                <a:spLocks noChangeArrowheads="1"/>
              </p:cNvSpPr>
              <p:nvPr/>
            </p:nvSpPr>
            <p:spPr bwMode="auto">
              <a:xfrm>
                <a:off x="3021" y="201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7" name="Rectangle 142"/>
              <p:cNvSpPr>
                <a:spLocks noChangeArrowheads="1"/>
              </p:cNvSpPr>
              <p:nvPr/>
            </p:nvSpPr>
            <p:spPr bwMode="auto">
              <a:xfrm>
                <a:off x="3048" y="210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8" name="Rectangle 144"/>
              <p:cNvSpPr>
                <a:spLocks noChangeArrowheads="1"/>
              </p:cNvSpPr>
              <p:nvPr/>
            </p:nvSpPr>
            <p:spPr bwMode="auto">
              <a:xfrm>
                <a:off x="3018" y="214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9" name="Rectangle 145"/>
              <p:cNvSpPr>
                <a:spLocks noChangeArrowheads="1"/>
              </p:cNvSpPr>
              <p:nvPr/>
            </p:nvSpPr>
            <p:spPr bwMode="auto">
              <a:xfrm>
                <a:off x="3022" y="2281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31" name="Rectangle 146"/>
            <p:cNvSpPr>
              <a:spLocks noChangeArrowheads="1"/>
            </p:cNvSpPr>
            <p:nvPr/>
          </p:nvSpPr>
          <p:spPr bwMode="auto">
            <a:xfrm>
              <a:off x="4069" y="2390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2" name="Rectangle 147"/>
            <p:cNvSpPr>
              <a:spLocks noChangeArrowheads="1"/>
            </p:cNvSpPr>
            <p:nvPr/>
          </p:nvSpPr>
          <p:spPr bwMode="auto">
            <a:xfrm rot="-5400000">
              <a:off x="3342" y="2423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3" name="Rectangle 148"/>
            <p:cNvSpPr>
              <a:spLocks noChangeArrowheads="1"/>
            </p:cNvSpPr>
            <p:nvPr/>
          </p:nvSpPr>
          <p:spPr bwMode="auto">
            <a:xfrm>
              <a:off x="1846" y="2246"/>
              <a:ext cx="41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4" name="Rectangle 149"/>
            <p:cNvSpPr>
              <a:spLocks noChangeArrowheads="1"/>
            </p:cNvSpPr>
            <p:nvPr/>
          </p:nvSpPr>
          <p:spPr bwMode="auto">
            <a:xfrm rot="-5400000">
              <a:off x="477" y="2373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" name="Rectangle 150"/>
            <p:cNvSpPr>
              <a:spLocks noChangeArrowheads="1"/>
            </p:cNvSpPr>
            <p:nvPr/>
          </p:nvSpPr>
          <p:spPr bwMode="auto">
            <a:xfrm>
              <a:off x="310" y="2448"/>
              <a:ext cx="13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6" name="Rectangle 152"/>
            <p:cNvSpPr>
              <a:spLocks noChangeArrowheads="1"/>
            </p:cNvSpPr>
            <p:nvPr/>
          </p:nvSpPr>
          <p:spPr bwMode="auto">
            <a:xfrm>
              <a:off x="2438" y="91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7" name="Rectangle 153"/>
            <p:cNvSpPr>
              <a:spLocks noChangeArrowheads="1"/>
            </p:cNvSpPr>
            <p:nvPr/>
          </p:nvSpPr>
          <p:spPr bwMode="auto">
            <a:xfrm>
              <a:off x="3546" y="912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8" name="Rectangle 154"/>
            <p:cNvSpPr>
              <a:spLocks noChangeArrowheads="1"/>
            </p:cNvSpPr>
            <p:nvPr/>
          </p:nvSpPr>
          <p:spPr bwMode="auto">
            <a:xfrm>
              <a:off x="4388" y="893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139" name="Rectangle 155"/>
            <p:cNvSpPr>
              <a:spLocks noChangeArrowheads="1"/>
            </p:cNvSpPr>
            <p:nvPr/>
          </p:nvSpPr>
          <p:spPr bwMode="auto">
            <a:xfrm>
              <a:off x="959" y="893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sp>
          <p:nvSpPr>
            <p:cNvPr id="140" name="Rectangle 156"/>
            <p:cNvSpPr>
              <a:spLocks noChangeArrowheads="1"/>
            </p:cNvSpPr>
            <p:nvPr/>
          </p:nvSpPr>
          <p:spPr bwMode="auto">
            <a:xfrm rot="16200000" flipH="1">
              <a:off x="975" y="2223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1" name="Rectangle 157"/>
            <p:cNvSpPr>
              <a:spLocks noChangeArrowheads="1"/>
            </p:cNvSpPr>
            <p:nvPr/>
          </p:nvSpPr>
          <p:spPr bwMode="auto">
            <a:xfrm>
              <a:off x="1729" y="2957"/>
              <a:ext cx="35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IF/ID.Rs</a:t>
              </a:r>
            </a:p>
          </p:txBody>
        </p:sp>
        <p:sp>
          <p:nvSpPr>
            <p:cNvPr id="142" name="Rectangle 158"/>
            <p:cNvSpPr>
              <a:spLocks noChangeArrowheads="1"/>
            </p:cNvSpPr>
            <p:nvPr/>
          </p:nvSpPr>
          <p:spPr bwMode="auto">
            <a:xfrm>
              <a:off x="1729" y="3101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3" name="Rectangle 159"/>
            <p:cNvSpPr>
              <a:spLocks noChangeArrowheads="1"/>
            </p:cNvSpPr>
            <p:nvPr/>
          </p:nvSpPr>
          <p:spPr bwMode="auto">
            <a:xfrm>
              <a:off x="1729" y="3236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4" name="Rectangle 160"/>
            <p:cNvSpPr>
              <a:spLocks noChangeArrowheads="1"/>
            </p:cNvSpPr>
            <p:nvPr/>
          </p:nvSpPr>
          <p:spPr bwMode="auto">
            <a:xfrm>
              <a:off x="1729" y="3369"/>
              <a:ext cx="36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IF/ID.Rd</a:t>
              </a:r>
            </a:p>
          </p:txBody>
        </p:sp>
        <p:sp>
          <p:nvSpPr>
            <p:cNvPr id="145" name="Rectangle 161"/>
            <p:cNvSpPr>
              <a:spLocks noChangeArrowheads="1"/>
            </p:cNvSpPr>
            <p:nvPr/>
          </p:nvSpPr>
          <p:spPr bwMode="auto">
            <a:xfrm>
              <a:off x="2607" y="2976"/>
              <a:ext cx="10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Rs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6" name="Rectangle 162"/>
            <p:cNvSpPr>
              <a:spLocks noChangeArrowheads="1"/>
            </p:cNvSpPr>
            <p:nvPr/>
          </p:nvSpPr>
          <p:spPr bwMode="auto">
            <a:xfrm>
              <a:off x="2612" y="3120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7" name="Rectangle 163"/>
            <p:cNvSpPr>
              <a:spLocks noChangeArrowheads="1"/>
            </p:cNvSpPr>
            <p:nvPr/>
          </p:nvSpPr>
          <p:spPr bwMode="auto">
            <a:xfrm>
              <a:off x="2609" y="3255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8" name="Rectangle 164"/>
            <p:cNvSpPr>
              <a:spLocks noChangeArrowheads="1"/>
            </p:cNvSpPr>
            <p:nvPr/>
          </p:nvSpPr>
          <p:spPr bwMode="auto">
            <a:xfrm>
              <a:off x="2607" y="3378"/>
              <a:ext cx="1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Rd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9" name="Rectangle 165"/>
            <p:cNvSpPr>
              <a:spLocks noChangeArrowheads="1"/>
            </p:cNvSpPr>
            <p:nvPr/>
          </p:nvSpPr>
          <p:spPr bwMode="auto">
            <a:xfrm>
              <a:off x="3687" y="1416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0" name="Rectangle 166"/>
            <p:cNvSpPr>
              <a:spLocks noChangeArrowheads="1"/>
            </p:cNvSpPr>
            <p:nvPr/>
          </p:nvSpPr>
          <p:spPr bwMode="auto">
            <a:xfrm>
              <a:off x="3710" y="165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1" name="Rectangle 167"/>
            <p:cNvSpPr>
              <a:spLocks noChangeArrowheads="1"/>
            </p:cNvSpPr>
            <p:nvPr/>
          </p:nvSpPr>
          <p:spPr bwMode="auto">
            <a:xfrm>
              <a:off x="4546" y="1671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2" name="Rectangle 168"/>
            <p:cNvSpPr>
              <a:spLocks noChangeArrowheads="1"/>
            </p:cNvSpPr>
            <p:nvPr/>
          </p:nvSpPr>
          <p:spPr bwMode="auto">
            <a:xfrm>
              <a:off x="4033" y="3294"/>
              <a:ext cx="4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EX/MEM.Rd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3" name="Rectangle 169"/>
            <p:cNvSpPr>
              <a:spLocks noChangeArrowheads="1"/>
            </p:cNvSpPr>
            <p:nvPr/>
          </p:nvSpPr>
          <p:spPr bwMode="auto">
            <a:xfrm>
              <a:off x="4033" y="3600"/>
              <a:ext cx="47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MEM/WB.Rd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4" name="Rectangle 170"/>
            <p:cNvSpPr>
              <a:spLocks noChangeArrowheads="1"/>
            </p:cNvSpPr>
            <p:nvPr/>
          </p:nvSpPr>
          <p:spPr bwMode="auto">
            <a:xfrm>
              <a:off x="3945" y="2304"/>
              <a:ext cx="77" cy="15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71"/>
            <p:cNvSpPr>
              <a:spLocks/>
            </p:cNvSpPr>
            <p:nvPr/>
          </p:nvSpPr>
          <p:spPr bwMode="auto">
            <a:xfrm>
              <a:off x="1817" y="816"/>
              <a:ext cx="411" cy="576"/>
            </a:xfrm>
            <a:custGeom>
              <a:avLst/>
              <a:gdLst>
                <a:gd name="T0" fmla="*/ 411 w 429"/>
                <a:gd name="T1" fmla="*/ 576 h 195"/>
                <a:gd name="T2" fmla="*/ 411 w 429"/>
                <a:gd name="T3" fmla="*/ 0 h 195"/>
                <a:gd name="T4" fmla="*/ 0 w 429"/>
                <a:gd name="T5" fmla="*/ 0 h 195"/>
                <a:gd name="T6" fmla="*/ 0 60000 65536"/>
                <a:gd name="T7" fmla="*/ 0 60000 65536"/>
                <a:gd name="T8" fmla="*/ 0 60000 65536"/>
                <a:gd name="T9" fmla="*/ 0 w 429"/>
                <a:gd name="T10" fmla="*/ 0 h 195"/>
                <a:gd name="T11" fmla="*/ 429 w 429"/>
                <a:gd name="T12" fmla="*/ 195 h 1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9" h="195">
                  <a:moveTo>
                    <a:pt x="429" y="195"/>
                  </a:moveTo>
                  <a:lnTo>
                    <a:pt x="429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72"/>
            <p:cNvSpPr>
              <a:spLocks/>
            </p:cNvSpPr>
            <p:nvPr/>
          </p:nvSpPr>
          <p:spPr bwMode="auto">
            <a:xfrm>
              <a:off x="1064" y="779"/>
              <a:ext cx="316" cy="1045"/>
            </a:xfrm>
            <a:custGeom>
              <a:avLst/>
              <a:gdLst>
                <a:gd name="T0" fmla="*/ 0 w 246"/>
                <a:gd name="T1" fmla="*/ 1045 h 576"/>
                <a:gd name="T2" fmla="*/ 0 w 246"/>
                <a:gd name="T3" fmla="*/ 0 h 576"/>
                <a:gd name="T4" fmla="*/ 316 w 246"/>
                <a:gd name="T5" fmla="*/ 0 h 576"/>
                <a:gd name="T6" fmla="*/ 0 60000 65536"/>
                <a:gd name="T7" fmla="*/ 0 60000 65536"/>
                <a:gd name="T8" fmla="*/ 0 60000 65536"/>
                <a:gd name="T9" fmla="*/ 0 w 246"/>
                <a:gd name="T10" fmla="*/ 0 h 576"/>
                <a:gd name="T11" fmla="*/ 246 w 2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576">
                  <a:moveTo>
                    <a:pt x="0" y="576"/>
                  </a:moveTo>
                  <a:lnTo>
                    <a:pt x="0" y="0"/>
                  </a:lnTo>
                  <a:lnTo>
                    <a:pt x="246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73"/>
            <p:cNvSpPr>
              <a:spLocks/>
            </p:cNvSpPr>
            <p:nvPr/>
          </p:nvSpPr>
          <p:spPr bwMode="auto">
            <a:xfrm>
              <a:off x="355" y="703"/>
              <a:ext cx="1021" cy="1601"/>
            </a:xfrm>
            <a:custGeom>
              <a:avLst/>
              <a:gdLst>
                <a:gd name="T0" fmla="*/ 0 w 794"/>
                <a:gd name="T1" fmla="*/ 1601 h 925"/>
                <a:gd name="T2" fmla="*/ 0 w 794"/>
                <a:gd name="T3" fmla="*/ 0 h 925"/>
                <a:gd name="T4" fmla="*/ 1021 w 794"/>
                <a:gd name="T5" fmla="*/ 0 h 925"/>
                <a:gd name="T6" fmla="*/ 0 60000 65536"/>
                <a:gd name="T7" fmla="*/ 0 60000 65536"/>
                <a:gd name="T8" fmla="*/ 0 60000 65536"/>
                <a:gd name="T9" fmla="*/ 0 w 794"/>
                <a:gd name="T10" fmla="*/ 0 h 925"/>
                <a:gd name="T11" fmla="*/ 794 w 794"/>
                <a:gd name="T12" fmla="*/ 925 h 9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4" h="925">
                  <a:moveTo>
                    <a:pt x="0" y="925"/>
                  </a:moveTo>
                  <a:lnTo>
                    <a:pt x="0" y="0"/>
                  </a:lnTo>
                  <a:lnTo>
                    <a:pt x="794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8" name="Group 201"/>
            <p:cNvGrpSpPr>
              <a:grpSpLocks/>
            </p:cNvGrpSpPr>
            <p:nvPr/>
          </p:nvGrpSpPr>
          <p:grpSpPr bwMode="auto">
            <a:xfrm>
              <a:off x="1374" y="624"/>
              <a:ext cx="443" cy="314"/>
              <a:chOff x="1374" y="624"/>
              <a:chExt cx="443" cy="314"/>
            </a:xfrm>
          </p:grpSpPr>
          <p:sp>
            <p:nvSpPr>
              <p:cNvPr id="183" name="Freeform 175"/>
              <p:cNvSpPr>
                <a:spLocks/>
              </p:cNvSpPr>
              <p:nvPr/>
            </p:nvSpPr>
            <p:spPr bwMode="auto">
              <a:xfrm>
                <a:off x="1374" y="624"/>
                <a:ext cx="443" cy="314"/>
              </a:xfrm>
              <a:custGeom>
                <a:avLst/>
                <a:gdLst>
                  <a:gd name="T0" fmla="*/ 354 w 364"/>
                  <a:gd name="T1" fmla="*/ 314 h 218"/>
                  <a:gd name="T2" fmla="*/ 369 w 364"/>
                  <a:gd name="T3" fmla="*/ 314 h 218"/>
                  <a:gd name="T4" fmla="*/ 382 w 364"/>
                  <a:gd name="T5" fmla="*/ 308 h 218"/>
                  <a:gd name="T6" fmla="*/ 397 w 364"/>
                  <a:gd name="T7" fmla="*/ 302 h 218"/>
                  <a:gd name="T8" fmla="*/ 408 w 364"/>
                  <a:gd name="T9" fmla="*/ 295 h 218"/>
                  <a:gd name="T10" fmla="*/ 417 w 364"/>
                  <a:gd name="T11" fmla="*/ 284 h 218"/>
                  <a:gd name="T12" fmla="*/ 427 w 364"/>
                  <a:gd name="T13" fmla="*/ 272 h 218"/>
                  <a:gd name="T14" fmla="*/ 433 w 364"/>
                  <a:gd name="T15" fmla="*/ 259 h 218"/>
                  <a:gd name="T16" fmla="*/ 438 w 364"/>
                  <a:gd name="T17" fmla="*/ 242 h 218"/>
                  <a:gd name="T18" fmla="*/ 443 w 364"/>
                  <a:gd name="T19" fmla="*/ 226 h 218"/>
                  <a:gd name="T20" fmla="*/ 443 w 364"/>
                  <a:gd name="T21" fmla="*/ 209 h 218"/>
                  <a:gd name="T22" fmla="*/ 443 w 364"/>
                  <a:gd name="T23" fmla="*/ 104 h 218"/>
                  <a:gd name="T24" fmla="*/ 443 w 364"/>
                  <a:gd name="T25" fmla="*/ 88 h 218"/>
                  <a:gd name="T26" fmla="*/ 438 w 364"/>
                  <a:gd name="T27" fmla="*/ 72 h 218"/>
                  <a:gd name="T28" fmla="*/ 433 w 364"/>
                  <a:gd name="T29" fmla="*/ 58 h 218"/>
                  <a:gd name="T30" fmla="*/ 427 w 364"/>
                  <a:gd name="T31" fmla="*/ 43 h 218"/>
                  <a:gd name="T32" fmla="*/ 417 w 364"/>
                  <a:gd name="T33" fmla="*/ 30 h 218"/>
                  <a:gd name="T34" fmla="*/ 408 w 364"/>
                  <a:gd name="T35" fmla="*/ 22 h 218"/>
                  <a:gd name="T36" fmla="*/ 397 w 364"/>
                  <a:gd name="T37" fmla="*/ 13 h 218"/>
                  <a:gd name="T38" fmla="*/ 382 w 364"/>
                  <a:gd name="T39" fmla="*/ 6 h 218"/>
                  <a:gd name="T40" fmla="*/ 369 w 364"/>
                  <a:gd name="T41" fmla="*/ 3 h 218"/>
                  <a:gd name="T42" fmla="*/ 354 w 364"/>
                  <a:gd name="T43" fmla="*/ 0 h 218"/>
                  <a:gd name="T44" fmla="*/ 89 w 364"/>
                  <a:gd name="T45" fmla="*/ 0 h 218"/>
                  <a:gd name="T46" fmla="*/ 74 w 364"/>
                  <a:gd name="T47" fmla="*/ 3 h 218"/>
                  <a:gd name="T48" fmla="*/ 61 w 364"/>
                  <a:gd name="T49" fmla="*/ 6 h 218"/>
                  <a:gd name="T50" fmla="*/ 49 w 364"/>
                  <a:gd name="T51" fmla="*/ 13 h 218"/>
                  <a:gd name="T52" fmla="*/ 37 w 364"/>
                  <a:gd name="T53" fmla="*/ 22 h 218"/>
                  <a:gd name="T54" fmla="*/ 26 w 364"/>
                  <a:gd name="T55" fmla="*/ 30 h 218"/>
                  <a:gd name="T56" fmla="*/ 16 w 364"/>
                  <a:gd name="T57" fmla="*/ 43 h 218"/>
                  <a:gd name="T58" fmla="*/ 9 w 364"/>
                  <a:gd name="T59" fmla="*/ 58 h 218"/>
                  <a:gd name="T60" fmla="*/ 5 w 364"/>
                  <a:gd name="T61" fmla="*/ 72 h 218"/>
                  <a:gd name="T62" fmla="*/ 2 w 364"/>
                  <a:gd name="T63" fmla="*/ 88 h 218"/>
                  <a:gd name="T64" fmla="*/ 0 w 364"/>
                  <a:gd name="T65" fmla="*/ 104 h 218"/>
                  <a:gd name="T66" fmla="*/ 0 w 364"/>
                  <a:gd name="T67" fmla="*/ 209 h 218"/>
                  <a:gd name="T68" fmla="*/ 2 w 364"/>
                  <a:gd name="T69" fmla="*/ 226 h 218"/>
                  <a:gd name="T70" fmla="*/ 5 w 364"/>
                  <a:gd name="T71" fmla="*/ 242 h 218"/>
                  <a:gd name="T72" fmla="*/ 9 w 364"/>
                  <a:gd name="T73" fmla="*/ 259 h 218"/>
                  <a:gd name="T74" fmla="*/ 16 w 364"/>
                  <a:gd name="T75" fmla="*/ 272 h 218"/>
                  <a:gd name="T76" fmla="*/ 26 w 364"/>
                  <a:gd name="T77" fmla="*/ 284 h 218"/>
                  <a:gd name="T78" fmla="*/ 37 w 364"/>
                  <a:gd name="T79" fmla="*/ 295 h 218"/>
                  <a:gd name="T80" fmla="*/ 49 w 364"/>
                  <a:gd name="T81" fmla="*/ 302 h 218"/>
                  <a:gd name="T82" fmla="*/ 61 w 364"/>
                  <a:gd name="T83" fmla="*/ 308 h 218"/>
                  <a:gd name="T84" fmla="*/ 74 w 364"/>
                  <a:gd name="T85" fmla="*/ 314 h 218"/>
                  <a:gd name="T86" fmla="*/ 89 w 364"/>
                  <a:gd name="T87" fmla="*/ 314 h 218"/>
                  <a:gd name="T88" fmla="*/ 354 w 364"/>
                  <a:gd name="T89" fmla="*/ 314 h 218"/>
                  <a:gd name="T90" fmla="*/ 354 w 364"/>
                  <a:gd name="T91" fmla="*/ 314 h 21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64"/>
                  <a:gd name="T139" fmla="*/ 0 h 218"/>
                  <a:gd name="T140" fmla="*/ 364 w 364"/>
                  <a:gd name="T141" fmla="*/ 218 h 21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64" h="218">
                    <a:moveTo>
                      <a:pt x="291" y="218"/>
                    </a:moveTo>
                    <a:lnTo>
                      <a:pt x="303" y="218"/>
                    </a:lnTo>
                    <a:lnTo>
                      <a:pt x="314" y="214"/>
                    </a:lnTo>
                    <a:lnTo>
                      <a:pt x="326" y="210"/>
                    </a:lnTo>
                    <a:lnTo>
                      <a:pt x="335" y="205"/>
                    </a:lnTo>
                    <a:lnTo>
                      <a:pt x="343" y="197"/>
                    </a:lnTo>
                    <a:lnTo>
                      <a:pt x="351" y="189"/>
                    </a:lnTo>
                    <a:lnTo>
                      <a:pt x="356" y="180"/>
                    </a:lnTo>
                    <a:lnTo>
                      <a:pt x="360" y="168"/>
                    </a:lnTo>
                    <a:lnTo>
                      <a:pt x="364" y="157"/>
                    </a:lnTo>
                    <a:lnTo>
                      <a:pt x="364" y="145"/>
                    </a:lnTo>
                    <a:lnTo>
                      <a:pt x="364" y="72"/>
                    </a:lnTo>
                    <a:lnTo>
                      <a:pt x="364" y="61"/>
                    </a:lnTo>
                    <a:lnTo>
                      <a:pt x="360" y="50"/>
                    </a:lnTo>
                    <a:lnTo>
                      <a:pt x="356" y="40"/>
                    </a:lnTo>
                    <a:lnTo>
                      <a:pt x="351" y="30"/>
                    </a:lnTo>
                    <a:lnTo>
                      <a:pt x="343" y="21"/>
                    </a:lnTo>
                    <a:lnTo>
                      <a:pt x="335" y="15"/>
                    </a:lnTo>
                    <a:lnTo>
                      <a:pt x="326" y="9"/>
                    </a:lnTo>
                    <a:lnTo>
                      <a:pt x="314" y="4"/>
                    </a:lnTo>
                    <a:lnTo>
                      <a:pt x="303" y="2"/>
                    </a:lnTo>
                    <a:lnTo>
                      <a:pt x="291" y="0"/>
                    </a:lnTo>
                    <a:lnTo>
                      <a:pt x="73" y="0"/>
                    </a:lnTo>
                    <a:lnTo>
                      <a:pt x="61" y="2"/>
                    </a:lnTo>
                    <a:lnTo>
                      <a:pt x="50" y="4"/>
                    </a:lnTo>
                    <a:lnTo>
                      <a:pt x="40" y="9"/>
                    </a:lnTo>
                    <a:lnTo>
                      <a:pt x="30" y="15"/>
                    </a:lnTo>
                    <a:lnTo>
                      <a:pt x="21" y="21"/>
                    </a:lnTo>
                    <a:lnTo>
                      <a:pt x="13" y="30"/>
                    </a:lnTo>
                    <a:lnTo>
                      <a:pt x="7" y="40"/>
                    </a:lnTo>
                    <a:lnTo>
                      <a:pt x="4" y="50"/>
                    </a:lnTo>
                    <a:lnTo>
                      <a:pt x="2" y="61"/>
                    </a:lnTo>
                    <a:lnTo>
                      <a:pt x="0" y="72"/>
                    </a:lnTo>
                    <a:lnTo>
                      <a:pt x="0" y="145"/>
                    </a:lnTo>
                    <a:lnTo>
                      <a:pt x="2" y="157"/>
                    </a:lnTo>
                    <a:lnTo>
                      <a:pt x="4" y="168"/>
                    </a:lnTo>
                    <a:lnTo>
                      <a:pt x="7" y="180"/>
                    </a:lnTo>
                    <a:lnTo>
                      <a:pt x="13" y="189"/>
                    </a:lnTo>
                    <a:lnTo>
                      <a:pt x="21" y="197"/>
                    </a:lnTo>
                    <a:lnTo>
                      <a:pt x="30" y="205"/>
                    </a:lnTo>
                    <a:lnTo>
                      <a:pt x="40" y="210"/>
                    </a:lnTo>
                    <a:lnTo>
                      <a:pt x="50" y="214"/>
                    </a:lnTo>
                    <a:lnTo>
                      <a:pt x="61" y="218"/>
                    </a:lnTo>
                    <a:lnTo>
                      <a:pt x="73" y="218"/>
                    </a:lnTo>
                    <a:lnTo>
                      <a:pt x="291" y="218"/>
                    </a:lnTo>
                  </a:path>
                </a:pathLst>
              </a:custGeom>
              <a:solidFill>
                <a:srgbClr val="FFE6CD"/>
              </a:solidFill>
              <a:ln w="19050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Rectangle 176"/>
              <p:cNvSpPr>
                <a:spLocks noChangeArrowheads="1"/>
              </p:cNvSpPr>
              <p:nvPr/>
            </p:nvSpPr>
            <p:spPr bwMode="auto">
              <a:xfrm>
                <a:off x="1432" y="660"/>
                <a:ext cx="328" cy="25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Hazard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Detection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Unit</a:t>
                </a:r>
                <a:endParaRPr lang="en-US" sz="1200" b="1">
                  <a:latin typeface="Arial" charset="0"/>
                </a:endParaRPr>
              </a:p>
            </p:txBody>
          </p:sp>
        </p:grpSp>
        <p:sp>
          <p:nvSpPr>
            <p:cNvPr id="159" name="Freeform 177"/>
            <p:cNvSpPr>
              <a:spLocks/>
            </p:cNvSpPr>
            <p:nvPr/>
          </p:nvSpPr>
          <p:spPr bwMode="auto">
            <a:xfrm>
              <a:off x="2132" y="1703"/>
              <a:ext cx="37" cy="34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4 h 24"/>
                <a:gd name="T4" fmla="*/ 37 w 25"/>
                <a:gd name="T5" fmla="*/ 18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Line 178"/>
            <p:cNvSpPr>
              <a:spLocks noChangeShapeType="1"/>
            </p:cNvSpPr>
            <p:nvPr/>
          </p:nvSpPr>
          <p:spPr bwMode="auto">
            <a:xfrm flipH="1">
              <a:off x="2067" y="1718"/>
              <a:ext cx="81" cy="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179"/>
            <p:cNvSpPr>
              <a:spLocks noChangeArrowheads="1"/>
            </p:cNvSpPr>
            <p:nvPr/>
          </p:nvSpPr>
          <p:spPr bwMode="auto">
            <a:xfrm>
              <a:off x="2017" y="1683"/>
              <a:ext cx="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0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2" name="Freeform 180"/>
            <p:cNvSpPr>
              <a:spLocks/>
            </p:cNvSpPr>
            <p:nvPr/>
          </p:nvSpPr>
          <p:spPr bwMode="auto">
            <a:xfrm>
              <a:off x="2212" y="1359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81"/>
            <p:cNvSpPr>
              <a:spLocks/>
            </p:cNvSpPr>
            <p:nvPr/>
          </p:nvSpPr>
          <p:spPr bwMode="auto">
            <a:xfrm>
              <a:off x="1843" y="720"/>
              <a:ext cx="949" cy="720"/>
            </a:xfrm>
            <a:custGeom>
              <a:avLst/>
              <a:gdLst>
                <a:gd name="T0" fmla="*/ 949 w 732"/>
                <a:gd name="T1" fmla="*/ 720 h 391"/>
                <a:gd name="T2" fmla="*/ 949 w 732"/>
                <a:gd name="T3" fmla="*/ 0 h 391"/>
                <a:gd name="T4" fmla="*/ 0 w 732"/>
                <a:gd name="T5" fmla="*/ 0 h 391"/>
                <a:gd name="T6" fmla="*/ 0 60000 65536"/>
                <a:gd name="T7" fmla="*/ 0 60000 65536"/>
                <a:gd name="T8" fmla="*/ 0 60000 65536"/>
                <a:gd name="T9" fmla="*/ 0 w 732"/>
                <a:gd name="T10" fmla="*/ 0 h 391"/>
                <a:gd name="T11" fmla="*/ 732 w 732"/>
                <a:gd name="T12" fmla="*/ 391 h 3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32" h="391">
                  <a:moveTo>
                    <a:pt x="732" y="391"/>
                  </a:moveTo>
                  <a:lnTo>
                    <a:pt x="732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82"/>
            <p:cNvSpPr>
              <a:spLocks/>
            </p:cNvSpPr>
            <p:nvPr/>
          </p:nvSpPr>
          <p:spPr bwMode="auto">
            <a:xfrm>
              <a:off x="2778" y="1439"/>
              <a:ext cx="35" cy="41"/>
            </a:xfrm>
            <a:custGeom>
              <a:avLst/>
              <a:gdLst>
                <a:gd name="T0" fmla="*/ 17 w 23"/>
                <a:gd name="T1" fmla="*/ 41 h 24"/>
                <a:gd name="T2" fmla="*/ 20 w 23"/>
                <a:gd name="T3" fmla="*/ 41 h 24"/>
                <a:gd name="T4" fmla="*/ 23 w 23"/>
                <a:gd name="T5" fmla="*/ 41 h 24"/>
                <a:gd name="T6" fmla="*/ 26 w 23"/>
                <a:gd name="T7" fmla="*/ 39 h 24"/>
                <a:gd name="T8" fmla="*/ 29 w 23"/>
                <a:gd name="T9" fmla="*/ 39 h 24"/>
                <a:gd name="T10" fmla="*/ 32 w 23"/>
                <a:gd name="T11" fmla="*/ 36 h 24"/>
                <a:gd name="T12" fmla="*/ 32 w 23"/>
                <a:gd name="T13" fmla="*/ 32 h 24"/>
                <a:gd name="T14" fmla="*/ 35 w 23"/>
                <a:gd name="T15" fmla="*/ 32 h 24"/>
                <a:gd name="T16" fmla="*/ 35 w 23"/>
                <a:gd name="T17" fmla="*/ 29 h 24"/>
                <a:gd name="T18" fmla="*/ 35 w 23"/>
                <a:gd name="T19" fmla="*/ 26 h 24"/>
                <a:gd name="T20" fmla="*/ 35 w 23"/>
                <a:gd name="T21" fmla="*/ 22 h 24"/>
                <a:gd name="T22" fmla="*/ 35 w 23"/>
                <a:gd name="T23" fmla="*/ 19 h 24"/>
                <a:gd name="T24" fmla="*/ 35 w 23"/>
                <a:gd name="T25" fmla="*/ 15 h 24"/>
                <a:gd name="T26" fmla="*/ 35 w 23"/>
                <a:gd name="T27" fmla="*/ 12 h 24"/>
                <a:gd name="T28" fmla="*/ 32 w 23"/>
                <a:gd name="T29" fmla="*/ 9 h 24"/>
                <a:gd name="T30" fmla="*/ 32 w 23"/>
                <a:gd name="T31" fmla="*/ 5 h 24"/>
                <a:gd name="T32" fmla="*/ 29 w 23"/>
                <a:gd name="T33" fmla="*/ 5 h 24"/>
                <a:gd name="T34" fmla="*/ 26 w 23"/>
                <a:gd name="T35" fmla="*/ 2 h 24"/>
                <a:gd name="T36" fmla="*/ 23 w 23"/>
                <a:gd name="T37" fmla="*/ 2 h 24"/>
                <a:gd name="T38" fmla="*/ 20 w 23"/>
                <a:gd name="T39" fmla="*/ 0 h 24"/>
                <a:gd name="T40" fmla="*/ 17 w 23"/>
                <a:gd name="T41" fmla="*/ 0 h 24"/>
                <a:gd name="T42" fmla="*/ 15 w 23"/>
                <a:gd name="T43" fmla="*/ 0 h 24"/>
                <a:gd name="T44" fmla="*/ 12 w 23"/>
                <a:gd name="T45" fmla="*/ 2 h 24"/>
                <a:gd name="T46" fmla="*/ 9 w 23"/>
                <a:gd name="T47" fmla="*/ 2 h 24"/>
                <a:gd name="T48" fmla="*/ 6 w 23"/>
                <a:gd name="T49" fmla="*/ 5 h 24"/>
                <a:gd name="T50" fmla="*/ 6 w 23"/>
                <a:gd name="T51" fmla="*/ 5 h 24"/>
                <a:gd name="T52" fmla="*/ 3 w 23"/>
                <a:gd name="T53" fmla="*/ 9 h 24"/>
                <a:gd name="T54" fmla="*/ 3 w 23"/>
                <a:gd name="T55" fmla="*/ 12 h 24"/>
                <a:gd name="T56" fmla="*/ 0 w 23"/>
                <a:gd name="T57" fmla="*/ 15 h 24"/>
                <a:gd name="T58" fmla="*/ 0 w 23"/>
                <a:gd name="T59" fmla="*/ 19 h 24"/>
                <a:gd name="T60" fmla="*/ 0 w 23"/>
                <a:gd name="T61" fmla="*/ 22 h 24"/>
                <a:gd name="T62" fmla="*/ 0 w 23"/>
                <a:gd name="T63" fmla="*/ 26 h 24"/>
                <a:gd name="T64" fmla="*/ 0 w 23"/>
                <a:gd name="T65" fmla="*/ 29 h 24"/>
                <a:gd name="T66" fmla="*/ 3 w 23"/>
                <a:gd name="T67" fmla="*/ 32 h 24"/>
                <a:gd name="T68" fmla="*/ 3 w 23"/>
                <a:gd name="T69" fmla="*/ 32 h 24"/>
                <a:gd name="T70" fmla="*/ 6 w 23"/>
                <a:gd name="T71" fmla="*/ 36 h 24"/>
                <a:gd name="T72" fmla="*/ 6 w 23"/>
                <a:gd name="T73" fmla="*/ 39 h 24"/>
                <a:gd name="T74" fmla="*/ 9 w 23"/>
                <a:gd name="T75" fmla="*/ 39 h 24"/>
                <a:gd name="T76" fmla="*/ 12 w 23"/>
                <a:gd name="T77" fmla="*/ 41 h 24"/>
                <a:gd name="T78" fmla="*/ 15 w 23"/>
                <a:gd name="T79" fmla="*/ 41 h 24"/>
                <a:gd name="T80" fmla="*/ 17 w 23"/>
                <a:gd name="T81" fmla="*/ 41 h 24"/>
                <a:gd name="T82" fmla="*/ 17 w 23"/>
                <a:gd name="T83" fmla="*/ 41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4"/>
                <a:gd name="T128" fmla="*/ 23 w 23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4">
                  <a:moveTo>
                    <a:pt x="11" y="24"/>
                  </a:moveTo>
                  <a:lnTo>
                    <a:pt x="13" y="24"/>
                  </a:lnTo>
                  <a:lnTo>
                    <a:pt x="15" y="24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1" y="24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83"/>
            <p:cNvSpPr>
              <a:spLocks/>
            </p:cNvSpPr>
            <p:nvPr/>
          </p:nvSpPr>
          <p:spPr bwMode="auto">
            <a:xfrm>
              <a:off x="1817" y="698"/>
              <a:ext cx="35" cy="42"/>
            </a:xfrm>
            <a:custGeom>
              <a:avLst/>
              <a:gdLst>
                <a:gd name="T0" fmla="*/ 35 w 23"/>
                <a:gd name="T1" fmla="*/ 39 h 25"/>
                <a:gd name="T2" fmla="*/ 35 w 23"/>
                <a:gd name="T3" fmla="*/ 0 h 25"/>
                <a:gd name="T4" fmla="*/ 0 w 23"/>
                <a:gd name="T5" fmla="*/ 18 h 25"/>
                <a:gd name="T6" fmla="*/ 35 w 23"/>
                <a:gd name="T7" fmla="*/ 42 h 25"/>
                <a:gd name="T8" fmla="*/ 35 w 23"/>
                <a:gd name="T9" fmla="*/ 42 h 25"/>
                <a:gd name="T10" fmla="*/ 35 w 23"/>
                <a:gd name="T11" fmla="*/ 3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25"/>
                <a:gd name="T20" fmla="*/ 23 w 23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25">
                  <a:moveTo>
                    <a:pt x="23" y="23"/>
                  </a:moveTo>
                  <a:lnTo>
                    <a:pt x="23" y="0"/>
                  </a:lnTo>
                  <a:lnTo>
                    <a:pt x="0" y="11"/>
                  </a:lnTo>
                  <a:lnTo>
                    <a:pt x="23" y="25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Rectangle 184"/>
            <p:cNvSpPr>
              <a:spLocks noChangeArrowheads="1"/>
            </p:cNvSpPr>
            <p:nvPr/>
          </p:nvSpPr>
          <p:spPr bwMode="auto">
            <a:xfrm>
              <a:off x="1994" y="624"/>
              <a:ext cx="6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ID/EX.MemRead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67" name="Rectangle 185"/>
            <p:cNvSpPr>
              <a:spLocks noChangeArrowheads="1"/>
            </p:cNvSpPr>
            <p:nvPr/>
          </p:nvSpPr>
          <p:spPr bwMode="auto">
            <a:xfrm rot="-5400000">
              <a:off x="148" y="1453"/>
              <a:ext cx="33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PC Write</a:t>
              </a:r>
              <a:endParaRPr lang="en-US" sz="1000" b="1">
                <a:latin typeface="Arial" charset="0"/>
              </a:endParaRPr>
            </a:p>
          </p:txBody>
        </p:sp>
        <p:grpSp>
          <p:nvGrpSpPr>
            <p:cNvPr id="168" name="Group 202"/>
            <p:cNvGrpSpPr>
              <a:grpSpLocks/>
            </p:cNvGrpSpPr>
            <p:nvPr/>
          </p:nvGrpSpPr>
          <p:grpSpPr bwMode="auto">
            <a:xfrm>
              <a:off x="2172" y="1389"/>
              <a:ext cx="116" cy="407"/>
              <a:chOff x="2172" y="1389"/>
              <a:chExt cx="116" cy="407"/>
            </a:xfrm>
          </p:grpSpPr>
          <p:sp>
            <p:nvSpPr>
              <p:cNvPr id="179" name="AutoShape 187"/>
              <p:cNvSpPr>
                <a:spLocks noChangeArrowheads="1"/>
              </p:cNvSpPr>
              <p:nvPr/>
            </p:nvSpPr>
            <p:spPr bwMode="auto">
              <a:xfrm rot="5400000">
                <a:off x="2026" y="1535"/>
                <a:ext cx="407" cy="116"/>
              </a:xfrm>
              <a:prstGeom prst="flowChartTerminator">
                <a:avLst/>
              </a:prstGeom>
              <a:solidFill>
                <a:srgbClr val="FFE6CD"/>
              </a:solidFill>
              <a:ln w="19050">
                <a:solidFill>
                  <a:srgbClr val="FF66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" name="Rectangle 188"/>
              <p:cNvSpPr>
                <a:spLocks noChangeArrowheads="1"/>
              </p:cNvSpPr>
              <p:nvPr/>
            </p:nvSpPr>
            <p:spPr bwMode="auto">
              <a:xfrm>
                <a:off x="2185" y="142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1" name="Rectangle 189"/>
              <p:cNvSpPr>
                <a:spLocks noChangeArrowheads="1"/>
              </p:cNvSpPr>
              <p:nvPr/>
            </p:nvSpPr>
            <p:spPr bwMode="auto">
              <a:xfrm>
                <a:off x="2211" y="151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2" name="Rectangle 190"/>
              <p:cNvSpPr>
                <a:spLocks noChangeArrowheads="1"/>
              </p:cNvSpPr>
              <p:nvPr/>
            </p:nvSpPr>
            <p:spPr bwMode="auto">
              <a:xfrm>
                <a:off x="2186" y="169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</p:grpSp>
        <p:sp>
          <p:nvSpPr>
            <p:cNvPr id="169" name="Freeform 191"/>
            <p:cNvSpPr>
              <a:spLocks/>
            </p:cNvSpPr>
            <p:nvPr/>
          </p:nvSpPr>
          <p:spPr bwMode="auto">
            <a:xfrm>
              <a:off x="1045" y="1796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92"/>
            <p:cNvSpPr>
              <a:spLocks/>
            </p:cNvSpPr>
            <p:nvPr/>
          </p:nvSpPr>
          <p:spPr bwMode="auto">
            <a:xfrm>
              <a:off x="340" y="2272"/>
              <a:ext cx="29" cy="36"/>
            </a:xfrm>
            <a:custGeom>
              <a:avLst/>
              <a:gdLst>
                <a:gd name="T0" fmla="*/ 29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29 w 23"/>
                <a:gd name="T7" fmla="*/ 0 h 25"/>
                <a:gd name="T8" fmla="*/ 29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Rectangle 193"/>
            <p:cNvSpPr>
              <a:spLocks noChangeArrowheads="1"/>
            </p:cNvSpPr>
            <p:nvPr/>
          </p:nvSpPr>
          <p:spPr bwMode="auto">
            <a:xfrm rot="-5400000">
              <a:off x="826" y="1397"/>
              <a:ext cx="39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IF/ID Write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72" name="Line 194"/>
            <p:cNvSpPr>
              <a:spLocks noChangeShapeType="1"/>
            </p:cNvSpPr>
            <p:nvPr/>
          </p:nvSpPr>
          <p:spPr bwMode="auto">
            <a:xfrm>
              <a:off x="2659" y="3339"/>
              <a:ext cx="0" cy="5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Line 195"/>
            <p:cNvSpPr>
              <a:spLocks noChangeShapeType="1"/>
            </p:cNvSpPr>
            <p:nvPr/>
          </p:nvSpPr>
          <p:spPr bwMode="auto">
            <a:xfrm flipH="1">
              <a:off x="1596" y="3840"/>
              <a:ext cx="1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196"/>
            <p:cNvSpPr>
              <a:spLocks noChangeShapeType="1"/>
            </p:cNvSpPr>
            <p:nvPr/>
          </p:nvSpPr>
          <p:spPr bwMode="auto">
            <a:xfrm flipV="1">
              <a:off x="1596" y="945"/>
              <a:ext cx="0" cy="28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97"/>
            <p:cNvSpPr>
              <a:spLocks/>
            </p:cNvSpPr>
            <p:nvPr/>
          </p:nvSpPr>
          <p:spPr bwMode="auto">
            <a:xfrm>
              <a:off x="2645" y="3324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198"/>
            <p:cNvSpPr>
              <a:spLocks noChangeArrowheads="1"/>
            </p:cNvSpPr>
            <p:nvPr/>
          </p:nvSpPr>
          <p:spPr bwMode="auto">
            <a:xfrm>
              <a:off x="1958" y="3728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ID/EX.Rt</a:t>
              </a:r>
            </a:p>
          </p:txBody>
        </p:sp>
        <p:sp>
          <p:nvSpPr>
            <p:cNvPr id="177" name="Line 199"/>
            <p:cNvSpPr>
              <a:spLocks noChangeShapeType="1"/>
            </p:cNvSpPr>
            <p:nvPr/>
          </p:nvSpPr>
          <p:spPr bwMode="auto">
            <a:xfrm flipV="1">
              <a:off x="1244" y="867"/>
              <a:ext cx="0" cy="5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200"/>
            <p:cNvSpPr>
              <a:spLocks noChangeShapeType="1"/>
            </p:cNvSpPr>
            <p:nvPr/>
          </p:nvSpPr>
          <p:spPr bwMode="auto">
            <a:xfrm>
              <a:off x="1241" y="864"/>
              <a:ext cx="1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06287"/>
      </p:ext>
    </p:extLst>
  </p:cSld>
  <p:clrMapOvr>
    <a:masterClrMapping/>
  </p:clrMapOvr>
  <p:transition advTm="1719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6" x="2446338" y="2581275"/>
          <p14:tracePt t="388" x="2536825" y="2652713"/>
          <p14:tracePt t="397" x="2643188" y="2768600"/>
          <p14:tracePt t="417" x="2679700" y="2795588"/>
          <p14:tracePt t="434" x="2687638" y="2795588"/>
          <p14:tracePt t="451" x="2697163" y="2795588"/>
          <p14:tracePt t="482" x="2705100" y="2795588"/>
          <p14:tracePt t="498" x="2714625" y="2795588"/>
          <p14:tracePt t="725" x="2724150" y="2795588"/>
          <p14:tracePt t="734" x="2768600" y="2795588"/>
          <p14:tracePt t="750" x="2776538" y="2795588"/>
          <p14:tracePt t="784" x="2786063" y="2795588"/>
          <p14:tracePt t="864" x="2795588" y="2822575"/>
          <p14:tracePt t="880" x="2822575" y="2830513"/>
          <p14:tracePt t="889" x="2847975" y="2840038"/>
          <p14:tracePt t="900" x="2857500" y="2849563"/>
          <p14:tracePt t="933" x="2867025" y="2849563"/>
          <p14:tracePt t="1036" x="2884488" y="2849563"/>
          <p14:tracePt t="1045" x="2901950" y="2840038"/>
          <p14:tracePt t="1054" x="2919413" y="2830513"/>
          <p14:tracePt t="1068" x="2919413" y="2822575"/>
          <p14:tracePt t="1100" x="2928938" y="2803525"/>
          <p14:tracePt t="1162" x="2938463" y="2786063"/>
          <p14:tracePt t="1171" x="2946400" y="2778125"/>
          <p14:tracePt t="1183" x="2946400" y="2751138"/>
          <p14:tracePt t="1200" x="2946400" y="2741613"/>
          <p14:tracePt t="1232" x="2946400" y="2732088"/>
          <p14:tracePt t="1249" x="2946400" y="2697163"/>
          <p14:tracePt t="1279" x="2938463" y="2660650"/>
          <p14:tracePt t="1285" x="2928938" y="2625725"/>
          <p14:tracePt t="1299" x="2911475" y="2581275"/>
          <p14:tracePt t="1315" x="2911475" y="2571750"/>
          <p14:tracePt t="1331" x="2911475" y="2509838"/>
          <p14:tracePt t="1350" x="2928938" y="2455863"/>
          <p14:tracePt t="1366" x="2955925" y="2411413"/>
          <p14:tracePt t="1382" x="2982913" y="2357438"/>
          <p14:tracePt t="1399" x="3009900" y="2330450"/>
          <p14:tracePt t="1416" x="3044825" y="2312988"/>
          <p14:tracePt t="1432" x="3197225" y="2286000"/>
          <p14:tracePt t="1449" x="3322638" y="2241550"/>
          <p14:tracePt t="1466" x="3394075" y="2206625"/>
          <p14:tracePt t="1482" x="3429000" y="2170113"/>
          <p14:tracePt t="1499" x="3438525" y="2160588"/>
          <p14:tracePt t="1516" x="3455988" y="2143125"/>
          <p14:tracePt t="1533" x="3465513" y="2143125"/>
          <p14:tracePt t="1549" x="3473450" y="2135188"/>
          <p14:tracePt t="1582" x="3482975" y="2135188"/>
          <p14:tracePt t="1677" x="3490913" y="2135188"/>
          <p14:tracePt t="1701" x="3500438" y="2143125"/>
          <p14:tracePt t="1795" x="3509963" y="2152650"/>
          <p14:tracePt t="1809" x="3517900" y="2160588"/>
          <p14:tracePt t="1825" x="3527425" y="2170113"/>
          <p14:tracePt t="1834" x="3527425" y="2179638"/>
          <p14:tracePt t="2209" x="3517900" y="2179638"/>
          <p14:tracePt t="2226" x="3509963" y="2179638"/>
          <p14:tracePt t="2311" x="3482975" y="2179638"/>
          <p14:tracePt t="2321" x="3465513" y="2179638"/>
          <p14:tracePt t="2334" x="3455988" y="2179638"/>
          <p14:tracePt t="2349" x="3438525" y="2170113"/>
          <p14:tracePt t="2365" x="3429000" y="2160588"/>
          <p14:tracePt t="2382" x="3411538" y="2152650"/>
          <p14:tracePt t="2398" x="3384550" y="2135188"/>
          <p14:tracePt t="2415" x="3375025" y="2125663"/>
          <p14:tracePt t="2431" x="3357563" y="2116138"/>
          <p14:tracePt t="2448" x="3348038" y="2098675"/>
          <p14:tracePt t="2465" x="3340100" y="2098675"/>
          <p14:tracePt t="2481" x="3330575" y="2098675"/>
          <p14:tracePt t="2747" x="3322638" y="2108200"/>
          <p14:tracePt t="2757" x="3313113" y="2116138"/>
          <p14:tracePt t="2772" x="3303588" y="2125663"/>
          <p14:tracePt t="2785" x="3295650" y="2125663"/>
          <p14:tracePt t="2799" x="3286125" y="2135188"/>
          <p14:tracePt t="2816" x="3276600" y="2135188"/>
          <p14:tracePt t="2881" x="3268663" y="2143125"/>
          <p14:tracePt t="2891" x="3259138" y="2152650"/>
          <p14:tracePt t="2900" x="3251200" y="2152650"/>
          <p14:tracePt t="2916" x="3232150" y="2160588"/>
          <p14:tracePt t="2932" x="3224213" y="2170113"/>
          <p14:tracePt t="2949" x="3214688" y="2170113"/>
          <p14:tracePt t="2966" x="3197225" y="2170113"/>
          <p14:tracePt t="3086" x="3170238" y="2160588"/>
          <p14:tracePt t="3095" x="3143250" y="2152650"/>
          <p14:tracePt t="3104" x="3108325" y="2135188"/>
          <p14:tracePt t="3117" x="3054350" y="2116138"/>
          <p14:tracePt t="3132" x="3009900" y="2098675"/>
          <p14:tracePt t="3149" x="2955925" y="2081213"/>
          <p14:tracePt t="3166" x="2919413" y="2063750"/>
          <p14:tracePt t="3183" x="2894013" y="2054225"/>
          <p14:tracePt t="3199" x="2884488" y="2054225"/>
          <p14:tracePt t="3216" x="2894013" y="2063750"/>
          <p14:tracePt t="3460" x="2901950" y="2063750"/>
          <p14:tracePt t="3469" x="2901950" y="2071688"/>
          <p14:tracePt t="3484" x="2901950" y="2081213"/>
          <p14:tracePt t="3501" x="2919413" y="2089150"/>
          <p14:tracePt t="3517" x="2928938" y="2089150"/>
          <p14:tracePt t="3533" x="2946400" y="2098675"/>
          <p14:tracePt t="3550" x="2965450" y="2098675"/>
          <p14:tracePt t="3566" x="2973388" y="2098675"/>
          <p14:tracePt t="3583" x="2990850" y="2081213"/>
          <p14:tracePt t="3599" x="3027363" y="2071688"/>
          <p14:tracePt t="3616" x="3036888" y="2071688"/>
          <p14:tracePt t="3632" x="3044825" y="2071688"/>
          <p14:tracePt t="3649" x="3054350" y="2063750"/>
          <p14:tracePt t="3694" x="3054350" y="2054225"/>
          <p14:tracePt t="3703" x="3062288" y="2054225"/>
          <p14:tracePt t="3716" x="3081338" y="2054225"/>
          <p14:tracePt t="3914" x="3089275" y="2054225"/>
          <p14:tracePt t="3930" x="3098800" y="2063750"/>
          <p14:tracePt t="3939" x="3116263" y="2071688"/>
          <p14:tracePt t="3952" x="3133725" y="2071688"/>
          <p14:tracePt t="3966" x="3179763" y="2098675"/>
          <p14:tracePt t="3984" x="3214688" y="2098675"/>
          <p14:tracePt t="4000" x="3259138" y="2098675"/>
          <p14:tracePt t="4016" x="3303588" y="2098675"/>
          <p14:tracePt t="4033" x="3313113" y="2098675"/>
          <p14:tracePt t="4048" x="3322638" y="2098675"/>
          <p14:tracePt t="4217" x="3330575" y="2098675"/>
          <p14:tracePt t="4241" x="3330575" y="2108200"/>
          <p14:tracePt t="4249" x="3340100" y="2108200"/>
          <p14:tracePt t="4257" x="3348038" y="2116138"/>
          <p14:tracePt t="4265" x="3357563" y="2125663"/>
          <p14:tracePt t="4281" x="3367088" y="2135188"/>
          <p14:tracePt t="4298" x="3375025" y="2152650"/>
          <p14:tracePt t="4316" x="3384550" y="2152650"/>
          <p14:tracePt t="4333" x="3394075" y="2152650"/>
          <p14:tracePt t="4376" x="3394075" y="2160588"/>
          <p14:tracePt t="4385" x="3411538" y="2170113"/>
          <p14:tracePt t="4416" x="3411538" y="2179638"/>
          <p14:tracePt t="4680" x="3411538" y="2187575"/>
          <p14:tracePt t="4704" x="3402013" y="2197100"/>
          <p14:tracePt t="4713" x="3402013" y="2206625"/>
          <p14:tracePt t="4734" x="3402013" y="2214563"/>
          <p14:tracePt t="4742" x="3402013" y="2224088"/>
          <p14:tracePt t="4752" x="3402013" y="2232025"/>
          <p14:tracePt t="4767" x="3402013" y="2241550"/>
          <p14:tracePt t="4784" x="3402013" y="2251075"/>
          <p14:tracePt t="4800" x="3402013" y="2259013"/>
          <p14:tracePt t="4876" x="3394075" y="2278063"/>
          <p14:tracePt t="4892" x="3384550" y="2286000"/>
          <p14:tracePt t="4901" x="3375025" y="2295525"/>
          <p14:tracePt t="4916" x="3348038" y="2312988"/>
          <p14:tracePt t="4932" x="3340100" y="2322513"/>
          <p14:tracePt t="4949" x="3330575" y="2339975"/>
          <p14:tracePt t="4966" x="3313113" y="2349500"/>
          <p14:tracePt t="4982" x="3295650" y="2366963"/>
          <p14:tracePt t="5000" x="3276600" y="2401888"/>
          <p14:tracePt t="5016" x="3232150" y="2446338"/>
          <p14:tracePt t="5034" x="3197225" y="2509838"/>
          <p14:tracePt t="5049" x="3170238" y="2563813"/>
          <p14:tracePt t="5066" x="3152775" y="2608263"/>
          <p14:tracePt t="5083" x="3143250" y="2635250"/>
          <p14:tracePt t="5099" x="3133725" y="2660650"/>
          <p14:tracePt t="5116" x="3116263" y="2679700"/>
          <p14:tracePt t="5149" x="3116263" y="2670175"/>
          <p14:tracePt t="5415" x="3125788" y="2670175"/>
          <p14:tracePt t="5428" x="3133725" y="2660650"/>
          <p14:tracePt t="5436" x="3133725" y="2652713"/>
          <p14:tracePt t="5448" x="3143250" y="2652713"/>
          <p14:tracePt t="5601" x="3152775" y="2652713"/>
          <p14:tracePt t="5609" x="3152775" y="2660650"/>
          <p14:tracePt t="5617" x="3160713" y="2660650"/>
          <p14:tracePt t="5632" x="3214688" y="2697163"/>
          <p14:tracePt t="5649" x="3276600" y="2724150"/>
          <p14:tracePt t="5665" x="3375025" y="2768600"/>
          <p14:tracePt t="5681" x="3490913" y="2786063"/>
          <p14:tracePt t="5699" x="3571875" y="2803525"/>
          <p14:tracePt t="5715" x="3625850" y="2813050"/>
          <p14:tracePt t="5732" x="3679825" y="2813050"/>
          <p14:tracePt t="5749" x="3741738" y="2795588"/>
          <p14:tracePt t="5765" x="3848100" y="2768600"/>
          <p14:tracePt t="5783" x="3919538" y="2751138"/>
          <p14:tracePt t="5798" x="3946525" y="2741613"/>
          <p14:tracePt t="5815" x="3956050" y="2741613"/>
          <p14:tracePt t="5848" x="3956050" y="2732088"/>
          <p14:tracePt t="5969" x="3946525" y="2714625"/>
          <p14:tracePt t="5977" x="3938588" y="2706688"/>
          <p14:tracePt t="5985" x="3929063" y="2706688"/>
          <p14:tracePt t="5998" x="3919538" y="2697163"/>
          <p14:tracePt t="6015" x="3894138" y="2687638"/>
          <p14:tracePt t="6032" x="3884613" y="2679700"/>
          <p14:tracePt t="6048" x="3867150" y="2670175"/>
          <p14:tracePt t="6065" x="3857625" y="2670175"/>
          <p14:tracePt t="6081" x="3840163" y="2652713"/>
          <p14:tracePt t="6098" x="3830638" y="2643188"/>
          <p14:tracePt t="6116" x="3776663" y="2616200"/>
          <p14:tracePt t="6134" x="3724275" y="2598738"/>
          <p14:tracePt t="6149" x="3687763" y="2589213"/>
          <p14:tracePt t="6165" x="3660775" y="2589213"/>
          <p14:tracePt t="6182" x="3643313" y="2589213"/>
          <p14:tracePt t="6198" x="3633788" y="2589213"/>
          <p14:tracePt t="6215" x="3625850" y="2589213"/>
          <p14:tracePt t="6232" x="3608388" y="2589213"/>
          <p14:tracePt t="6322" x="3589338" y="2598738"/>
          <p14:tracePt t="6331" x="3544888" y="2616200"/>
          <p14:tracePt t="6350" x="3500438" y="2643188"/>
          <p14:tracePt t="6366" x="3446463" y="2660650"/>
          <p14:tracePt t="6384" x="3419475" y="2679700"/>
          <p14:tracePt t="6401" x="3411538" y="2687638"/>
          <p14:tracePt t="6417" x="3394075" y="2687638"/>
          <p14:tracePt t="6433" x="3384550" y="2697163"/>
          <p14:tracePt t="6449" x="3375025" y="2697163"/>
          <p14:tracePt t="6467" x="3367088" y="2697163"/>
          <p14:tracePt t="6484" x="3357563" y="2697163"/>
          <p14:tracePt t="6500" x="3340100" y="2697163"/>
          <p14:tracePt t="6518" x="3322638" y="2679700"/>
          <p14:tracePt t="6535" x="3303588" y="2670175"/>
          <p14:tracePt t="6550" x="3276600" y="2670175"/>
          <p14:tracePt t="6566" x="3268663" y="2670175"/>
          <p14:tracePt t="6583" x="3251200" y="2670175"/>
          <p14:tracePt t="6601" x="3259138" y="2679700"/>
          <p14:tracePt t="6879" x="3259138" y="2687638"/>
          <p14:tracePt t="6888" x="3268663" y="2697163"/>
          <p14:tracePt t="6901" x="3295650" y="2706688"/>
          <p14:tracePt t="6917" x="3303588" y="2724150"/>
          <p14:tracePt t="6934" x="3322638" y="2732088"/>
          <p14:tracePt t="6950" x="3340100" y="2751138"/>
          <p14:tracePt t="6967" x="3348038" y="2759075"/>
          <p14:tracePt t="7000" x="3357563" y="2759075"/>
          <p14:tracePt t="7215" x="3367088" y="2732088"/>
          <p14:tracePt t="7224" x="3375025" y="2714625"/>
          <p14:tracePt t="7234" x="3402013" y="2679700"/>
          <p14:tracePt t="7251" x="3419475" y="2652713"/>
          <p14:tracePt t="7268" x="3446463" y="2581275"/>
          <p14:tracePt t="7287" x="3465513" y="2544763"/>
          <p14:tracePt t="7302" x="3473450" y="2517775"/>
          <p14:tracePt t="7317" x="3490913" y="2492375"/>
          <p14:tracePt t="7334" x="3490913" y="2473325"/>
          <p14:tracePt t="7351" x="3490913" y="2465388"/>
          <p14:tracePt t="7367" x="3490913" y="2446338"/>
          <p14:tracePt t="7384" x="3490913" y="2438400"/>
          <p14:tracePt t="7400" x="3490913" y="2401888"/>
          <p14:tracePt t="7567" x="3490913" y="2374900"/>
          <p14:tracePt t="7576" x="3500438" y="2366963"/>
          <p14:tracePt t="7586" x="3527425" y="2312988"/>
          <p14:tracePt t="7601" x="3562350" y="2268538"/>
          <p14:tracePt t="7618" x="3562350" y="2259013"/>
          <p14:tracePt t="7634" x="3571875" y="2251075"/>
          <p14:tracePt t="7650" x="3581400" y="2232025"/>
          <p14:tracePt t="7684" x="3589338" y="2232025"/>
          <p14:tracePt t="7739" x="3598863" y="2224088"/>
          <p14:tracePt t="7753" x="3625850" y="2224088"/>
          <p14:tracePt t="7767" x="3697288" y="2241550"/>
          <p14:tracePt t="7788" x="3786188" y="2268538"/>
          <p14:tracePt t="7802" x="3884613" y="2295525"/>
          <p14:tracePt t="7818" x="3929063" y="2295525"/>
          <p14:tracePt t="7834" x="3973513" y="2278063"/>
          <p14:tracePt t="7851" x="4000500" y="2259013"/>
          <p14:tracePt t="7867" x="4010025" y="2251075"/>
          <p14:tracePt t="7901" x="4010025" y="2241550"/>
          <p14:tracePt t="7957" x="4010025" y="2232025"/>
          <p14:tracePt t="7997" x="4010025" y="2224088"/>
          <p14:tracePt t="8014" x="3983038" y="2206625"/>
          <p14:tracePt t="8024" x="3919538" y="2170113"/>
          <p14:tracePt t="8036" x="3848100" y="2143125"/>
          <p14:tracePt t="8052" x="3786188" y="2108200"/>
          <p14:tracePt t="8067" x="3714750" y="2071688"/>
          <p14:tracePt t="8084" x="3660775" y="2054225"/>
          <p14:tracePt t="8100" x="3589338" y="2036763"/>
          <p14:tracePt t="8116" x="3536950" y="2036763"/>
          <p14:tracePt t="8133" x="3527425" y="2036763"/>
          <p14:tracePt t="8150" x="3517900" y="2036763"/>
          <p14:tracePt t="8166" x="3500438" y="2036763"/>
          <p14:tracePt t="8183" x="3490913" y="2036763"/>
          <p14:tracePt t="8201" x="3490913" y="2044700"/>
          <p14:tracePt t="8240" x="3490913" y="2063750"/>
          <p14:tracePt t="8263" x="3500438" y="2071688"/>
          <p14:tracePt t="8273" x="3517900" y="2089150"/>
          <p14:tracePt t="8287" x="3554413" y="2108200"/>
          <p14:tracePt t="8302" x="3598863" y="2125663"/>
          <p14:tracePt t="8318" x="3660775" y="2135188"/>
          <p14:tracePt t="8334" x="3724275" y="2143125"/>
          <p14:tracePt t="8351" x="3795713" y="2152650"/>
          <p14:tracePt t="8368" x="3840163" y="2170113"/>
          <p14:tracePt t="8385" x="3875088" y="2187575"/>
          <p14:tracePt t="8401" x="3894138" y="2197100"/>
          <p14:tracePt t="8417" x="3911600" y="2214563"/>
          <p14:tracePt t="8435" x="3911600" y="2224088"/>
          <p14:tracePt t="8451" x="3919538" y="2224088"/>
          <p14:tracePt t="8467" x="3902075" y="2224088"/>
          <p14:tracePt t="8637" x="3875088" y="2214563"/>
          <p14:tracePt t="8646" x="3867150" y="2206625"/>
          <p14:tracePt t="8656" x="3857625" y="2197100"/>
          <p14:tracePt t="8667" x="3840163" y="2187575"/>
          <p14:tracePt t="8701" x="3857625" y="2187575"/>
          <p14:tracePt t="8826" x="3902075" y="2187575"/>
          <p14:tracePt t="8835" x="3983038" y="2187575"/>
          <p14:tracePt t="8851" x="4062413" y="2179638"/>
          <p14:tracePt t="8868" x="4116388" y="2160588"/>
          <p14:tracePt t="8884" x="4125913" y="2160588"/>
          <p14:tracePt t="8901" x="4108450" y="2160588"/>
          <p14:tracePt t="9059" x="4089400" y="2160588"/>
          <p14:tracePt t="9071" x="4081463" y="2170113"/>
          <p14:tracePt t="9084" x="4071938" y="2187575"/>
          <p14:tracePt t="9100" x="4054475" y="2187575"/>
          <p14:tracePt t="9117" x="4044950" y="2206625"/>
          <p14:tracePt t="9133" x="4037013" y="2206625"/>
          <p14:tracePt t="9166" x="4027488" y="2214563"/>
          <p14:tracePt t="9397" x="4017963" y="2224088"/>
          <p14:tracePt t="9406" x="4000500" y="2232025"/>
          <p14:tracePt t="9417" x="3929063" y="2232025"/>
          <p14:tracePt t="9435" x="3857625" y="2206625"/>
          <p14:tracePt t="9451" x="3768725" y="2135188"/>
          <p14:tracePt t="9467" x="3633788" y="2054225"/>
          <p14:tracePt t="9483" x="3527425" y="1973263"/>
          <p14:tracePt t="9500" x="3419475" y="1911350"/>
          <p14:tracePt t="9517" x="3322638" y="1866900"/>
          <p14:tracePt t="9534" x="3259138" y="1830388"/>
          <p14:tracePt t="9549" x="3214688" y="1803400"/>
          <p14:tracePt t="9567" x="3197225" y="1795463"/>
          <p14:tracePt t="9582" x="3187700" y="1785938"/>
          <p14:tracePt t="9617" x="3187700" y="1758950"/>
          <p14:tracePt t="9709" x="3187700" y="1751013"/>
          <p14:tracePt t="9718" x="3170238" y="1741488"/>
          <p14:tracePt t="9734" x="3152775" y="1724025"/>
          <p14:tracePt t="9751" x="3108325" y="1697038"/>
          <p14:tracePt t="9767" x="3089275" y="1679575"/>
          <p14:tracePt t="9767" x="3081338" y="1660525"/>
          <p14:tracePt t="9786" x="3071813" y="1643063"/>
          <p14:tracePt t="9800" x="3062288" y="1625600"/>
          <p14:tracePt t="9817" x="3044825" y="1608138"/>
          <p14:tracePt t="9833" x="3044825" y="1589088"/>
          <p14:tracePt t="9850" x="3036888" y="1589088"/>
          <p14:tracePt t="9866" x="3027363" y="1571625"/>
          <p14:tracePt t="9884" x="3017838" y="1562100"/>
          <p14:tracePt t="9900" x="3000375" y="1554163"/>
          <p14:tracePt t="9916" x="2990850" y="1544638"/>
          <p14:tracePt t="9934" x="2973388" y="1517650"/>
          <p14:tracePt t="9951" x="2965450" y="1517650"/>
          <p14:tracePt t="9968" x="2955925" y="1500188"/>
          <p14:tracePt t="10061" x="2928938" y="1482725"/>
          <p14:tracePt t="10075" x="2928938" y="1473200"/>
          <p14:tracePt t="10085" x="2919413" y="1465263"/>
          <p14:tracePt t="10193" x="2901950" y="1446213"/>
          <p14:tracePt t="10202" x="2874963" y="1419225"/>
          <p14:tracePt t="10217" x="2857500" y="1401763"/>
          <p14:tracePt t="10232" x="2830513" y="1384300"/>
          <p14:tracePt t="10249" x="2822575" y="1374775"/>
          <p14:tracePt t="10266" x="2803525" y="1357313"/>
          <p14:tracePt t="10284" x="2795588" y="1347788"/>
          <p14:tracePt t="10300" x="2768600" y="1330325"/>
          <p14:tracePt t="10316" x="2751138" y="1322388"/>
          <p14:tracePt t="10333" x="2732088" y="1303338"/>
          <p14:tracePt t="10350" x="2724150" y="1303338"/>
          <p14:tracePt t="10367" x="2705100" y="1303338"/>
          <p14:tracePt t="10400" x="2705100" y="1295400"/>
          <p14:tracePt t="10631" x="2687638" y="1285875"/>
          <p14:tracePt t="10640" x="2660650" y="1276350"/>
          <p14:tracePt t="10650" x="2633663" y="1268413"/>
          <p14:tracePt t="10667" x="2625725" y="1250950"/>
          <p14:tracePt t="10684" x="2598738" y="1231900"/>
          <p14:tracePt t="10701" x="2589213" y="1223963"/>
          <p14:tracePt t="10717" x="2571750" y="1204913"/>
          <p14:tracePt t="10733" x="2536825" y="1187450"/>
          <p14:tracePt t="10750" x="2490788" y="1187450"/>
          <p14:tracePt t="10767" x="2438400" y="1169988"/>
          <p14:tracePt t="10767" x="2419350" y="1169988"/>
          <p14:tracePt t="10787" x="2401888" y="1169988"/>
          <p14:tracePt t="10799" x="2384425" y="1160463"/>
          <p14:tracePt t="10816" x="2366963" y="1160463"/>
          <p14:tracePt t="10849" x="2339975" y="1152525"/>
          <p14:tracePt t="10866" x="2312988" y="1143000"/>
          <p14:tracePt t="10882" x="2276475" y="1133475"/>
          <p14:tracePt t="10899" x="2241550" y="1133475"/>
          <p14:tracePt t="10916" x="2205038" y="1143000"/>
          <p14:tracePt t="10933" x="2187575" y="1143000"/>
          <p14:tracePt t="10966" x="2187575" y="1152525"/>
          <p14:tracePt t="11155" x="2160588" y="1179513"/>
          <p14:tracePt t="11164" x="2108200" y="1223963"/>
          <p14:tracePt t="11184" x="2027238" y="1322388"/>
          <p14:tracePt t="11201" x="1990725" y="1357313"/>
          <p14:tracePt t="11217" x="1946275" y="1401763"/>
          <p14:tracePt t="11233" x="1901825" y="1455738"/>
          <p14:tracePt t="11250" x="1866900" y="1482725"/>
          <p14:tracePt t="11267" x="1830388" y="1527175"/>
          <p14:tracePt t="11267" x="1822450" y="1527175"/>
          <p14:tracePt t="11287" x="1812925" y="1544638"/>
          <p14:tracePt t="11300" x="1795463" y="1571625"/>
          <p14:tracePt t="11317" x="1785938" y="1581150"/>
          <p14:tracePt t="11333" x="1758950" y="1608138"/>
          <p14:tracePt t="11351" x="1758950" y="1643063"/>
          <p14:tracePt t="11367" x="1758950" y="1697038"/>
          <p14:tracePt t="11384" x="1758950" y="1768475"/>
          <p14:tracePt t="11400" x="1776413" y="1839913"/>
          <p14:tracePt t="11416" x="1795463" y="1893888"/>
          <p14:tracePt t="11434" x="1812925" y="1946275"/>
          <p14:tracePt t="11450" x="1839913" y="2017713"/>
          <p14:tracePt t="11467" x="1847850" y="2071688"/>
          <p14:tracePt t="11484" x="1847850" y="2116138"/>
          <p14:tracePt t="11500" x="1866900" y="2160588"/>
          <p14:tracePt t="11517" x="1874838" y="2224088"/>
          <p14:tracePt t="11534" x="1884363" y="2259013"/>
          <p14:tracePt t="11549" x="1884363" y="2286000"/>
          <p14:tracePt t="11566" x="1884363" y="2303463"/>
          <p14:tracePt t="11582" x="1884363" y="2322513"/>
          <p14:tracePt t="11599" x="1874838" y="2357438"/>
          <p14:tracePt t="11616" x="1839913" y="2446338"/>
          <p14:tracePt t="11632" x="1812925" y="2517775"/>
          <p14:tracePt t="11649" x="1785938" y="2563813"/>
          <p14:tracePt t="11665" x="1776413" y="2625725"/>
          <p14:tracePt t="11682" x="1758950" y="2679700"/>
          <p14:tracePt t="11699" x="1731963" y="2759075"/>
          <p14:tracePt t="11716" x="1724025" y="2795588"/>
          <p14:tracePt t="11732" x="1724025" y="2803525"/>
          <p14:tracePt t="11767" x="1724025" y="2786063"/>
          <p14:tracePt t="11859" x="1724025" y="2768600"/>
          <p14:tracePt t="11868" x="1724025" y="2706688"/>
          <p14:tracePt t="11884" x="1731963" y="2625725"/>
          <p14:tracePt t="11900" x="1731963" y="2517775"/>
          <p14:tracePt t="11917" x="1731963" y="2366963"/>
          <p14:tracePt t="11933" x="1741488" y="2214563"/>
          <p14:tracePt t="11950" x="1768475" y="2089150"/>
          <p14:tracePt t="11966" x="1795463" y="1874838"/>
          <p14:tracePt t="11983" x="1822450" y="1751013"/>
          <p14:tracePt t="12000" x="1874838" y="1616075"/>
          <p14:tracePt t="12017" x="1911350" y="1517650"/>
          <p14:tracePt t="12033" x="1928813" y="1455738"/>
          <p14:tracePt t="12049" x="1928813" y="1438275"/>
          <p14:tracePt t="12066" x="1938338" y="1428750"/>
          <p14:tracePt t="12083" x="1938338" y="1419225"/>
          <p14:tracePt t="12117" x="1938338" y="1411288"/>
          <p14:tracePt t="12241" x="1946275" y="1401763"/>
          <p14:tracePt t="12257" x="1946275" y="1374775"/>
          <p14:tracePt t="12267" x="1955800" y="1330325"/>
          <p14:tracePt t="12285" x="1955800" y="1285875"/>
          <p14:tracePt t="12300" x="1919288" y="1223963"/>
          <p14:tracePt t="12317" x="1893888" y="1179513"/>
          <p14:tracePt t="12333" x="1884363" y="1116013"/>
          <p14:tracePt t="12351" x="1884363" y="1098550"/>
          <p14:tracePt t="12367" x="1884363" y="1089025"/>
          <p14:tracePt t="12384" x="1866900" y="1071563"/>
          <p14:tracePt t="12400" x="1857375" y="1036638"/>
          <p14:tracePt t="12417" x="1830388" y="1017588"/>
          <p14:tracePt t="12433" x="1803400" y="1000125"/>
          <p14:tracePt t="12450" x="1751013" y="982663"/>
          <p14:tracePt t="12467" x="1704975" y="965200"/>
          <p14:tracePt t="12484" x="1625600" y="938213"/>
          <p14:tracePt t="12501" x="1581150" y="928688"/>
          <p14:tracePt t="12517" x="1517650" y="911225"/>
          <p14:tracePt t="12534" x="1455738" y="893763"/>
          <p14:tracePt t="12550" x="1384300" y="884238"/>
          <p14:tracePt t="12567" x="1339850" y="874713"/>
          <p14:tracePt t="12584" x="1250950" y="857250"/>
          <p14:tracePt t="12601" x="1204913" y="847725"/>
          <p14:tracePt t="12618" x="1160463" y="839788"/>
          <p14:tracePt t="12634" x="1108075" y="839788"/>
          <p14:tracePt t="12650" x="1071563" y="830263"/>
          <p14:tracePt t="12667" x="1036638" y="830263"/>
          <p14:tracePt t="12683" x="1009650" y="830263"/>
          <p14:tracePt t="12700" x="1000125" y="830263"/>
          <p14:tracePt t="12717" x="982663" y="839788"/>
          <p14:tracePt t="12733" x="911225" y="866775"/>
          <p14:tracePt t="12750" x="866775" y="884238"/>
          <p14:tracePt t="12767" x="812800" y="901700"/>
          <p14:tracePt t="12786" x="795338" y="928688"/>
          <p14:tracePt t="12800" x="776288" y="982663"/>
          <p14:tracePt t="12817" x="758825" y="1036638"/>
          <p14:tracePt t="12833" x="741363" y="1152525"/>
          <p14:tracePt t="12851" x="731838" y="1214438"/>
          <p14:tracePt t="12868" x="731838" y="1268413"/>
          <p14:tracePt t="12884" x="731838" y="1330325"/>
          <p14:tracePt t="12900" x="731838" y="1393825"/>
          <p14:tracePt t="12917" x="731838" y="1438275"/>
          <p14:tracePt t="12934" x="731838" y="1509713"/>
          <p14:tracePt t="12950" x="731838" y="1562100"/>
          <p14:tracePt t="12967" x="731838" y="1633538"/>
          <p14:tracePt t="12985" x="731838" y="1687513"/>
          <p14:tracePt t="13000" x="731838" y="1731963"/>
          <p14:tracePt t="13017" x="741363" y="1785938"/>
          <p14:tracePt t="13035" x="750888" y="1839913"/>
          <p14:tracePt t="13049" x="758825" y="1893888"/>
          <p14:tracePt t="13066" x="776288" y="1955800"/>
          <p14:tracePt t="13082" x="795338" y="2027238"/>
          <p14:tracePt t="13099" x="812800" y="2108200"/>
          <p14:tracePt t="13117" x="812800" y="2152650"/>
          <p14:tracePt t="13133" x="812800" y="2224088"/>
          <p14:tracePt t="13149" x="822325" y="2330450"/>
          <p14:tracePt t="13166" x="839788" y="2411413"/>
          <p14:tracePt t="13182" x="857250" y="2509838"/>
          <p14:tracePt t="13200" x="866775" y="2616200"/>
          <p14:tracePt t="13217" x="884238" y="2732088"/>
          <p14:tracePt t="13233" x="893763" y="2840038"/>
          <p14:tracePt t="13251" x="893763" y="2911475"/>
          <p14:tracePt t="13267" x="911225" y="2982913"/>
          <p14:tracePt t="13285" x="919163" y="3027363"/>
          <p14:tracePt t="13300" x="919163" y="3044825"/>
          <p14:tracePt t="13316" x="919163" y="3071813"/>
          <p14:tracePt t="13333" x="919163" y="3098800"/>
          <p14:tracePt t="13352" x="919163" y="3108325"/>
          <p14:tracePt t="13383" x="919163" y="3116263"/>
          <p14:tracePt t="13493" x="911225" y="3125788"/>
          <p14:tracePt t="13509" x="901700" y="3125788"/>
          <p14:tracePt t="13516" x="893763" y="3143250"/>
          <p14:tracePt t="81832" x="893763" y="3152775"/>
          <p14:tracePt t="82542" x="919163" y="3170238"/>
          <p14:tracePt t="82552" x="946150" y="3187700"/>
          <p14:tracePt t="82561" x="1000125" y="3232150"/>
          <p14:tracePt t="82575" x="1044575" y="3278188"/>
          <p14:tracePt t="82592" x="1116013" y="3330575"/>
          <p14:tracePt t="82608" x="1152525" y="3384550"/>
          <p14:tracePt t="82625" x="1169988" y="3402013"/>
          <p14:tracePt t="82658" x="1179513" y="3402013"/>
          <p14:tracePt t="82680" x="1204913" y="3429000"/>
          <p14:tracePt t="82691" x="1268413" y="3473450"/>
          <p14:tracePt t="82708" x="1303338" y="3500438"/>
          <p14:tracePt t="82725" x="1312863" y="3517900"/>
          <p14:tracePt t="82741" x="1322388" y="3527425"/>
          <p14:tracePt t="82791" x="1347788" y="3536950"/>
          <p14:tracePt t="82801" x="1384300" y="3544888"/>
          <p14:tracePt t="82811" x="1490663" y="3581400"/>
          <p14:tracePt t="82826" x="1616075" y="3652838"/>
          <p14:tracePt t="82843" x="1785938" y="3741738"/>
          <p14:tracePt t="82861" x="1893888" y="3805238"/>
          <p14:tracePt t="82877" x="2027238" y="3857625"/>
          <p14:tracePt t="82892" x="2205038" y="3884613"/>
          <p14:tracePt t="82909" x="2428875" y="3884613"/>
          <p14:tracePt t="82926" x="2697163" y="3894138"/>
          <p14:tracePt t="82943" x="2982913" y="3973513"/>
          <p14:tracePt t="82960" x="3214688" y="4071938"/>
          <p14:tracePt t="82976" x="3473450" y="4170363"/>
          <p14:tracePt t="82993" x="3884613" y="4313238"/>
          <p14:tracePt t="83012" x="4098925" y="4394200"/>
          <p14:tracePt t="83026" x="4303713" y="4456113"/>
          <p14:tracePt t="83042" x="4429125" y="4483100"/>
          <p14:tracePt t="83059" x="4491038" y="4500563"/>
          <p14:tracePt t="83076" x="4518025" y="4500563"/>
          <p14:tracePt t="83092" x="4537075" y="4510088"/>
          <p14:tracePt t="83110" x="4554538" y="4527550"/>
          <p14:tracePt t="83127" x="4589463" y="4545013"/>
          <p14:tracePt t="83141" x="4643438" y="4572000"/>
          <p14:tracePt t="83158" x="4697413" y="4598988"/>
          <p14:tracePt t="83175" x="4751388" y="4616450"/>
          <p14:tracePt t="83191" x="4803775" y="4635500"/>
          <p14:tracePt t="83208" x="4875213" y="4643438"/>
          <p14:tracePt t="83225" x="4956175" y="4652963"/>
          <p14:tracePt t="83241" x="5037138" y="4670425"/>
          <p14:tracePt t="83258" x="5170488" y="4697413"/>
          <p14:tracePt t="83274" x="5207000" y="4697413"/>
          <p14:tracePt t="83292" x="5224463" y="4697413"/>
          <p14:tracePt t="83310" x="5232400" y="4679950"/>
          <p14:tracePt t="83325" x="5241925" y="4662488"/>
          <p14:tracePt t="83342" x="5268913" y="4652963"/>
          <p14:tracePt t="83375" x="5259388" y="4652963"/>
          <p14:tracePt t="83814" x="5224463" y="4652963"/>
          <p14:tracePt t="83824" x="5153025" y="4670425"/>
          <p14:tracePt t="83842" x="5089525" y="4687888"/>
          <p14:tracePt t="83859" x="5027613" y="4706938"/>
          <p14:tracePt t="83875" x="4992688" y="4724400"/>
          <p14:tracePt t="83892" x="4983163" y="4724400"/>
          <p14:tracePt t="83925" x="4983163" y="4733925"/>
          <p14:tracePt t="84833" x="4973638" y="4733925"/>
          <p14:tracePt t="85637" x="4965700" y="4733925"/>
          <p14:tracePt t="85646" x="4946650" y="4733925"/>
          <p14:tracePt t="85730" x="4848225" y="4724400"/>
          <p14:tracePt t="85739" x="4562475" y="4687888"/>
          <p14:tracePt t="85759" x="4268788" y="4687888"/>
          <p14:tracePt t="85776" x="4027488" y="4768850"/>
          <p14:tracePt t="85792" x="3830638" y="4867275"/>
          <p14:tracePt t="85811" x="3795713" y="4876800"/>
          <p14:tracePt t="85842" x="3813175" y="4857750"/>
          <p14:tracePt t="85966" x="3894138" y="4786313"/>
          <p14:tracePt t="85976" x="4044950" y="4670425"/>
          <p14:tracePt t="85993" x="4125913" y="4608513"/>
          <p14:tracePt t="86009" x="4160838" y="4608513"/>
          <p14:tracePt t="86091" x="4187825" y="4616450"/>
          <p14:tracePt t="86100" x="4205288" y="4625975"/>
          <p14:tracePt t="86112" x="4241800" y="4643438"/>
          <p14:tracePt t="86127" x="4241800" y="4652963"/>
          <p14:tracePt t="86143" x="4251325" y="4652963"/>
          <p14:tracePt t="86160" x="4303713" y="4662488"/>
          <p14:tracePt t="86176" x="4491038" y="4643438"/>
          <p14:tracePt t="86192" x="4625975" y="4537075"/>
          <p14:tracePt t="86209" x="4732338" y="4402138"/>
          <p14:tracePt t="86225" x="4786313" y="4313238"/>
          <p14:tracePt t="86242" x="4803775" y="4241800"/>
          <p14:tracePt t="86259" x="4822825" y="4187825"/>
          <p14:tracePt t="86275" x="4830763" y="4152900"/>
          <p14:tracePt t="86309" x="4857750" y="4116388"/>
          <p14:tracePt t="86420" x="4875213" y="4064000"/>
          <p14:tracePt t="86429" x="4921250" y="3938588"/>
          <p14:tracePt t="86444" x="4938713" y="3822700"/>
          <p14:tracePt t="86460" x="4938713" y="3768725"/>
          <p14:tracePt t="86477" x="4938713" y="3724275"/>
          <p14:tracePt t="86494" x="4938713" y="3670300"/>
          <p14:tracePt t="86509" x="4938713" y="3608388"/>
          <p14:tracePt t="86526" x="4929188" y="3536950"/>
          <p14:tracePt t="86545" x="4938713" y="3455988"/>
          <p14:tracePt t="86562" x="4956175" y="3402013"/>
          <p14:tracePt t="86577" x="4973638" y="3375025"/>
          <p14:tracePt t="86594" x="4983163" y="3349625"/>
          <p14:tracePt t="86610" x="5000625" y="3295650"/>
          <p14:tracePt t="86625" x="5018088" y="3259138"/>
          <p14:tracePt t="86642" x="5027613" y="3224213"/>
          <p14:tracePt t="86675" x="5037138" y="3197225"/>
          <p14:tracePt t="86732" x="5045075" y="3160713"/>
          <p14:tracePt t="86738" x="5054600" y="3143250"/>
          <p14:tracePt t="86749" x="5064125" y="3116263"/>
          <p14:tracePt t="86759" x="5072063" y="3071813"/>
          <p14:tracePt t="86776" x="5072063" y="3027363"/>
          <p14:tracePt t="86793" x="5072063" y="2982913"/>
          <p14:tracePt t="86793" x="5072063" y="2955925"/>
          <p14:tracePt t="86812" x="5054600" y="2901950"/>
          <p14:tracePt t="86827" x="5018088" y="2867025"/>
          <p14:tracePt t="86842" x="4983163" y="2840038"/>
          <p14:tracePt t="86859" x="4921250" y="2830513"/>
          <p14:tracePt t="86875" x="4848225" y="2830513"/>
          <p14:tracePt t="86892" x="4732338" y="2840038"/>
          <p14:tracePt t="86910" x="4589463" y="2874963"/>
          <p14:tracePt t="86927" x="4545013" y="2884488"/>
          <p14:tracePt t="86943" x="4545013" y="2901950"/>
          <p14:tracePt t="86976" x="4527550" y="2901950"/>
          <p14:tracePt t="87038" x="4491038" y="2894013"/>
          <p14:tracePt t="87045" x="4465638" y="2894013"/>
          <p14:tracePt t="87059" x="4357688" y="2938463"/>
          <p14:tracePt t="87077" x="4259263" y="3027363"/>
          <p14:tracePt t="87093" x="4214813" y="3098800"/>
          <p14:tracePt t="87110" x="4152900" y="3170238"/>
          <p14:tracePt t="87127" x="4081463" y="3251200"/>
          <p14:tracePt t="87143" x="3990975" y="3330575"/>
          <p14:tracePt t="87160" x="3884613" y="3446463"/>
          <p14:tracePt t="87178" x="3840163" y="3492500"/>
          <p14:tracePt t="87194" x="3795713" y="3544888"/>
          <p14:tracePt t="87210" x="3751263" y="3598863"/>
          <p14:tracePt t="87227" x="3705225" y="3643313"/>
          <p14:tracePt t="87244" x="3670300" y="3687763"/>
          <p14:tracePt t="87260" x="3652838" y="3733800"/>
          <p14:tracePt t="87277" x="3643313" y="3778250"/>
          <p14:tracePt t="87294" x="3616325" y="3911600"/>
          <p14:tracePt t="87313" x="3598863" y="4010025"/>
          <p14:tracePt t="87328" x="3581400" y="4098925"/>
          <p14:tracePt t="87344" x="3562350" y="4170363"/>
          <p14:tracePt t="87360" x="3562350" y="4233863"/>
          <p14:tracePt t="87377" x="3562350" y="4278313"/>
          <p14:tracePt t="87394" x="3571875" y="4322763"/>
          <p14:tracePt t="87411" x="3571875" y="4367213"/>
          <p14:tracePt t="87428" x="3571875" y="4394200"/>
          <p14:tracePt t="87444" x="3571875" y="4448175"/>
          <p14:tracePt t="87460" x="3571875" y="4492625"/>
          <p14:tracePt t="87477" x="3571875" y="4519613"/>
          <p14:tracePt t="87493" x="3589338" y="4537075"/>
          <p14:tracePt t="87510" x="3608388" y="4581525"/>
          <p14:tracePt t="87527" x="3608388" y="4643438"/>
          <p14:tracePt t="87545" x="3608388" y="4697413"/>
          <p14:tracePt t="87561" x="3608388" y="4795838"/>
          <p14:tracePt t="87578" x="3608388" y="4867275"/>
          <p14:tracePt t="87594" x="3633788" y="4938713"/>
          <p14:tracePt t="87610" x="3697288" y="5019675"/>
          <p14:tracePt t="87627" x="3776663" y="5099050"/>
          <p14:tracePt t="87644" x="3813175" y="5143500"/>
          <p14:tracePt t="87660" x="3840163" y="5197475"/>
          <p14:tracePt t="87678" x="3848100" y="5259388"/>
          <p14:tracePt t="87694" x="3848100" y="5349875"/>
          <p14:tracePt t="87710" x="3840163" y="5465763"/>
          <p14:tracePt t="87727" x="3840163" y="5537200"/>
          <p14:tracePt t="87744" x="3848100" y="5581650"/>
          <p14:tracePt t="87760" x="3848100" y="5591175"/>
          <p14:tracePt t="87777" x="3867150" y="5608638"/>
          <p14:tracePt t="87793" x="3884613" y="5626100"/>
          <p14:tracePt t="87793" x="3911600" y="5653088"/>
          <p14:tracePt t="87813" x="3973513" y="5707063"/>
          <p14:tracePt t="87828" x="4062413" y="5761038"/>
          <p14:tracePt t="87844" x="4179888" y="5786438"/>
          <p14:tracePt t="87861" x="4286250" y="5805488"/>
          <p14:tracePt t="87877" x="4384675" y="5822950"/>
          <p14:tracePt t="87894" x="4465638" y="5832475"/>
          <p14:tracePt t="87910" x="4527550" y="5832475"/>
          <p14:tracePt t="87927" x="4589463" y="5832475"/>
          <p14:tracePt t="87944" x="4616450" y="5832475"/>
          <p14:tracePt t="87961" x="4633913" y="5832475"/>
          <p14:tracePt t="87977" x="4660900" y="5832475"/>
          <p14:tracePt t="87994" x="4705350" y="5822950"/>
          <p14:tracePt t="88010" x="4759325" y="5805488"/>
          <p14:tracePt t="88027" x="4830763" y="5778500"/>
          <p14:tracePt t="88044" x="4992688" y="5734050"/>
          <p14:tracePt t="88061" x="5045075" y="5724525"/>
          <p14:tracePt t="88077" x="5143500" y="5680075"/>
          <p14:tracePt t="88094" x="5160963" y="5670550"/>
          <p14:tracePt t="88109" x="5180013" y="5653088"/>
          <p14:tracePt t="88127" x="5187950" y="5618163"/>
          <p14:tracePt t="88144" x="5214938" y="5564188"/>
          <p14:tracePt t="88161" x="5241925" y="5527675"/>
          <p14:tracePt t="88177" x="5268913" y="5483225"/>
          <p14:tracePt t="88193" x="5330825" y="5411788"/>
          <p14:tracePt t="88210" x="5375275" y="5357813"/>
          <p14:tracePt t="88227" x="5429250" y="5305425"/>
          <p14:tracePt t="88244" x="5483225" y="5241925"/>
          <p14:tracePt t="88260" x="5554663" y="5135563"/>
          <p14:tracePt t="88277" x="5626100" y="4992688"/>
          <p14:tracePt t="88293" x="5680075" y="4857750"/>
          <p14:tracePt t="88293" x="5697538" y="4795838"/>
          <p14:tracePt t="88313" x="5741988" y="4679950"/>
          <p14:tracePt t="88328" x="5768975" y="4598988"/>
          <p14:tracePt t="88344" x="5786438" y="4537075"/>
          <p14:tracePt t="88360" x="5803900" y="4492625"/>
          <p14:tracePt t="88377" x="5813425" y="4448175"/>
          <p14:tracePt t="88394" x="5830888" y="4421188"/>
          <p14:tracePt t="88411" x="5849938" y="4384675"/>
          <p14:tracePt t="88427" x="5857875" y="4367213"/>
          <p14:tracePt t="88444" x="5884863" y="4286250"/>
          <p14:tracePt t="88460" x="5894388" y="4214813"/>
          <p14:tracePt t="88477" x="5902325" y="4170363"/>
          <p14:tracePt t="88494" x="5902325" y="4125913"/>
          <p14:tracePt t="88510" x="5902325" y="4108450"/>
          <p14:tracePt t="88527" x="5902325" y="4071938"/>
          <p14:tracePt t="88544" x="5902325" y="4027488"/>
          <p14:tracePt t="88561" x="5911850" y="3948113"/>
          <p14:tracePt t="88577" x="5911850" y="3902075"/>
          <p14:tracePt t="88594" x="5911850" y="3849688"/>
          <p14:tracePt t="88610" x="5902325" y="3795713"/>
          <p14:tracePt t="88627" x="5894388" y="3751263"/>
          <p14:tracePt t="88643" x="5894388" y="3697288"/>
          <p14:tracePt t="88660" x="5894388" y="3652838"/>
          <p14:tracePt t="88676" x="5894388" y="3616325"/>
          <p14:tracePt t="88693" x="5894388" y="3563938"/>
          <p14:tracePt t="88710" x="5875338" y="3465513"/>
          <p14:tracePt t="88726" x="5857875" y="3402013"/>
          <p14:tracePt t="88743" x="5849938" y="3349625"/>
          <p14:tracePt t="88759" x="5849938" y="3278188"/>
          <p14:tracePt t="88776" x="5849938" y="3214688"/>
          <p14:tracePt t="88793" x="5849938" y="3143250"/>
          <p14:tracePt t="88793" x="5849938" y="3116263"/>
          <p14:tracePt t="88812" x="5840413" y="3054350"/>
          <p14:tracePt t="88827" x="5822950" y="2982913"/>
          <p14:tracePt t="88844" x="5803900" y="2938463"/>
          <p14:tracePt t="88860" x="5786438" y="2894013"/>
          <p14:tracePt t="88876" x="5778500" y="2884488"/>
          <p14:tracePt t="88893" x="5778500" y="2874963"/>
          <p14:tracePt t="88910" x="5759450" y="2857500"/>
          <p14:tracePt t="88926" x="5732463" y="2840038"/>
          <p14:tracePt t="88943" x="5661025" y="2813050"/>
          <p14:tracePt t="88960" x="5554663" y="2778125"/>
          <p14:tracePt t="88976" x="5492750" y="2768600"/>
          <p14:tracePt t="88993" x="5429250" y="2751138"/>
          <p14:tracePt t="89009" x="5367338" y="2732088"/>
          <p14:tracePt t="89026" x="5295900" y="2706688"/>
          <p14:tracePt t="89042" x="5207000" y="2660650"/>
          <p14:tracePt t="89059" x="5064125" y="2643188"/>
          <p14:tracePt t="89076" x="4973638" y="2643188"/>
          <p14:tracePt t="89092" x="4921250" y="2643188"/>
          <p14:tracePt t="89109" x="4857750" y="2643188"/>
          <p14:tracePt t="89125" x="4795838" y="2643188"/>
          <p14:tracePt t="89142" x="4732338" y="2625725"/>
          <p14:tracePt t="89159" x="4687888" y="2608263"/>
          <p14:tracePt t="89175" x="4633913" y="2598738"/>
          <p14:tracePt t="89192" x="4554538" y="2598738"/>
          <p14:tracePt t="89209" x="4394200" y="2670175"/>
          <p14:tracePt t="89225" x="4322763" y="2724150"/>
          <p14:tracePt t="89242" x="4276725" y="2778125"/>
          <p14:tracePt t="89258" x="4205288" y="2830513"/>
          <p14:tracePt t="89275" x="4125913" y="2901950"/>
          <p14:tracePt t="89292" x="4044950" y="2982913"/>
          <p14:tracePt t="89292" x="4010025" y="3036888"/>
          <p14:tracePt t="89311" x="3965575" y="3089275"/>
          <p14:tracePt t="89326" x="3848100" y="3286125"/>
          <p14:tracePt t="89343" x="3813175" y="3384550"/>
          <p14:tracePt t="89359" x="3795713" y="3482975"/>
          <p14:tracePt t="89375" x="3776663" y="3563938"/>
          <p14:tracePt t="89392" x="3751263" y="3679825"/>
          <p14:tracePt t="89409" x="3724275" y="3805238"/>
          <p14:tracePt t="89426" x="3697288" y="3929063"/>
          <p14:tracePt t="89442" x="3660775" y="4044950"/>
          <p14:tracePt t="89459" x="3643313" y="4108450"/>
          <p14:tracePt t="89476" x="3625850" y="4187825"/>
          <p14:tracePt t="89492" x="3616325" y="4233863"/>
          <p14:tracePt t="89509" x="3608388" y="4286250"/>
          <p14:tracePt t="89525" x="3598863" y="4349750"/>
          <p14:tracePt t="89542" x="3562350" y="4438650"/>
          <p14:tracePt t="89559" x="3509963" y="4527550"/>
          <p14:tracePt t="89575" x="3446463" y="4643438"/>
          <p14:tracePt t="89593" x="3419475" y="4714875"/>
          <p14:tracePt t="89610" x="3411538" y="4759325"/>
          <p14:tracePt t="89626" x="3411538" y="4805363"/>
          <p14:tracePt t="89643" x="3411538" y="4857750"/>
          <p14:tracePt t="89659" x="3429000" y="4938713"/>
          <p14:tracePt t="89676" x="3438525" y="5037138"/>
          <p14:tracePt t="89693" x="3455988" y="5099050"/>
          <p14:tracePt t="89709" x="3482975" y="5180013"/>
          <p14:tracePt t="89727" x="3490913" y="5207000"/>
          <p14:tracePt t="89743" x="3517900" y="5251450"/>
          <p14:tracePt t="89759" x="3571875" y="5322888"/>
          <p14:tracePt t="89776" x="3643313" y="5465763"/>
          <p14:tracePt t="89793" x="3687763" y="5599113"/>
          <p14:tracePt t="89793" x="3705225" y="5635625"/>
          <p14:tracePt t="89813" x="3724275" y="5689600"/>
          <p14:tracePt t="89827" x="3751263" y="5761038"/>
          <p14:tracePt t="89843" x="3776663" y="5805488"/>
          <p14:tracePt t="89860" x="3822700" y="5857875"/>
          <p14:tracePt t="89876" x="3840163" y="5903913"/>
          <p14:tracePt t="89892" x="3894138" y="5965825"/>
          <p14:tracePt t="89909" x="3956050" y="6027738"/>
          <p14:tracePt t="89925" x="4010025" y="6054725"/>
          <p14:tracePt t="89942" x="4037013" y="6072188"/>
          <p14:tracePt t="89958" x="4062413" y="6091238"/>
          <p14:tracePt t="89975" x="4081463" y="6091238"/>
          <p14:tracePt t="89992" x="4098925" y="6091238"/>
          <p14:tracePt t="90008" x="4133850" y="6091238"/>
          <p14:tracePt t="90025" x="4187825" y="6081713"/>
          <p14:tracePt t="90042" x="4232275" y="6072188"/>
          <p14:tracePt t="90058" x="4303713" y="6054725"/>
          <p14:tracePt t="90075" x="4402138" y="6037263"/>
          <p14:tracePt t="90091" x="4537075" y="6010275"/>
          <p14:tracePt t="90108" x="4598988" y="6000750"/>
          <p14:tracePt t="90125" x="4714875" y="5975350"/>
          <p14:tracePt t="90142" x="4840288" y="5948363"/>
          <p14:tracePt t="90159" x="4938713" y="5903913"/>
          <p14:tracePt t="90177" x="4973638" y="5894388"/>
          <p14:tracePt t="90193" x="4983163" y="5884863"/>
          <p14:tracePt t="90209" x="4992688" y="5876925"/>
          <p14:tracePt t="90228" x="5010150" y="5857875"/>
          <p14:tracePt t="90243" x="5045075" y="5813425"/>
          <p14:tracePt t="90259" x="5089525" y="5768975"/>
          <p14:tracePt t="90276" x="5126038" y="5715000"/>
          <p14:tracePt t="90293" x="5160963" y="5662613"/>
          <p14:tracePt t="90311" x="5207000" y="5618163"/>
          <p14:tracePt t="90326" x="5259388" y="5564188"/>
          <p14:tracePt t="90343" x="5295900" y="5519738"/>
          <p14:tracePt t="90360" x="5322888" y="5473700"/>
          <p14:tracePt t="90376" x="5340350" y="5411788"/>
          <p14:tracePt t="90393" x="5349875" y="5357813"/>
          <p14:tracePt t="90411" x="5357813" y="5295900"/>
          <p14:tracePt t="90426" x="5357813" y="5251450"/>
          <p14:tracePt t="90442" x="5367338" y="5241925"/>
          <p14:tracePt t="90459" x="5367338" y="5233988"/>
          <p14:tracePt t="90476" x="5357813" y="5233988"/>
          <p14:tracePt t="90570" x="5340350" y="5241925"/>
          <p14:tracePt t="90578" x="5322888" y="5259388"/>
          <p14:tracePt t="90593" x="5259388" y="5322888"/>
          <p14:tracePt t="90610" x="5207000" y="5367338"/>
          <p14:tracePt t="90626" x="5153025" y="5411788"/>
          <p14:tracePt t="90643" x="5108575" y="5465763"/>
          <p14:tracePt t="90660" x="5027613" y="5519738"/>
          <p14:tracePt t="90676" x="4973638" y="5572125"/>
          <p14:tracePt t="90693" x="4911725" y="5626100"/>
          <p14:tracePt t="90709" x="4803775" y="5715000"/>
          <p14:tracePt t="90727" x="4741863" y="5768975"/>
          <p14:tracePt t="90744" x="4687888" y="5822950"/>
          <p14:tracePt t="90760" x="4679950" y="5884863"/>
          <p14:tracePt t="90776" x="4679950" y="5956300"/>
          <p14:tracePt t="90793" x="4697413" y="5992813"/>
          <p14:tracePt t="90793" x="4705350" y="6000750"/>
          <p14:tracePt t="90813" x="4714875" y="6010275"/>
          <p14:tracePt t="90826" x="4741863" y="6037263"/>
          <p14:tracePt t="90843" x="4795838" y="6099175"/>
          <p14:tracePt t="90860" x="4848225" y="6126163"/>
          <p14:tracePt t="90876" x="4902200" y="6153150"/>
          <p14:tracePt t="90894" x="4965700" y="6162675"/>
          <p14:tracePt t="90909" x="5018088" y="6170613"/>
          <p14:tracePt t="90926" x="5072063" y="6170613"/>
          <p14:tracePt t="90943" x="5108575" y="6170613"/>
          <p14:tracePt t="90960" x="5180013" y="6170613"/>
          <p14:tracePt t="90978" x="5251450" y="6170613"/>
          <p14:tracePt t="90993" x="5313363" y="6170613"/>
          <p14:tracePt t="91010" x="5375275" y="6170613"/>
          <p14:tracePt t="91026" x="5438775" y="6170613"/>
          <p14:tracePt t="91043" x="5500688" y="6170613"/>
          <p14:tracePt t="91060" x="5572125" y="6153150"/>
          <p14:tracePt t="91076" x="5643563" y="6135688"/>
          <p14:tracePt t="91093" x="5715000" y="6108700"/>
          <p14:tracePt t="91110" x="5741988" y="6099175"/>
          <p14:tracePt t="91126" x="5759450" y="6072188"/>
          <p14:tracePt t="91143" x="5795963" y="6027738"/>
          <p14:tracePt t="91160" x="5830888" y="5992813"/>
          <p14:tracePt t="91176" x="5867400" y="5948363"/>
          <p14:tracePt t="91193" x="5884863" y="5921375"/>
          <p14:tracePt t="91210" x="5894388" y="5876925"/>
          <p14:tracePt t="91228" x="5902325" y="5832475"/>
          <p14:tracePt t="91244" x="5921375" y="5786438"/>
          <p14:tracePt t="91260" x="5929313" y="5734050"/>
          <p14:tracePt t="91276" x="5938838" y="5680075"/>
          <p14:tracePt t="91293" x="5946775" y="5608638"/>
          <p14:tracePt t="91311" x="5946775" y="5546725"/>
          <p14:tracePt t="91326" x="5946775" y="5492750"/>
          <p14:tracePt t="91343" x="5946775" y="5421313"/>
          <p14:tracePt t="91359" x="5929313" y="5340350"/>
          <p14:tracePt t="91376" x="5911850" y="5305425"/>
          <p14:tracePt t="91393" x="5894388" y="5278438"/>
          <p14:tracePt t="91410" x="5867400" y="5241925"/>
          <p14:tracePt t="91427" x="5857875" y="5233988"/>
          <p14:tracePt t="91443" x="5840413" y="5214938"/>
          <p14:tracePt t="91460" x="5786438" y="5135563"/>
          <p14:tracePt t="91478" x="5759450" y="5108575"/>
          <p14:tracePt t="91494" x="5732463" y="5064125"/>
          <p14:tracePt t="91510" x="5680075" y="5037138"/>
          <p14:tracePt t="91527" x="5616575" y="5027613"/>
          <p14:tracePt t="91544" x="5554663" y="5045075"/>
          <p14:tracePt t="91560" x="5483225" y="5064125"/>
          <p14:tracePt t="91576" x="5411788" y="5081588"/>
          <p14:tracePt t="91592" x="5357813" y="5091113"/>
          <p14:tracePt t="91609" x="5303838" y="5091113"/>
          <p14:tracePt t="91625" x="5268913" y="5091113"/>
          <p14:tracePt t="91642" x="5214938" y="5091113"/>
          <p14:tracePt t="91659" x="5108575" y="5091113"/>
          <p14:tracePt t="91675" x="4956175" y="5116513"/>
          <p14:tracePt t="91694" x="4803775" y="5135563"/>
          <p14:tracePt t="91710" x="4751388" y="5162550"/>
          <p14:tracePt t="91728" x="4741863" y="5170488"/>
          <p14:tracePt t="91743" x="4732338" y="5214938"/>
          <p14:tracePt t="91760" x="4732338" y="5278438"/>
          <p14:tracePt t="91776" x="4732338" y="5349875"/>
          <p14:tracePt t="91793" x="4751388" y="5402263"/>
          <p14:tracePt t="91793" x="4751388" y="5438775"/>
          <p14:tracePt t="91813" x="4759325" y="5473700"/>
          <p14:tracePt t="91826" x="4768850" y="5527675"/>
          <p14:tracePt t="91843" x="4786313" y="5599113"/>
          <p14:tracePt t="91861" x="4803775" y="5697538"/>
          <p14:tracePt t="91878" x="4813300" y="5761038"/>
          <p14:tracePt t="91893" x="4822825" y="5813425"/>
          <p14:tracePt t="91909" x="4840288" y="5876925"/>
          <p14:tracePt t="91926" x="4857750" y="5938838"/>
          <p14:tracePt t="91943" x="4921250" y="6010275"/>
          <p14:tracePt t="91960" x="5000625" y="6118225"/>
          <p14:tracePt t="91978" x="5027613" y="6126163"/>
          <p14:tracePt t="91994" x="5037138" y="6135688"/>
          <p14:tracePt t="92009" x="5045075" y="6135688"/>
          <p14:tracePt t="92056" x="5054600" y="6135688"/>
          <p14:tracePt t="92066" x="5089525" y="6135688"/>
          <p14:tracePt t="92076" x="5197475" y="6126163"/>
          <p14:tracePt t="92093" x="5268913" y="6118225"/>
          <p14:tracePt t="92110" x="5322888" y="6118225"/>
          <p14:tracePt t="92128" x="5357813" y="6118225"/>
          <p14:tracePt t="92143" x="5394325" y="6118225"/>
          <p14:tracePt t="92160" x="5438775" y="6118225"/>
          <p14:tracePt t="92176" x="5483225" y="6108700"/>
          <p14:tracePt t="92192" x="5537200" y="6091238"/>
          <p14:tracePt t="92210" x="5581650" y="6072188"/>
          <p14:tracePt t="92227" x="5581650" y="6064250"/>
          <p14:tracePt t="92243" x="5599113" y="6054725"/>
          <p14:tracePt t="92260" x="5616575" y="6019800"/>
          <p14:tracePt t="92276" x="5653088" y="5992813"/>
          <p14:tracePt t="92293" x="5707063" y="5938838"/>
          <p14:tracePt t="92311" x="5724525" y="5903913"/>
          <p14:tracePt t="92343" x="5724525" y="5894388"/>
          <p14:tracePt t="92393" x="5697538" y="5884863"/>
          <p14:tracePt t="92407" x="5635625" y="5876925"/>
          <p14:tracePt t="92417" x="5537200" y="5876925"/>
          <p14:tracePt t="92427" x="5278438" y="5894388"/>
          <p14:tracePt t="92443" x="4992688" y="5956300"/>
          <p14:tracePt t="92460" x="4751388" y="5975350"/>
          <p14:tracePt t="92475" x="4537075" y="6000750"/>
          <p14:tracePt t="92493" x="4500563" y="6000750"/>
          <p14:tracePt t="92509" x="4491038" y="5983288"/>
          <p14:tracePt t="92526" x="4483100" y="5929313"/>
          <p14:tracePt t="92542" x="4446588" y="5786438"/>
          <p14:tracePt t="92559" x="4394200" y="5635625"/>
          <p14:tracePt t="92575" x="4295775" y="5429250"/>
          <p14:tracePt t="92592" x="4143375" y="5207000"/>
          <p14:tracePt t="92609" x="3973513" y="4921250"/>
          <p14:tracePt t="92625" x="3857625" y="4473575"/>
          <p14:tracePt t="92643" x="3830638" y="4037013"/>
          <p14:tracePt t="92660" x="3803650" y="3500438"/>
          <p14:tracePt t="92676" x="3741738" y="3098800"/>
          <p14:tracePt t="92693" x="3625850" y="2732088"/>
          <p14:tracePt t="92710" x="3500438" y="2446338"/>
          <p14:tracePt t="92727" x="3214688" y="2116138"/>
          <p14:tracePt t="92744" x="3143250" y="2044700"/>
          <p14:tracePt t="92760" x="3062288" y="1955800"/>
          <p14:tracePt t="92776" x="2982913" y="1874838"/>
          <p14:tracePt t="92792" x="2911475" y="1803400"/>
          <p14:tracePt t="92810" x="2822575" y="1652588"/>
          <p14:tracePt t="92826" x="2724150" y="1465263"/>
          <p14:tracePt t="92842" x="2652713" y="1312863"/>
          <p14:tracePt t="92859" x="2608263" y="1108075"/>
          <p14:tracePt t="92878" x="2581275" y="982663"/>
          <p14:tracePt t="92895" x="2562225" y="874713"/>
          <p14:tracePt t="92911" x="2562225" y="822325"/>
          <p14:tracePt t="92927" x="2562225" y="803275"/>
          <p14:tracePt t="92960" x="2554288" y="822325"/>
          <p14:tracePt t="93051" x="2544763" y="822325"/>
          <p14:tracePt t="93063" x="2517775" y="857250"/>
          <p14:tracePt t="93077" x="2490788" y="884238"/>
          <p14:tracePt t="93094" x="2438400" y="938213"/>
          <p14:tracePt t="93110" x="2374900" y="1009650"/>
          <p14:tracePt t="93127" x="2241550" y="1179513"/>
          <p14:tracePt t="93145" x="2160588" y="1312863"/>
          <p14:tracePt t="93160" x="2089150" y="1393825"/>
          <p14:tracePt t="93176" x="2036763" y="1465263"/>
          <p14:tracePt t="93193" x="1982788" y="1536700"/>
          <p14:tracePt t="93210" x="1919288" y="1608138"/>
          <p14:tracePt t="93226" x="1866900" y="1687513"/>
          <p14:tracePt t="93243" x="1768475" y="1776413"/>
          <p14:tracePt t="93259" x="1751013" y="1830388"/>
          <p14:tracePt t="93276" x="1731963" y="1866900"/>
          <p14:tracePt t="93293" x="1731963" y="1884363"/>
          <p14:tracePt t="93311" x="1731963" y="1920875"/>
          <p14:tracePt t="93326" x="1751013" y="1973263"/>
          <p14:tracePt t="93343" x="1758950" y="2017713"/>
          <p14:tracePt t="93360" x="1785938" y="2081213"/>
          <p14:tracePt t="93377" x="1803400" y="2125663"/>
          <p14:tracePt t="93394" x="1839913" y="2152650"/>
          <p14:tracePt t="93410" x="1884363" y="2179638"/>
          <p14:tracePt t="93427" x="1938338" y="2197100"/>
          <p14:tracePt t="93443" x="1990725" y="2214563"/>
          <p14:tracePt t="93460" x="2071688" y="2214563"/>
          <p14:tracePt t="93476" x="2125663" y="2214563"/>
          <p14:tracePt t="93493" x="2214563" y="2187575"/>
          <p14:tracePt t="93510" x="2241550" y="2179638"/>
          <p14:tracePt t="93526" x="2268538" y="2179638"/>
          <p14:tracePt t="93543" x="2286000" y="2179638"/>
          <p14:tracePt t="93576" x="2295525" y="2170113"/>
          <p14:tracePt t="93593" x="2357438" y="2116138"/>
          <p14:tracePt t="93610" x="2598738" y="2000250"/>
          <p14:tracePt t="93627" x="2813050" y="1884363"/>
          <p14:tracePt t="93644" x="2990850" y="1785938"/>
          <p14:tracePt t="93660" x="3081338" y="1751013"/>
          <p14:tracePt t="93676" x="3089275" y="1751013"/>
          <p14:tracePt t="93693" x="3098800" y="1741488"/>
          <p14:tracePt t="93784" x="3108325" y="1724025"/>
          <p14:tracePt t="93793" x="3116263" y="1697038"/>
          <p14:tracePt t="93810" x="3143250" y="1652588"/>
          <p14:tracePt t="93827" x="3170238" y="1598613"/>
          <p14:tracePt t="93843" x="3205163" y="1554163"/>
          <p14:tracePt t="93860" x="3268663" y="1473200"/>
          <p14:tracePt t="93878" x="3295650" y="1428750"/>
          <p14:tracePt t="93894" x="3303588" y="1411288"/>
          <p14:tracePt t="93927" x="3303588" y="1401763"/>
          <p14:tracePt t="94058" x="3295650" y="1384300"/>
          <p14:tracePt t="94065" x="3276600" y="1357313"/>
          <p14:tracePt t="94076" x="3259138" y="1330325"/>
          <p14:tracePt t="94093" x="3241675" y="1312863"/>
          <p14:tracePt t="94109" x="3241675" y="1303338"/>
          <p14:tracePt t="98835" x="3241675" y="1295400"/>
          <p14:tracePt t="98899" x="3170238" y="1133475"/>
          <p14:tracePt t="98909" x="2911475" y="714375"/>
          <p14:tracePt t="98928" x="2687638" y="285750"/>
          <p14:tracePt t="98944" x="2589213" y="88900"/>
          <p14:tracePt t="98960" x="2554288" y="9525"/>
          <p14:tracePt t="98977" x="2768600" y="0"/>
          <p14:tracePt t="98994" x="3089275" y="0"/>
          <p14:tracePt t="99010" x="3268663" y="0"/>
          <p14:tracePt t="99027" x="3340100" y="0"/>
          <p14:tracePt t="99043" x="3367088" y="0"/>
          <p14:tracePt t="99060" x="3375025" y="0"/>
          <p14:tracePt t="99076" x="3384550" y="0"/>
          <p14:tracePt t="99111" x="3446463" y="9525"/>
          <p14:tracePt t="99118" x="3509963" y="44450"/>
          <p14:tracePt t="99126" x="3660775" y="142875"/>
          <p14:tracePt t="99143" x="3848100" y="374650"/>
          <p14:tracePt t="99160" x="4108450" y="795338"/>
          <p14:tracePt t="99177" x="4259263" y="1036638"/>
          <p14:tracePt t="99193" x="4348163" y="1179513"/>
          <p14:tracePt t="99210" x="4456113" y="1357313"/>
          <p14:tracePt t="99226" x="4616450" y="1598613"/>
          <p14:tracePt t="99244" x="4741863" y="1795463"/>
          <p14:tracePt t="99260" x="4822825" y="2027238"/>
          <p14:tracePt t="99276" x="4911725" y="2295525"/>
          <p14:tracePt t="99293" x="4965700" y="2714625"/>
          <p14:tracePt t="99311" x="4983163" y="3206750"/>
          <p14:tracePt t="99326" x="4956175" y="3741738"/>
          <p14:tracePt t="99344" x="5000625" y="4330700"/>
          <p14:tracePt t="99361" x="5064125" y="4591050"/>
          <p14:tracePt t="99376" x="5089525" y="4857750"/>
          <p14:tracePt t="99393" x="5126038" y="5153025"/>
          <p14:tracePt t="99411" x="5135563" y="5421313"/>
          <p14:tracePt t="99427" x="5135563" y="5643563"/>
          <p14:tracePt t="99444" x="5207000" y="5849938"/>
          <p14:tracePt t="99461" x="5303838" y="5975350"/>
          <p14:tracePt t="99479" x="5438775" y="6046788"/>
          <p14:tracePt t="99495" x="5465763" y="6064250"/>
          <p14:tracePt t="99510" x="5473700" y="6072188"/>
          <p14:tracePt t="99527" x="5483225" y="6091238"/>
          <p14:tracePt t="99565" x="5492750" y="6126163"/>
          <p14:tracePt t="99573" x="5510213" y="6162675"/>
          <p14:tracePt t="99583" x="5554663" y="6242050"/>
          <p14:tracePt t="99595" x="5608638" y="6305550"/>
          <p14:tracePt t="99611" x="5643563" y="6332538"/>
          <p14:tracePt t="99627" x="5653088" y="6350000"/>
          <p14:tracePt t="99661" x="5688013" y="6305550"/>
          <p14:tracePt t="99712" x="5751513" y="6224588"/>
          <p14:tracePt t="99720" x="5813425" y="6126163"/>
          <p14:tracePt t="99728" x="5884863" y="6027738"/>
          <p14:tracePt t="99742" x="6064250" y="5768975"/>
          <p14:tracePt t="99759" x="6161088" y="5618163"/>
          <p14:tracePt t="99776" x="6259513" y="5546725"/>
          <p14:tracePt t="99794" x="6286500" y="5527675"/>
          <p14:tracePt t="99813" x="6296025" y="5519738"/>
          <p14:tracePt t="99827" x="6313488" y="5519738"/>
          <p14:tracePt t="99925" x="6330950" y="5527675"/>
          <p14:tracePt t="99934" x="6340475" y="5537200"/>
          <p14:tracePt t="99944" x="6357938" y="5537200"/>
          <p14:tracePt t="99960" x="6394450" y="5537200"/>
          <p14:tracePt t="99977" x="6492875" y="5473700"/>
          <p14:tracePt t="99995" x="6554788" y="5438775"/>
          <p14:tracePt t="100011" x="6572250" y="5429250"/>
          <p14:tracePt t="100027" x="6572250" y="5421313"/>
          <p14:tracePt t="100045" x="6589713" y="5411788"/>
          <p14:tracePt t="100061" x="6608763" y="5402263"/>
          <p14:tracePt t="100076" x="6680200" y="5394325"/>
          <p14:tracePt t="100094" x="6732588" y="5394325"/>
          <p14:tracePt t="100110" x="6786563" y="5384800"/>
          <p14:tracePt t="100127" x="6902450" y="5367338"/>
          <p14:tracePt t="100143" x="7064375" y="5340350"/>
          <p14:tracePt t="100160" x="7224713" y="5295900"/>
          <p14:tracePt t="100176" x="7367588" y="5268913"/>
          <p14:tracePt t="100193" x="7421563" y="5251450"/>
          <p14:tracePt t="100210" x="7466013" y="5251450"/>
          <p14:tracePt t="100226" x="7500938" y="5251450"/>
          <p14:tracePt t="100243" x="7572375" y="5241925"/>
          <p14:tracePt t="100261" x="7581900" y="5241925"/>
          <p14:tracePt t="100293" x="7589838" y="5241925"/>
          <p14:tracePt t="100322" x="7599363" y="5241925"/>
          <p14:tracePt t="100339" x="7608888" y="5241925"/>
          <p14:tracePt t="100348" x="7608888" y="5251450"/>
          <p14:tracePt t="100362" x="7608888" y="5259388"/>
          <p14:tracePt t="100378" x="7635875" y="5268913"/>
          <p14:tracePt t="100394" x="7680325" y="5286375"/>
          <p14:tracePt t="100411" x="7742238" y="5286375"/>
          <p14:tracePt t="100428" x="7786688" y="5286375"/>
          <p14:tracePt t="100460" x="7778750" y="5286375"/>
          <p14:tracePt t="100589" x="7769225" y="5295900"/>
          <p14:tracePt t="100598" x="7732713" y="5305425"/>
          <p14:tracePt t="100612" x="7697788" y="5313363"/>
          <p14:tracePt t="100628" x="7661275" y="5313363"/>
          <p14:tracePt t="100645" x="7599363" y="5313363"/>
          <p14:tracePt t="100661" x="7518400" y="5295900"/>
          <p14:tracePt t="100678" x="7412038" y="5268913"/>
          <p14:tracePt t="100694" x="7286625" y="5268913"/>
          <p14:tracePt t="100711" x="7180263" y="5259388"/>
          <p14:tracePt t="100727" x="7054850" y="5241925"/>
          <p14:tracePt t="100744" x="6850063" y="5207000"/>
          <p14:tracePt t="100762" x="6715125" y="5197475"/>
          <p14:tracePt t="100778" x="6643688" y="5197475"/>
          <p14:tracePt t="100795" x="6616700" y="5207000"/>
          <p14:tracePt t="100813" x="6599238" y="5207000"/>
          <p14:tracePt t="100845" x="6589713" y="5207000"/>
          <p14:tracePt t="100862" x="6527800" y="5180013"/>
          <p14:tracePt t="100878" x="6446838" y="5143500"/>
          <p14:tracePt t="100895" x="6330950" y="5116513"/>
          <p14:tracePt t="100911" x="6215063" y="5081588"/>
          <p14:tracePt t="100928" x="6126163" y="5081588"/>
          <p14:tracePt t="100946" x="6089650" y="5099050"/>
          <p14:tracePt t="100978" x="6089650" y="5108575"/>
          <p14:tracePt t="101058" x="6143625" y="5126038"/>
          <p14:tracePt t="101068" x="6224588" y="5162550"/>
          <p14:tracePt t="101078" x="6438900" y="5197475"/>
          <p14:tracePt t="101095" x="6707188" y="5187950"/>
          <p14:tracePt t="101111" x="7045325" y="5162550"/>
          <p14:tracePt t="101128" x="7188200" y="5170488"/>
          <p14:tracePt t="101145" x="7251700" y="5170488"/>
          <p14:tracePt t="101161" x="7304088" y="5170488"/>
          <p14:tracePt t="101178" x="7331075" y="5170488"/>
          <p14:tracePt t="101194" x="7340600" y="5170488"/>
          <p14:tracePt t="101211" x="7350125" y="5170488"/>
          <p14:tracePt t="101238" x="7358063" y="5170488"/>
          <p14:tracePt t="101246" x="7385050" y="5197475"/>
          <p14:tracePt t="101262" x="7429500" y="5224463"/>
          <p14:tracePt t="101278" x="7446963" y="5251450"/>
          <p14:tracePt t="101295" x="7466013" y="5268913"/>
          <p14:tracePt t="101313" x="7466013" y="5278438"/>
          <p14:tracePt t="101327" x="7466013" y="5286375"/>
          <p14:tracePt t="101344" x="7473950" y="5305425"/>
          <p14:tracePt t="101361" x="7493000" y="5313363"/>
          <p14:tracePt t="101378" x="7493000" y="5322888"/>
          <p14:tracePt t="101395" x="7493000" y="5340350"/>
          <p14:tracePt t="101458" x="7473950" y="5349875"/>
          <p14:tracePt t="101467" x="7446963" y="5367338"/>
          <p14:tracePt t="101478" x="7394575" y="5402263"/>
          <p14:tracePt t="101497" x="7367588" y="5402263"/>
          <p14:tracePt t="101512" x="7358063" y="5402263"/>
          <p14:tracePt t="101546" x="7350125" y="5402263"/>
          <p14:tracePt t="164672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1000" y="990600"/>
            <a:ext cx="8229600" cy="525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dirty="0">
                <a:latin typeface="Arial" charset="0"/>
                <a:cs typeface="Times New Roman" pitchFamily="18" charset="0"/>
              </a:rPr>
              <a:t>Example: code for (assume all variables are in memory):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b="1" dirty="0">
                <a:latin typeface="Arial" charset="0"/>
                <a:cs typeface="Times New Roman" pitchFamily="18" charset="0"/>
              </a:rPr>
              <a:t>		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 = b + c;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	d = e – f;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b="1" u="sng" dirty="0">
                <a:latin typeface="Arial" charset="0"/>
                <a:cs typeface="Times New Roman" pitchFamily="18" charset="0"/>
              </a:rPr>
              <a:t>Slow code</a:t>
            </a:r>
            <a:endParaRPr lang="en-US" sz="1800" b="1" dirty="0">
              <a:latin typeface="Arial" charset="0"/>
              <a:cs typeface="Times New Roman" pitchFamily="18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b="1" dirty="0">
                <a:latin typeface="Arial" charset="0"/>
                <a:cs typeface="Times New Roman" pitchFamily="18" charset="0"/>
              </a:rPr>
              <a:t>	</a:t>
            </a:r>
            <a:r>
              <a:rPr lang="en-US" sz="1800" dirty="0">
                <a:latin typeface="Arial" charset="0"/>
                <a:cs typeface="Times New Roman" pitchFamily="18" charset="0"/>
              </a:rPr>
              <a:t>	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LW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Rb,b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Rc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,c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solidFill>
                  <a:schemeClr val="hlink"/>
                </a:solidFill>
                <a:latin typeface="Arial" charset="0"/>
                <a:cs typeface="Arial" charset="0"/>
              </a:rPr>
              <a:t>Stall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	ADD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Ra,Rb,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SW 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a,Ra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Re,e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Rf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,f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solidFill>
                  <a:schemeClr val="hlink"/>
                </a:solidFill>
                <a:latin typeface="Arial" charset="0"/>
                <a:cs typeface="Arial" charset="0"/>
              </a:rPr>
              <a:t>Stall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	SUB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Rd,Re,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Rf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SW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d,Rd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endParaRPr lang="en-US" dirty="0">
              <a:solidFill>
                <a:srgbClr val="008000"/>
              </a:solidFill>
              <a:latin typeface="Arial" charset="0"/>
              <a:cs typeface="Arial" charset="0"/>
            </a:endParaRPr>
          </a:p>
          <a:p>
            <a:pPr marL="285750" indent="-285750" algn="ctr">
              <a:lnSpc>
                <a:spcPct val="90000"/>
              </a:lnSpc>
              <a:spcBef>
                <a:spcPct val="30000"/>
              </a:spcBef>
            </a:pPr>
            <a:r>
              <a:rPr lang="en-US" b="1" dirty="0">
                <a:solidFill>
                  <a:srgbClr val="008000"/>
                </a:solidFill>
                <a:latin typeface="Arial" charset="0"/>
                <a:cs typeface="Arial" charset="0"/>
              </a:rPr>
              <a:t>Instruction order can be changed as long as the correctness is kept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762000"/>
          </a:xfrm>
          <a:noFill/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Software Scheduling to Avoid Load Hazards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989326" y="3200400"/>
            <a:ext cx="1792224" cy="638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200400" y="3566922"/>
            <a:ext cx="1581150" cy="5433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3979028" y="2356501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LW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Rb,b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Rc,c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LW 	</a:t>
            </a:r>
            <a:r>
              <a:rPr lang="en-US" sz="2000" kern="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Re,e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ADD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Ra,Rb,Rc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Rf,f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SW  	</a:t>
            </a:r>
            <a:r>
              <a:rPr lang="en-US" sz="2000" kern="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a,Ra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SUB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Rd,Re,Rf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SW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d,Rd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7316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These </a:t>
            </a:r>
            <a:r>
              <a:rPr lang="en-US" dirty="0"/>
              <a:t>slides contain material developed and copyright by</a:t>
            </a:r>
            <a:r>
              <a:rPr lang="en-US" dirty="0" smtClean="0"/>
              <a:t>:</a:t>
            </a:r>
            <a:endParaRPr lang="en-US" dirty="0" smtClean="0">
              <a:solidFill>
                <a:schemeClr val="tx2"/>
              </a:solidFill>
              <a:latin typeface="Neo Sans Intel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itchFamily="34" charset="0"/>
              </a:rPr>
              <a:t>Lihu Rappoport (MAMAS/Intel), 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  <a:hlinkClick r:id="rId2"/>
              </a:rPr>
              <a:t>234267</a:t>
            </a:r>
            <a:r>
              <a:rPr lang="en-US" dirty="0"/>
              <a:t>,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  <a:hlinkClick r:id="rId3"/>
              </a:rPr>
              <a:t>L2</a:t>
            </a:r>
            <a:endParaRPr lang="en-US" dirty="0" smtClean="0">
              <a:solidFill>
                <a:schemeClr val="tx2"/>
              </a:solidFill>
              <a:latin typeface="Neo Sans Intel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Luis </a:t>
            </a:r>
            <a:r>
              <a:rPr lang="en-US" dirty="0" err="1">
                <a:hlinkClick r:id="rId4"/>
              </a:rPr>
              <a:t>Ceze</a:t>
            </a:r>
            <a:r>
              <a:rPr lang="en-US" dirty="0"/>
              <a:t> (UW), </a:t>
            </a:r>
            <a:r>
              <a:rPr lang="en-US" dirty="0">
                <a:hlinkClick r:id="rId5"/>
              </a:rPr>
              <a:t>CS378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L10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L11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L12</a:t>
            </a:r>
            <a:endParaRPr lang="en-US" dirty="0">
              <a:latin typeface="Neo Sans Int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729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I</a:t>
            </a:r>
            <a:r>
              <a:rPr lang="en-US" dirty="0" smtClean="0"/>
              <a:t>t Efficient?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848241"/>
            <a:ext cx="8228012" cy="555509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For example, when registers are read the other hardware doesn’t do any useful work!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Can we fix that? – Yes, need to implement </a:t>
            </a:r>
            <a:r>
              <a:rPr lang="en-US" sz="2000" dirty="0" smtClean="0">
                <a:solidFill>
                  <a:schemeClr val="accent1"/>
                </a:solidFill>
              </a:rPr>
              <a:t>pipelined execution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201000" y="2211437"/>
            <a:ext cx="8911382" cy="3731808"/>
            <a:chOff x="154671" y="1620197"/>
            <a:chExt cx="8911382" cy="3731808"/>
          </a:xfrm>
        </p:grpSpPr>
        <p:grpSp>
          <p:nvGrpSpPr>
            <p:cNvPr id="144" name="Group 143"/>
            <p:cNvGrpSpPr/>
            <p:nvPr/>
          </p:nvGrpSpPr>
          <p:grpSpPr>
            <a:xfrm>
              <a:off x="154671" y="2994625"/>
              <a:ext cx="1622694" cy="1386326"/>
              <a:chOff x="1738845" y="3229513"/>
              <a:chExt cx="1622694" cy="1386326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271" name="Rectangle 270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2" name="TextBox 271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address</a:t>
                  </a: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Instruction [31-0]</a:t>
                  </a:r>
                </a:p>
              </p:txBody>
            </p:sp>
            <p:sp>
              <p:nvSpPr>
                <p:cNvPr id="274" name="TextBox 273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</p:grpSp>
          <p:cxnSp>
            <p:nvCxnSpPr>
              <p:cNvPr id="270" name="Straight Arrow Connector 269"/>
              <p:cNvCxnSpPr>
                <a:stCxn id="273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grpSp>
          <p:nvGrpSpPr>
            <p:cNvPr id="145" name="Group 144"/>
            <p:cNvGrpSpPr/>
            <p:nvPr/>
          </p:nvGrpSpPr>
          <p:grpSpPr>
            <a:xfrm>
              <a:off x="2546317" y="3911755"/>
              <a:ext cx="180391" cy="643543"/>
              <a:chOff x="3390790" y="3616963"/>
              <a:chExt cx="180391" cy="643543"/>
            </a:xfrm>
          </p:grpSpPr>
          <p:sp>
            <p:nvSpPr>
              <p:cNvPr id="265" name="Trapezoid 264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266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267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268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3107902" y="3005501"/>
              <a:ext cx="1552498" cy="1873251"/>
              <a:chOff x="4488424" y="3657632"/>
              <a:chExt cx="1552498" cy="1873251"/>
            </a:xfrm>
          </p:grpSpPr>
          <p:sp>
            <p:nvSpPr>
              <p:cNvPr id="256" name="Rectangle 255"/>
              <p:cNvSpPr/>
              <p:nvPr/>
            </p:nvSpPr>
            <p:spPr bwMode="auto">
              <a:xfrm>
                <a:off x="4490028" y="3657632"/>
                <a:ext cx="1550894" cy="18706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7" name="TextBox 256"/>
              <p:cNvSpPr txBox="1"/>
              <p:nvPr/>
            </p:nvSpPr>
            <p:spPr>
              <a:xfrm>
                <a:off x="4490028" y="3657633"/>
                <a:ext cx="7713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5142771" y="3660836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5088107" y="5220532"/>
                <a:ext cx="949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Registers</a:t>
                </a: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4490028" y="4132149"/>
                <a:ext cx="77296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2</a:t>
                </a: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5142771" y="4285847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>
                    <a:latin typeface="Neo Sans Intel" panose="020B0504020202020204" pitchFamily="34" charset="0"/>
                  </a:rPr>
                  <a:t>2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4488424" y="4669109"/>
                <a:ext cx="6543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register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263" name="TextBox 262"/>
              <p:cNvSpPr txBox="1"/>
              <p:nvPr/>
            </p:nvSpPr>
            <p:spPr>
              <a:xfrm>
                <a:off x="4490028" y="509999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5194990" y="3666551"/>
                <a:ext cx="133350" cy="1333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3513352" y="2631170"/>
              <a:ext cx="739305" cy="393410"/>
              <a:chOff x="4262754" y="2858356"/>
              <a:chExt cx="739305" cy="393410"/>
            </a:xfrm>
          </p:grpSpPr>
          <p:sp>
            <p:nvSpPr>
              <p:cNvPr id="254" name="TextBox 253"/>
              <p:cNvSpPr txBox="1"/>
              <p:nvPr/>
            </p:nvSpPr>
            <p:spPr>
              <a:xfrm>
                <a:off x="4262754" y="2858356"/>
                <a:ext cx="7393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255" name="Straight Connector 254"/>
              <p:cNvCxnSpPr>
                <a:stCxn id="254" idx="2"/>
                <a:endCxn id="264" idx="0"/>
              </p:cNvCxnSpPr>
              <p:nvPr/>
            </p:nvCxnSpPr>
            <p:spPr bwMode="auto">
              <a:xfrm flipH="1">
                <a:off x="4630545" y="3119966"/>
                <a:ext cx="1862" cy="13180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8" name="Straight Arrow Connector 147"/>
            <p:cNvCxnSpPr>
              <a:stCxn id="258" idx="3"/>
              <a:endCxn id="250" idx="1"/>
            </p:cNvCxnSpPr>
            <p:nvPr/>
          </p:nvCxnSpPr>
          <p:spPr bwMode="auto">
            <a:xfrm flipV="1">
              <a:off x="4660400" y="3223789"/>
              <a:ext cx="794482" cy="36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49" name="Group 148"/>
            <p:cNvGrpSpPr/>
            <p:nvPr/>
          </p:nvGrpSpPr>
          <p:grpSpPr>
            <a:xfrm>
              <a:off x="5454882" y="2909792"/>
              <a:ext cx="727535" cy="1439797"/>
              <a:chOff x="6728724" y="3121968"/>
              <a:chExt cx="727535" cy="1439797"/>
            </a:xfrm>
          </p:grpSpPr>
          <p:sp>
            <p:nvSpPr>
              <p:cNvPr id="248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6728724" y="3392722"/>
                <a:ext cx="36376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Neo Sans Intel Medium" panose="020B0604020202020204" pitchFamily="34" charset="0"/>
                  </a:rPr>
                  <a:t>ALU</a:t>
                </a:r>
              </a:p>
            </p:txBody>
          </p:sp>
          <p:sp>
            <p:nvSpPr>
              <p:cNvPr id="250" name="TextBox 249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6969760" y="3801019"/>
                <a:ext cx="481419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" panose="020B0504020202020204" pitchFamily="34" charset="0"/>
                  </a:rPr>
                  <a:t>Result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253" name="TextBox 252"/>
              <p:cNvSpPr txBox="1"/>
              <p:nvPr/>
            </p:nvSpPr>
            <p:spPr>
              <a:xfrm>
                <a:off x="7092491" y="3557248"/>
                <a:ext cx="358688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Neo Sans Intel" panose="020B0504020202020204" pitchFamily="34" charset="0"/>
                  </a:rPr>
                  <a:t>Zero</a:t>
                </a:r>
                <a:endParaRPr lang="en-US" sz="1000" b="1" dirty="0" smtClean="0">
                  <a:latin typeface="Neo Sans Intel" panose="020B0504020202020204" pitchFamily="34" charset="0"/>
                </a:endParaRPr>
              </a:p>
            </p:txBody>
          </p:sp>
        </p:grpSp>
        <p:cxnSp>
          <p:nvCxnSpPr>
            <p:cNvPr id="150" name="Elbow Connector 149"/>
            <p:cNvCxnSpPr>
              <a:stCxn id="261" idx="3"/>
              <a:endCxn id="243" idx="3"/>
            </p:cNvCxnSpPr>
            <p:nvPr/>
          </p:nvCxnSpPr>
          <p:spPr bwMode="auto">
            <a:xfrm flipV="1">
              <a:off x="4660400" y="3848031"/>
              <a:ext cx="454431" cy="1129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1" name="Elbow Connector 150"/>
            <p:cNvCxnSpPr>
              <a:stCxn id="232" idx="0"/>
              <a:endCxn id="263" idx="1"/>
            </p:cNvCxnSpPr>
            <p:nvPr/>
          </p:nvCxnSpPr>
          <p:spPr bwMode="auto">
            <a:xfrm flipH="1">
              <a:off x="3109506" y="3453128"/>
              <a:ext cx="5615445" cy="1210181"/>
            </a:xfrm>
            <a:prstGeom prst="bentConnector5">
              <a:avLst>
                <a:gd name="adj1" fmla="val -4071"/>
                <a:gd name="adj2" fmla="val 184609"/>
                <a:gd name="adj3" fmla="val 10407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52" name="Oval 151"/>
            <p:cNvSpPr/>
            <p:nvPr/>
          </p:nvSpPr>
          <p:spPr bwMode="auto">
            <a:xfrm>
              <a:off x="1743407" y="318382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53" name="Straight Arrow Connector 152"/>
            <p:cNvCxnSpPr>
              <a:stCxn id="152" idx="6"/>
              <a:endCxn id="257" idx="1"/>
            </p:cNvCxnSpPr>
            <p:nvPr/>
          </p:nvCxnSpPr>
          <p:spPr bwMode="auto">
            <a:xfrm>
              <a:off x="1815879" y="3220058"/>
              <a:ext cx="1293627" cy="88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4" name="Elbow Connector 153"/>
            <p:cNvCxnSpPr>
              <a:stCxn id="152" idx="4"/>
              <a:endCxn id="260" idx="1"/>
            </p:cNvCxnSpPr>
            <p:nvPr/>
          </p:nvCxnSpPr>
          <p:spPr bwMode="auto">
            <a:xfrm rot="16200000" flipH="1">
              <a:off x="2224990" y="2810946"/>
              <a:ext cx="439168" cy="13298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5" name="Elbow Connector 154"/>
            <p:cNvCxnSpPr>
              <a:stCxn id="152" idx="4"/>
              <a:endCxn id="267" idx="3"/>
            </p:cNvCxnSpPr>
            <p:nvPr/>
          </p:nvCxnSpPr>
          <p:spPr bwMode="auto">
            <a:xfrm rot="16200000" flipH="1">
              <a:off x="1571505" y="3464431"/>
              <a:ext cx="1188038" cy="7717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56" name="TextBox 155"/>
            <p:cNvSpPr txBox="1"/>
            <p:nvPr/>
          </p:nvSpPr>
          <p:spPr>
            <a:xfrm>
              <a:off x="1790302" y="2940272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[25-21]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1782438" y="3413550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[20-16]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759821" y="4157483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[15-11]</a:t>
              </a: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5542593" y="4068255"/>
              <a:ext cx="580608" cy="532039"/>
              <a:chOff x="6598319" y="4283249"/>
              <a:chExt cx="580608" cy="532039"/>
            </a:xfrm>
          </p:grpSpPr>
          <p:sp>
            <p:nvSpPr>
              <p:cNvPr id="246" name="TextBox 245"/>
              <p:cNvSpPr txBox="1"/>
              <p:nvPr/>
            </p:nvSpPr>
            <p:spPr>
              <a:xfrm>
                <a:off x="6598319" y="4553678"/>
                <a:ext cx="5806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ALUop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247" name="Straight Connector 246"/>
              <p:cNvCxnSpPr/>
              <p:nvPr/>
            </p:nvCxnSpPr>
            <p:spPr bwMode="auto">
              <a:xfrm flipH="1">
                <a:off x="6967969" y="4283249"/>
                <a:ext cx="32" cy="27267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60" name="Oval 159"/>
            <p:cNvSpPr/>
            <p:nvPr/>
          </p:nvSpPr>
          <p:spPr bwMode="auto">
            <a:xfrm>
              <a:off x="2289085" y="366242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1" name="Elbow Connector 160"/>
            <p:cNvCxnSpPr>
              <a:stCxn id="160" idx="4"/>
              <a:endCxn id="266" idx="3"/>
            </p:cNvCxnSpPr>
            <p:nvPr/>
          </p:nvCxnSpPr>
          <p:spPr bwMode="auto">
            <a:xfrm rot="16200000" flipH="1">
              <a:off x="2292337" y="3767885"/>
              <a:ext cx="292053" cy="226084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62" name="Straight Arrow Connector 161"/>
            <p:cNvCxnSpPr>
              <a:stCxn id="265" idx="0"/>
              <a:endCxn id="262" idx="1"/>
            </p:cNvCxnSpPr>
            <p:nvPr/>
          </p:nvCxnSpPr>
          <p:spPr bwMode="auto">
            <a:xfrm flipV="1">
              <a:off x="2726708" y="4232422"/>
              <a:ext cx="381194" cy="110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63" name="Rounded Rectangle 162"/>
            <p:cNvSpPr/>
            <p:nvPr/>
          </p:nvSpPr>
          <p:spPr bwMode="auto">
            <a:xfrm>
              <a:off x="3435075" y="5078121"/>
              <a:ext cx="953678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Sign extend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cxnSp>
          <p:nvCxnSpPr>
            <p:cNvPr id="164" name="Elbow Connector 163"/>
            <p:cNvCxnSpPr>
              <a:stCxn id="152" idx="4"/>
              <a:endCxn id="163" idx="1"/>
            </p:cNvCxnSpPr>
            <p:nvPr/>
          </p:nvCxnSpPr>
          <p:spPr bwMode="auto">
            <a:xfrm rot="16200000" flipH="1">
              <a:off x="1627975" y="3407962"/>
              <a:ext cx="1958769" cy="1655432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65" name="TextBox 164"/>
            <p:cNvSpPr txBox="1"/>
            <p:nvPr/>
          </p:nvSpPr>
          <p:spPr>
            <a:xfrm>
              <a:off x="1782438" y="4940107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[15-0]</a:t>
              </a: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5109743" y="3732832"/>
              <a:ext cx="180391" cy="643543"/>
              <a:chOff x="3390790" y="3616963"/>
              <a:chExt cx="180391" cy="643543"/>
            </a:xfrm>
          </p:grpSpPr>
          <p:sp>
            <p:nvSpPr>
              <p:cNvPr id="242" name="Trapezoid 241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243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244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245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167" name="Straight Arrow Connector 166"/>
            <p:cNvCxnSpPr>
              <a:stCxn id="242" idx="0"/>
              <a:endCxn id="251" idx="1"/>
            </p:cNvCxnSpPr>
            <p:nvPr/>
          </p:nvCxnSpPr>
          <p:spPr bwMode="auto">
            <a:xfrm>
              <a:off x="5290134" y="4054604"/>
              <a:ext cx="164748" cy="145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68" name="Elbow Connector 167"/>
            <p:cNvCxnSpPr>
              <a:stCxn id="163" idx="3"/>
              <a:endCxn id="180" idx="4"/>
            </p:cNvCxnSpPr>
            <p:nvPr/>
          </p:nvCxnSpPr>
          <p:spPr bwMode="auto">
            <a:xfrm flipV="1">
              <a:off x="4388753" y="4300834"/>
              <a:ext cx="557649" cy="914229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69" name="Group 168"/>
            <p:cNvGrpSpPr/>
            <p:nvPr/>
          </p:nvGrpSpPr>
          <p:grpSpPr>
            <a:xfrm>
              <a:off x="6753863" y="3028047"/>
              <a:ext cx="1447263" cy="1386443"/>
              <a:chOff x="3124737" y="3598050"/>
              <a:chExt cx="1447263" cy="1386443"/>
            </a:xfrm>
          </p:grpSpPr>
          <p:sp>
            <p:nvSpPr>
              <p:cNvPr id="236" name="Rectangle 235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238" name="TextBox 237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3733308" y="4674175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3126744" y="4073403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3124737" y="455360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</p:grpSp>
        <p:cxnSp>
          <p:nvCxnSpPr>
            <p:cNvPr id="170" name="Straight Arrow Connector 169"/>
            <p:cNvCxnSpPr>
              <a:stCxn id="238" idx="3"/>
              <a:endCxn id="233" idx="3"/>
            </p:cNvCxnSpPr>
            <p:nvPr/>
          </p:nvCxnSpPr>
          <p:spPr bwMode="auto">
            <a:xfrm flipV="1">
              <a:off x="8201126" y="3246555"/>
              <a:ext cx="348522" cy="13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71" name="Group 170"/>
            <p:cNvGrpSpPr/>
            <p:nvPr/>
          </p:nvGrpSpPr>
          <p:grpSpPr>
            <a:xfrm>
              <a:off x="8544560" y="3131356"/>
              <a:ext cx="180391" cy="643543"/>
              <a:chOff x="3390790" y="3616963"/>
              <a:chExt cx="180391" cy="643543"/>
            </a:xfrm>
          </p:grpSpPr>
          <p:sp>
            <p:nvSpPr>
              <p:cNvPr id="232" name="Trapezoid 231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233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dirty="0" smtClean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234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</a:p>
            </p:txBody>
          </p:sp>
          <p:sp>
            <p:nvSpPr>
              <p:cNvPr id="235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172" name="Straight Arrow Connector 171"/>
            <p:cNvCxnSpPr>
              <a:stCxn id="252" idx="3"/>
              <a:endCxn id="240" idx="1"/>
            </p:cNvCxnSpPr>
            <p:nvPr/>
          </p:nvCxnSpPr>
          <p:spPr bwMode="auto">
            <a:xfrm flipV="1">
              <a:off x="6177337" y="3718844"/>
              <a:ext cx="578533" cy="80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3" name="Oval 172"/>
            <p:cNvSpPr/>
            <p:nvPr/>
          </p:nvSpPr>
          <p:spPr bwMode="auto">
            <a:xfrm>
              <a:off x="4762970" y="381588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5893636" y="4885769"/>
              <a:ext cx="9553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cxnSp>
          <p:nvCxnSpPr>
            <p:cNvPr id="175" name="Elbow Connector 174"/>
            <p:cNvCxnSpPr>
              <a:stCxn id="173" idx="4"/>
              <a:endCxn id="174" idx="1"/>
            </p:cNvCxnSpPr>
            <p:nvPr/>
          </p:nvCxnSpPr>
          <p:spPr bwMode="auto">
            <a:xfrm rot="16200000" flipH="1">
              <a:off x="4816939" y="3870628"/>
              <a:ext cx="1058964" cy="1094430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176" name="Elbow Connector 175"/>
            <p:cNvCxnSpPr>
              <a:stCxn id="174" idx="1"/>
              <a:endCxn id="241" idx="1"/>
            </p:cNvCxnSpPr>
            <p:nvPr/>
          </p:nvCxnSpPr>
          <p:spPr bwMode="auto">
            <a:xfrm rot="10800000" flipH="1">
              <a:off x="5893635" y="4199047"/>
              <a:ext cx="860227" cy="748278"/>
            </a:xfrm>
            <a:prstGeom prst="bentConnector3">
              <a:avLst>
                <a:gd name="adj1" fmla="val 3366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7" name="Oval 176"/>
            <p:cNvSpPr/>
            <p:nvPr/>
          </p:nvSpPr>
          <p:spPr bwMode="auto">
            <a:xfrm>
              <a:off x="6377497" y="368615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78" name="Elbow Connector 177"/>
            <p:cNvCxnSpPr>
              <a:stCxn id="177" idx="4"/>
              <a:endCxn id="234" idx="3"/>
            </p:cNvCxnSpPr>
            <p:nvPr/>
          </p:nvCxnSpPr>
          <p:spPr bwMode="auto">
            <a:xfrm rot="5400000" flipH="1" flipV="1">
              <a:off x="7434342" y="2643324"/>
              <a:ext cx="94698" cy="2135916"/>
            </a:xfrm>
            <a:prstGeom prst="bentConnector4">
              <a:avLst>
                <a:gd name="adj1" fmla="val -1239181"/>
                <a:gd name="adj2" fmla="val 91518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9" name="Rounded Rectangle 178"/>
            <p:cNvSpPr/>
            <p:nvPr/>
          </p:nvSpPr>
          <p:spPr bwMode="auto">
            <a:xfrm>
              <a:off x="5139129" y="2334921"/>
              <a:ext cx="476839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&lt;&lt; 2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0" name="Oval 179"/>
            <p:cNvSpPr/>
            <p:nvPr/>
          </p:nvSpPr>
          <p:spPr bwMode="auto">
            <a:xfrm>
              <a:off x="4910166" y="422836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81" name="Straight Arrow Connector 180"/>
            <p:cNvCxnSpPr>
              <a:stCxn id="180" idx="6"/>
              <a:endCxn id="244" idx="3"/>
            </p:cNvCxnSpPr>
            <p:nvPr/>
          </p:nvCxnSpPr>
          <p:spPr bwMode="auto">
            <a:xfrm>
              <a:off x="4982638" y="4264598"/>
              <a:ext cx="132194" cy="8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82" name="Elbow Connector 181"/>
            <p:cNvCxnSpPr>
              <a:stCxn id="180" idx="0"/>
              <a:endCxn id="179" idx="1"/>
            </p:cNvCxnSpPr>
            <p:nvPr/>
          </p:nvCxnSpPr>
          <p:spPr bwMode="auto">
            <a:xfrm rot="5400000" flipH="1" flipV="1">
              <a:off x="4164516" y="3253750"/>
              <a:ext cx="1756499" cy="192727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83" name="Group 182"/>
            <p:cNvGrpSpPr/>
            <p:nvPr/>
          </p:nvGrpSpPr>
          <p:grpSpPr>
            <a:xfrm>
              <a:off x="5857281" y="1838637"/>
              <a:ext cx="401408" cy="794389"/>
              <a:chOff x="6728724" y="3121968"/>
              <a:chExt cx="727535" cy="1439797"/>
            </a:xfrm>
          </p:grpSpPr>
          <p:sp>
            <p:nvSpPr>
              <p:cNvPr id="228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6955933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cxnSp>
          <p:nvCxnSpPr>
            <p:cNvPr id="184" name="Straight Arrow Connector 183"/>
            <p:cNvCxnSpPr>
              <a:stCxn id="179" idx="3"/>
              <a:endCxn id="231" idx="1"/>
            </p:cNvCxnSpPr>
            <p:nvPr/>
          </p:nvCxnSpPr>
          <p:spPr bwMode="auto">
            <a:xfrm flipV="1">
              <a:off x="5615968" y="2471077"/>
              <a:ext cx="241313" cy="786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85" name="Group 184"/>
            <p:cNvGrpSpPr/>
            <p:nvPr/>
          </p:nvGrpSpPr>
          <p:grpSpPr>
            <a:xfrm>
              <a:off x="2267241" y="1620197"/>
              <a:ext cx="401408" cy="794389"/>
              <a:chOff x="6728724" y="3121968"/>
              <a:chExt cx="727535" cy="1439797"/>
            </a:xfrm>
          </p:grpSpPr>
          <p:sp>
            <p:nvSpPr>
              <p:cNvPr id="224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6955933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227" name="TextBox 226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281570" y="1892964"/>
              <a:ext cx="379637" cy="625620"/>
              <a:chOff x="155044" y="1514471"/>
              <a:chExt cx="379637" cy="6256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178582" y="1514471"/>
                <a:ext cx="356099" cy="625620"/>
                <a:chOff x="2991378" y="2694759"/>
                <a:chExt cx="468998" cy="823968"/>
              </a:xfrm>
            </p:grpSpPr>
            <p:sp>
              <p:nvSpPr>
                <p:cNvPr id="222" name="Rectangle 221"/>
                <p:cNvSpPr/>
                <p:nvPr/>
              </p:nvSpPr>
              <p:spPr bwMode="auto">
                <a:xfrm>
                  <a:off x="2991378" y="2694759"/>
                  <a:ext cx="468998" cy="82396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3" name="TextBox 222"/>
                <p:cNvSpPr txBox="1"/>
                <p:nvPr/>
              </p:nvSpPr>
              <p:spPr>
                <a:xfrm>
                  <a:off x="3030150" y="2872568"/>
                  <a:ext cx="3914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PC</a:t>
                  </a:r>
                </a:p>
              </p:txBody>
            </p:sp>
          </p:grpSp>
          <p:sp>
            <p:nvSpPr>
              <p:cNvPr id="221" name="Isosceles Triangle 220"/>
              <p:cNvSpPr/>
              <p:nvPr/>
            </p:nvSpPr>
            <p:spPr bwMode="auto">
              <a:xfrm rot="19800000">
                <a:off x="155044" y="1973506"/>
                <a:ext cx="89552" cy="77200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87" name="Straight Arrow Connector 186"/>
            <p:cNvCxnSpPr>
              <a:stCxn id="222" idx="2"/>
              <a:endCxn id="188" idx="0"/>
            </p:cNvCxnSpPr>
            <p:nvPr/>
          </p:nvCxnSpPr>
          <p:spPr bwMode="auto">
            <a:xfrm flipH="1">
              <a:off x="482818" y="2518584"/>
              <a:ext cx="340" cy="18045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8" name="Oval 187"/>
            <p:cNvSpPr/>
            <p:nvPr/>
          </p:nvSpPr>
          <p:spPr bwMode="auto">
            <a:xfrm>
              <a:off x="446582" y="269903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89" name="Elbow Connector 188"/>
            <p:cNvCxnSpPr>
              <a:stCxn id="188" idx="6"/>
              <a:endCxn id="227" idx="1"/>
            </p:cNvCxnSpPr>
            <p:nvPr/>
          </p:nvCxnSpPr>
          <p:spPr bwMode="auto">
            <a:xfrm flipV="1">
              <a:off x="519054" y="2252637"/>
              <a:ext cx="1748187" cy="482634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90" name="Straight Arrow Connector 189"/>
            <p:cNvCxnSpPr>
              <a:stCxn id="188" idx="4"/>
              <a:endCxn id="272" idx="0"/>
            </p:cNvCxnSpPr>
            <p:nvPr/>
          </p:nvCxnSpPr>
          <p:spPr bwMode="auto">
            <a:xfrm flipH="1">
              <a:off x="481043" y="2771507"/>
              <a:ext cx="1775" cy="2231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91" name="TextBox 190"/>
            <p:cNvSpPr txBox="1"/>
            <p:nvPr/>
          </p:nvSpPr>
          <p:spPr>
            <a:xfrm>
              <a:off x="1743845" y="1640639"/>
              <a:ext cx="2904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 smtClean="0">
                  <a:latin typeface="Neo Sans Intel" panose="020B0504020202020204" pitchFamily="34" charset="0"/>
                </a:rPr>
                <a:t>4</a:t>
              </a:r>
            </a:p>
          </p:txBody>
        </p:sp>
        <p:cxnSp>
          <p:nvCxnSpPr>
            <p:cNvPr id="192" name="Straight Arrow Connector 191"/>
            <p:cNvCxnSpPr>
              <a:stCxn id="191" idx="3"/>
              <a:endCxn id="226" idx="1"/>
            </p:cNvCxnSpPr>
            <p:nvPr/>
          </p:nvCxnSpPr>
          <p:spPr bwMode="auto">
            <a:xfrm flipV="1">
              <a:off x="2034309" y="1793441"/>
              <a:ext cx="232932" cy="108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93" name="Straight Arrow Connector 192"/>
            <p:cNvCxnSpPr>
              <a:stCxn id="225" idx="3"/>
              <a:endCxn id="196" idx="2"/>
            </p:cNvCxnSpPr>
            <p:nvPr/>
          </p:nvCxnSpPr>
          <p:spPr bwMode="auto">
            <a:xfrm>
              <a:off x="2666599" y="2011338"/>
              <a:ext cx="2669673" cy="543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4" name="Group 193"/>
            <p:cNvGrpSpPr/>
            <p:nvPr/>
          </p:nvGrpSpPr>
          <p:grpSpPr>
            <a:xfrm>
              <a:off x="6570982" y="1632897"/>
              <a:ext cx="180391" cy="721202"/>
              <a:chOff x="3390790" y="3616963"/>
              <a:chExt cx="180391" cy="643543"/>
            </a:xfrm>
          </p:grpSpPr>
          <p:sp>
            <p:nvSpPr>
              <p:cNvPr id="216" name="Trapezoid 215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217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218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219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195" name="Straight Arrow Connector 194"/>
            <p:cNvCxnSpPr>
              <a:stCxn id="229" idx="3"/>
              <a:endCxn id="218" idx="3"/>
            </p:cNvCxnSpPr>
            <p:nvPr/>
          </p:nvCxnSpPr>
          <p:spPr bwMode="auto">
            <a:xfrm flipV="1">
              <a:off x="6256639" y="2229743"/>
              <a:ext cx="319432" cy="3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96" name="Oval 195"/>
            <p:cNvSpPr/>
            <p:nvPr/>
          </p:nvSpPr>
          <p:spPr bwMode="auto">
            <a:xfrm>
              <a:off x="5336272" y="197564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97" name="Straight Arrow Connector 196"/>
            <p:cNvCxnSpPr>
              <a:stCxn id="196" idx="6"/>
              <a:endCxn id="230" idx="1"/>
            </p:cNvCxnSpPr>
            <p:nvPr/>
          </p:nvCxnSpPr>
          <p:spPr bwMode="auto">
            <a:xfrm>
              <a:off x="5408744" y="2011881"/>
              <a:ext cx="44853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98" name="Elbow Connector 197"/>
            <p:cNvCxnSpPr>
              <a:stCxn id="196" idx="0"/>
              <a:endCxn id="217" idx="3"/>
            </p:cNvCxnSpPr>
            <p:nvPr/>
          </p:nvCxnSpPr>
          <p:spPr bwMode="auto">
            <a:xfrm rot="5400000" flipH="1" flipV="1">
              <a:off x="5867466" y="1267041"/>
              <a:ext cx="213647" cy="1203562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99" name="Elbow Connector 198"/>
            <p:cNvCxnSpPr>
              <a:stCxn id="216" idx="0"/>
              <a:endCxn id="222" idx="0"/>
            </p:cNvCxnSpPr>
            <p:nvPr/>
          </p:nvCxnSpPr>
          <p:spPr bwMode="auto">
            <a:xfrm flipH="1" flipV="1">
              <a:off x="483158" y="1892964"/>
              <a:ext cx="6268216" cy="100535"/>
            </a:xfrm>
            <a:prstGeom prst="bentConnector4">
              <a:avLst>
                <a:gd name="adj1" fmla="val -4395"/>
                <a:gd name="adj2" fmla="val 559819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00" name="Elbow Connector 199"/>
            <p:cNvCxnSpPr>
              <a:stCxn id="177" idx="0"/>
              <a:endCxn id="237" idx="1"/>
            </p:cNvCxnSpPr>
            <p:nvPr/>
          </p:nvCxnSpPr>
          <p:spPr bwMode="auto">
            <a:xfrm rot="5400000" flipH="1" flipV="1">
              <a:off x="6362464" y="3294760"/>
              <a:ext cx="442668" cy="340131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201" name="Group 200"/>
            <p:cNvGrpSpPr/>
            <p:nvPr/>
          </p:nvGrpSpPr>
          <p:grpSpPr>
            <a:xfrm>
              <a:off x="4981746" y="4480509"/>
              <a:ext cx="620683" cy="370800"/>
              <a:chOff x="6744623" y="4444488"/>
              <a:chExt cx="620683" cy="370800"/>
            </a:xfrm>
          </p:grpSpPr>
          <p:sp>
            <p:nvSpPr>
              <p:cNvPr id="214" name="TextBox 213"/>
              <p:cNvSpPr txBox="1"/>
              <p:nvPr/>
            </p:nvSpPr>
            <p:spPr>
              <a:xfrm>
                <a:off x="6744623" y="4553678"/>
                <a:ext cx="6206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215" name="Straight Connector 214"/>
              <p:cNvCxnSpPr>
                <a:stCxn id="242" idx="3"/>
              </p:cNvCxnSpPr>
              <p:nvPr/>
            </p:nvCxnSpPr>
            <p:spPr bwMode="auto">
              <a:xfrm>
                <a:off x="6962815" y="4444488"/>
                <a:ext cx="5154" cy="263833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2" name="Group 201"/>
            <p:cNvGrpSpPr/>
            <p:nvPr/>
          </p:nvGrpSpPr>
          <p:grpSpPr>
            <a:xfrm>
              <a:off x="7083302" y="2631170"/>
              <a:ext cx="792205" cy="407037"/>
              <a:chOff x="4234018" y="2858356"/>
              <a:chExt cx="792205" cy="407037"/>
            </a:xfrm>
          </p:grpSpPr>
          <p:sp>
            <p:nvSpPr>
              <p:cNvPr id="212" name="TextBox 211"/>
              <p:cNvSpPr txBox="1"/>
              <p:nvPr/>
            </p:nvSpPr>
            <p:spPr>
              <a:xfrm>
                <a:off x="4234018" y="2858356"/>
                <a:ext cx="7922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213" name="Straight Connector 212"/>
              <p:cNvCxnSpPr>
                <a:stCxn id="212" idx="2"/>
                <a:endCxn id="236" idx="0"/>
              </p:cNvCxnSpPr>
              <p:nvPr/>
            </p:nvCxnSpPr>
            <p:spPr bwMode="auto">
              <a:xfrm flipH="1">
                <a:off x="4629214" y="3119966"/>
                <a:ext cx="907" cy="14542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3" name="Group 202"/>
            <p:cNvGrpSpPr/>
            <p:nvPr/>
          </p:nvGrpSpPr>
          <p:grpSpPr>
            <a:xfrm>
              <a:off x="6420905" y="2291615"/>
              <a:ext cx="526106" cy="443656"/>
              <a:chOff x="6705081" y="4283249"/>
              <a:chExt cx="526106" cy="443656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6705081" y="4465295"/>
                <a:ext cx="5261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PCSrc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211" name="Straight Connector 210"/>
              <p:cNvCxnSpPr/>
              <p:nvPr/>
            </p:nvCxnSpPr>
            <p:spPr bwMode="auto">
              <a:xfrm>
                <a:off x="6968001" y="4283249"/>
                <a:ext cx="0" cy="179461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4" name="Group 203"/>
            <p:cNvGrpSpPr/>
            <p:nvPr/>
          </p:nvGrpSpPr>
          <p:grpSpPr>
            <a:xfrm>
              <a:off x="2230176" y="4659432"/>
              <a:ext cx="619080" cy="272406"/>
              <a:chOff x="6561743" y="4440012"/>
              <a:chExt cx="619080" cy="272406"/>
            </a:xfrm>
          </p:grpSpPr>
          <p:sp>
            <p:nvSpPr>
              <p:cNvPr id="208" name="TextBox 207"/>
              <p:cNvSpPr txBox="1"/>
              <p:nvPr/>
            </p:nvSpPr>
            <p:spPr>
              <a:xfrm>
                <a:off x="6561743" y="4450808"/>
                <a:ext cx="61908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RegDst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209" name="Straight Connector 208"/>
              <p:cNvCxnSpPr>
                <a:stCxn id="265" idx="3"/>
              </p:cNvCxnSpPr>
              <p:nvPr/>
            </p:nvCxnSpPr>
            <p:spPr bwMode="auto">
              <a:xfrm flipH="1">
                <a:off x="6967969" y="4440012"/>
                <a:ext cx="110" cy="17090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5" name="Group 204"/>
            <p:cNvGrpSpPr/>
            <p:nvPr/>
          </p:nvGrpSpPr>
          <p:grpSpPr>
            <a:xfrm>
              <a:off x="8208125" y="2621744"/>
              <a:ext cx="857928" cy="568038"/>
              <a:chOff x="4191631" y="2696431"/>
              <a:chExt cx="857928" cy="568038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4191631" y="2696431"/>
                <a:ext cx="857928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MemToReg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207" name="Straight Connector 206"/>
              <p:cNvCxnSpPr>
                <a:stCxn id="206" idx="2"/>
                <a:endCxn id="232" idx="1"/>
              </p:cNvCxnSpPr>
              <p:nvPr/>
            </p:nvCxnSpPr>
            <p:spPr bwMode="auto">
              <a:xfrm flipH="1">
                <a:off x="4618261" y="2958041"/>
                <a:ext cx="2334" cy="306428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42" name="Group 141"/>
          <p:cNvGrpSpPr/>
          <p:nvPr/>
        </p:nvGrpSpPr>
        <p:grpSpPr>
          <a:xfrm>
            <a:off x="201168" y="2215896"/>
            <a:ext cx="8911382" cy="3731808"/>
            <a:chOff x="154671" y="2219382"/>
            <a:chExt cx="8911382" cy="3731808"/>
          </a:xfrm>
        </p:grpSpPr>
        <p:grpSp>
          <p:nvGrpSpPr>
            <p:cNvPr id="4" name="Group 3"/>
            <p:cNvGrpSpPr/>
            <p:nvPr/>
          </p:nvGrpSpPr>
          <p:grpSpPr>
            <a:xfrm>
              <a:off x="154671" y="3593810"/>
              <a:ext cx="1622694" cy="1386326"/>
              <a:chOff x="1738845" y="3229513"/>
              <a:chExt cx="1622694" cy="1386326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7" name="Rectangle 6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address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Instruction [31-0]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</p:grpSp>
          <p:cxnSp>
            <p:nvCxnSpPr>
              <p:cNvPr id="6" name="Straight Arrow Connector 5"/>
              <p:cNvCxnSpPr>
                <a:stCxn id="9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grpSp>
          <p:nvGrpSpPr>
            <p:cNvPr id="11" name="Group 10"/>
            <p:cNvGrpSpPr/>
            <p:nvPr/>
          </p:nvGrpSpPr>
          <p:grpSpPr>
            <a:xfrm>
              <a:off x="2546317" y="4510940"/>
              <a:ext cx="180391" cy="643543"/>
              <a:chOff x="3390790" y="3616963"/>
              <a:chExt cx="180391" cy="643543"/>
            </a:xfrm>
          </p:grpSpPr>
          <p:sp>
            <p:nvSpPr>
              <p:cNvPr id="12" name="Trapezoid 11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3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4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5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513352" y="3230355"/>
              <a:ext cx="739305" cy="383250"/>
              <a:chOff x="4262754" y="2858356"/>
              <a:chExt cx="739305" cy="38325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262754" y="2858356"/>
                <a:ext cx="7393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28" name="Straight Connector 27"/>
              <p:cNvCxnSpPr>
                <a:stCxn id="27" idx="2"/>
                <a:endCxn id="25" idx="0"/>
              </p:cNvCxnSpPr>
              <p:nvPr/>
            </p:nvCxnSpPr>
            <p:spPr bwMode="auto">
              <a:xfrm flipH="1">
                <a:off x="4630545" y="3119966"/>
                <a:ext cx="1862" cy="12164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9" name="Straight Arrow Connector 28"/>
            <p:cNvCxnSpPr>
              <a:stCxn id="19" idx="3"/>
              <a:endCxn id="33" idx="1"/>
            </p:cNvCxnSpPr>
            <p:nvPr/>
          </p:nvCxnSpPr>
          <p:spPr bwMode="auto">
            <a:xfrm flipV="1">
              <a:off x="4660400" y="3822974"/>
              <a:ext cx="794482" cy="36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30" name="Group 29"/>
            <p:cNvGrpSpPr/>
            <p:nvPr/>
          </p:nvGrpSpPr>
          <p:grpSpPr>
            <a:xfrm>
              <a:off x="5454882" y="3508977"/>
              <a:ext cx="727535" cy="1439797"/>
              <a:chOff x="6728724" y="3121968"/>
              <a:chExt cx="727535" cy="1439797"/>
            </a:xfrm>
          </p:grpSpPr>
          <p:sp>
            <p:nvSpPr>
              <p:cNvPr id="31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728724" y="3392722"/>
                <a:ext cx="36376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Neo Sans Intel Medium" panose="020B0604020202020204" pitchFamily="34" charset="0"/>
                  </a:rPr>
                  <a:t>ALU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69760" y="3801019"/>
                <a:ext cx="481419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" panose="020B0504020202020204" pitchFamily="34" charset="0"/>
                  </a:rPr>
                  <a:t>Result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92491" y="3557248"/>
                <a:ext cx="358688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Neo Sans Intel" panose="020B0504020202020204" pitchFamily="34" charset="0"/>
                  </a:rPr>
                  <a:t>Zero</a:t>
                </a:r>
                <a:endParaRPr lang="en-US" sz="1000" b="1" dirty="0" smtClean="0">
                  <a:latin typeface="Neo Sans Intel" panose="020B0504020202020204" pitchFamily="34" charset="0"/>
                </a:endParaRPr>
              </a:p>
            </p:txBody>
          </p:sp>
        </p:grpSp>
        <p:cxnSp>
          <p:nvCxnSpPr>
            <p:cNvPr id="37" name="Elbow Connector 36"/>
            <p:cNvCxnSpPr>
              <a:stCxn id="22" idx="3"/>
              <a:endCxn id="57" idx="3"/>
            </p:cNvCxnSpPr>
            <p:nvPr/>
          </p:nvCxnSpPr>
          <p:spPr bwMode="auto">
            <a:xfrm flipV="1">
              <a:off x="4660400" y="4447216"/>
              <a:ext cx="454431" cy="1129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38" name="Elbow Connector 37"/>
            <p:cNvCxnSpPr>
              <a:stCxn id="71" idx="0"/>
              <a:endCxn id="24" idx="1"/>
            </p:cNvCxnSpPr>
            <p:nvPr/>
          </p:nvCxnSpPr>
          <p:spPr bwMode="auto">
            <a:xfrm flipH="1">
              <a:off x="3109506" y="4052313"/>
              <a:ext cx="5615445" cy="1210181"/>
            </a:xfrm>
            <a:prstGeom prst="bentConnector5">
              <a:avLst>
                <a:gd name="adj1" fmla="val -4071"/>
                <a:gd name="adj2" fmla="val 184609"/>
                <a:gd name="adj3" fmla="val 10407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9" name="Oval 38"/>
            <p:cNvSpPr/>
            <p:nvPr/>
          </p:nvSpPr>
          <p:spPr bwMode="auto">
            <a:xfrm>
              <a:off x="1743407" y="3783007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0" name="Straight Arrow Connector 39"/>
            <p:cNvCxnSpPr>
              <a:stCxn id="39" idx="6"/>
              <a:endCxn id="18" idx="1"/>
            </p:cNvCxnSpPr>
            <p:nvPr/>
          </p:nvCxnSpPr>
          <p:spPr bwMode="auto">
            <a:xfrm>
              <a:off x="1815879" y="3819243"/>
              <a:ext cx="1293627" cy="88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42" name="Elbow Connector 41"/>
            <p:cNvCxnSpPr>
              <a:stCxn id="39" idx="4"/>
              <a:endCxn id="14" idx="3"/>
            </p:cNvCxnSpPr>
            <p:nvPr/>
          </p:nvCxnSpPr>
          <p:spPr bwMode="auto">
            <a:xfrm rot="16200000" flipH="1">
              <a:off x="1571505" y="4063616"/>
              <a:ext cx="1188038" cy="7717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1790302" y="3539457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I [25-21]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82438" y="4012735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I [20-16]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59821" y="4756668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[15-11]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5542593" y="4667440"/>
              <a:ext cx="580608" cy="532039"/>
              <a:chOff x="6598319" y="4283249"/>
              <a:chExt cx="580608" cy="53203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6598319" y="4553678"/>
                <a:ext cx="5806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ALUop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6967969" y="4283249"/>
                <a:ext cx="32" cy="27267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1" name="Straight Arrow Connector 50"/>
            <p:cNvCxnSpPr>
              <a:stCxn id="12" idx="0"/>
              <a:endCxn id="23" idx="1"/>
            </p:cNvCxnSpPr>
            <p:nvPr/>
          </p:nvCxnSpPr>
          <p:spPr bwMode="auto">
            <a:xfrm flipV="1">
              <a:off x="2726708" y="4831607"/>
              <a:ext cx="381194" cy="110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2" name="Rounded Rectangle 51"/>
            <p:cNvSpPr/>
            <p:nvPr/>
          </p:nvSpPr>
          <p:spPr bwMode="auto">
            <a:xfrm>
              <a:off x="3435075" y="5677306"/>
              <a:ext cx="953678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solidFill>
                    <a:srgbClr val="FF0000"/>
                  </a:solidFill>
                  <a:latin typeface="Neo Sans Intel Medium" panose="020B0604020202020204" pitchFamily="34" charset="0"/>
                  <a:cs typeface="Arial" pitchFamily="34" charset="0"/>
                </a:rPr>
                <a:t>Sign extend</a:t>
              </a:r>
              <a:endParaRPr lang="en-US" sz="1100" dirty="0">
                <a:solidFill>
                  <a:srgbClr val="FF0000"/>
                </a:solidFill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109743" y="4332017"/>
              <a:ext cx="180391" cy="643543"/>
              <a:chOff x="3390790" y="3616963"/>
              <a:chExt cx="180391" cy="643543"/>
            </a:xfrm>
          </p:grpSpPr>
          <p:sp>
            <p:nvSpPr>
              <p:cNvPr id="56" name="Trapezoid 55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57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58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59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60" name="Straight Arrow Connector 59"/>
            <p:cNvCxnSpPr>
              <a:stCxn id="56" idx="0"/>
              <a:endCxn id="34" idx="1"/>
            </p:cNvCxnSpPr>
            <p:nvPr/>
          </p:nvCxnSpPr>
          <p:spPr bwMode="auto">
            <a:xfrm>
              <a:off x="5290134" y="4653789"/>
              <a:ext cx="164748" cy="145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61" name="Elbow Connector 60"/>
            <p:cNvCxnSpPr>
              <a:stCxn id="52" idx="3"/>
              <a:endCxn id="83" idx="4"/>
            </p:cNvCxnSpPr>
            <p:nvPr/>
          </p:nvCxnSpPr>
          <p:spPr bwMode="auto">
            <a:xfrm flipV="1">
              <a:off x="4388753" y="4900019"/>
              <a:ext cx="557649" cy="914229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2" name="Group 61"/>
            <p:cNvGrpSpPr/>
            <p:nvPr/>
          </p:nvGrpSpPr>
          <p:grpSpPr>
            <a:xfrm>
              <a:off x="6753863" y="3627232"/>
              <a:ext cx="1447263" cy="1386443"/>
              <a:chOff x="3124737" y="3598050"/>
              <a:chExt cx="1447263" cy="1386443"/>
            </a:xfrm>
          </p:grpSpPr>
          <p:sp>
            <p:nvSpPr>
              <p:cNvPr id="63" name="Rectangle 62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733308" y="4674175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126744" y="4073403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124737" y="455360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</p:grpSp>
        <p:cxnSp>
          <p:nvCxnSpPr>
            <p:cNvPr id="69" name="Straight Arrow Connector 68"/>
            <p:cNvCxnSpPr>
              <a:stCxn id="65" idx="3"/>
              <a:endCxn id="72" idx="3"/>
            </p:cNvCxnSpPr>
            <p:nvPr/>
          </p:nvCxnSpPr>
          <p:spPr bwMode="auto">
            <a:xfrm flipV="1">
              <a:off x="8201126" y="3845740"/>
              <a:ext cx="348522" cy="13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8544560" y="3730541"/>
              <a:ext cx="180391" cy="643543"/>
              <a:chOff x="3390790" y="3616963"/>
              <a:chExt cx="180391" cy="643543"/>
            </a:xfrm>
          </p:grpSpPr>
          <p:sp>
            <p:nvSpPr>
              <p:cNvPr id="71" name="Trapezoid 70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72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dirty="0" smtClean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73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</a:p>
            </p:txBody>
          </p:sp>
          <p:sp>
            <p:nvSpPr>
              <p:cNvPr id="74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75" name="Straight Arrow Connector 74"/>
            <p:cNvCxnSpPr>
              <a:stCxn id="35" idx="3"/>
              <a:endCxn id="67" idx="1"/>
            </p:cNvCxnSpPr>
            <p:nvPr/>
          </p:nvCxnSpPr>
          <p:spPr bwMode="auto">
            <a:xfrm flipV="1">
              <a:off x="6177337" y="4318029"/>
              <a:ext cx="578533" cy="80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76" name="Oval 75"/>
            <p:cNvSpPr/>
            <p:nvPr/>
          </p:nvSpPr>
          <p:spPr bwMode="auto">
            <a:xfrm>
              <a:off x="4762970" y="4415074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893636" y="5484954"/>
              <a:ext cx="9553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cxnSp>
          <p:nvCxnSpPr>
            <p:cNvPr id="78" name="Elbow Connector 77"/>
            <p:cNvCxnSpPr>
              <a:stCxn id="76" idx="4"/>
              <a:endCxn id="77" idx="1"/>
            </p:cNvCxnSpPr>
            <p:nvPr/>
          </p:nvCxnSpPr>
          <p:spPr bwMode="auto">
            <a:xfrm rot="16200000" flipH="1">
              <a:off x="4816939" y="4469813"/>
              <a:ext cx="1058964" cy="1094430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79" name="Elbow Connector 78"/>
            <p:cNvCxnSpPr>
              <a:stCxn id="77" idx="1"/>
              <a:endCxn id="68" idx="1"/>
            </p:cNvCxnSpPr>
            <p:nvPr/>
          </p:nvCxnSpPr>
          <p:spPr bwMode="auto">
            <a:xfrm rot="10800000" flipH="1">
              <a:off x="5893635" y="4798232"/>
              <a:ext cx="860227" cy="748278"/>
            </a:xfrm>
            <a:prstGeom prst="bentConnector3">
              <a:avLst>
                <a:gd name="adj1" fmla="val 3366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80" name="Oval 79"/>
            <p:cNvSpPr/>
            <p:nvPr/>
          </p:nvSpPr>
          <p:spPr bwMode="auto">
            <a:xfrm>
              <a:off x="6377497" y="4285344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81" name="Elbow Connector 80"/>
            <p:cNvCxnSpPr>
              <a:stCxn id="80" idx="4"/>
              <a:endCxn id="73" idx="3"/>
            </p:cNvCxnSpPr>
            <p:nvPr/>
          </p:nvCxnSpPr>
          <p:spPr bwMode="auto">
            <a:xfrm rot="5400000" flipH="1" flipV="1">
              <a:off x="7434342" y="3242509"/>
              <a:ext cx="94698" cy="2135916"/>
            </a:xfrm>
            <a:prstGeom prst="bentConnector4">
              <a:avLst>
                <a:gd name="adj1" fmla="val -1239181"/>
                <a:gd name="adj2" fmla="val 91518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82" name="Rounded Rectangle 81"/>
            <p:cNvSpPr/>
            <p:nvPr/>
          </p:nvSpPr>
          <p:spPr bwMode="auto">
            <a:xfrm>
              <a:off x="5139129" y="2934106"/>
              <a:ext cx="476839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&lt;&lt; 2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4910166" y="4827547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84" name="Straight Arrow Connector 83"/>
            <p:cNvCxnSpPr>
              <a:stCxn id="83" idx="6"/>
              <a:endCxn id="58" idx="3"/>
            </p:cNvCxnSpPr>
            <p:nvPr/>
          </p:nvCxnSpPr>
          <p:spPr bwMode="auto">
            <a:xfrm>
              <a:off x="4982638" y="4863783"/>
              <a:ext cx="132194" cy="8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85" name="Elbow Connector 84"/>
            <p:cNvCxnSpPr>
              <a:stCxn id="83" idx="0"/>
              <a:endCxn id="82" idx="1"/>
            </p:cNvCxnSpPr>
            <p:nvPr/>
          </p:nvCxnSpPr>
          <p:spPr bwMode="auto">
            <a:xfrm rot="5400000" flipH="1" flipV="1">
              <a:off x="4164516" y="3852935"/>
              <a:ext cx="1756499" cy="192727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86" name="Group 85"/>
            <p:cNvGrpSpPr/>
            <p:nvPr/>
          </p:nvGrpSpPr>
          <p:grpSpPr>
            <a:xfrm>
              <a:off x="5857281" y="2437822"/>
              <a:ext cx="401408" cy="794389"/>
              <a:chOff x="6728724" y="3121968"/>
              <a:chExt cx="727535" cy="1439797"/>
            </a:xfrm>
          </p:grpSpPr>
          <p:sp>
            <p:nvSpPr>
              <p:cNvPr id="87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955933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cxnSp>
          <p:nvCxnSpPr>
            <p:cNvPr id="91" name="Straight Arrow Connector 90"/>
            <p:cNvCxnSpPr>
              <a:stCxn id="82" idx="3"/>
              <a:endCxn id="90" idx="1"/>
            </p:cNvCxnSpPr>
            <p:nvPr/>
          </p:nvCxnSpPr>
          <p:spPr bwMode="auto">
            <a:xfrm flipV="1">
              <a:off x="5615968" y="3070262"/>
              <a:ext cx="241313" cy="786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92" name="Group 91"/>
            <p:cNvGrpSpPr/>
            <p:nvPr/>
          </p:nvGrpSpPr>
          <p:grpSpPr>
            <a:xfrm>
              <a:off x="2267241" y="2219382"/>
              <a:ext cx="401408" cy="794389"/>
              <a:chOff x="6728724" y="3121968"/>
              <a:chExt cx="727535" cy="1439797"/>
            </a:xfrm>
          </p:grpSpPr>
          <p:sp>
            <p:nvSpPr>
              <p:cNvPr id="93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6955933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281570" y="2492149"/>
              <a:ext cx="379637" cy="625620"/>
              <a:chOff x="155044" y="1514471"/>
              <a:chExt cx="379637" cy="6256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178582" y="1514471"/>
                <a:ext cx="356099" cy="625620"/>
                <a:chOff x="2991378" y="2694759"/>
                <a:chExt cx="468998" cy="823968"/>
              </a:xfrm>
            </p:grpSpPr>
            <p:sp>
              <p:nvSpPr>
                <p:cNvPr id="100" name="Rectangle 99"/>
                <p:cNvSpPr/>
                <p:nvPr/>
              </p:nvSpPr>
              <p:spPr bwMode="auto">
                <a:xfrm>
                  <a:off x="2991378" y="2694759"/>
                  <a:ext cx="468998" cy="82396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3030150" y="2872568"/>
                  <a:ext cx="3914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PC</a:t>
                  </a:r>
                </a:p>
              </p:txBody>
            </p:sp>
          </p:grpSp>
          <p:sp>
            <p:nvSpPr>
              <p:cNvPr id="99" name="Isosceles Triangle 98"/>
              <p:cNvSpPr/>
              <p:nvPr/>
            </p:nvSpPr>
            <p:spPr bwMode="auto">
              <a:xfrm rot="19800000">
                <a:off x="155044" y="1973506"/>
                <a:ext cx="89552" cy="77200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02" name="Straight Arrow Connector 101"/>
            <p:cNvCxnSpPr>
              <a:stCxn id="100" idx="2"/>
              <a:endCxn id="103" idx="0"/>
            </p:cNvCxnSpPr>
            <p:nvPr/>
          </p:nvCxnSpPr>
          <p:spPr bwMode="auto">
            <a:xfrm flipH="1">
              <a:off x="482818" y="3117769"/>
              <a:ext cx="340" cy="18045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Oval 102"/>
            <p:cNvSpPr/>
            <p:nvPr/>
          </p:nvSpPr>
          <p:spPr bwMode="auto">
            <a:xfrm>
              <a:off x="446582" y="3298220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04" name="Elbow Connector 103"/>
            <p:cNvCxnSpPr>
              <a:stCxn id="103" idx="6"/>
              <a:endCxn id="96" idx="1"/>
            </p:cNvCxnSpPr>
            <p:nvPr/>
          </p:nvCxnSpPr>
          <p:spPr bwMode="auto">
            <a:xfrm flipV="1">
              <a:off x="519054" y="2851822"/>
              <a:ext cx="1748187" cy="482634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05" name="Straight Arrow Connector 104"/>
            <p:cNvCxnSpPr>
              <a:stCxn id="103" idx="4"/>
              <a:endCxn id="8" idx="0"/>
            </p:cNvCxnSpPr>
            <p:nvPr/>
          </p:nvCxnSpPr>
          <p:spPr bwMode="auto">
            <a:xfrm flipH="1">
              <a:off x="481043" y="3370692"/>
              <a:ext cx="1775" cy="2231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06" name="TextBox 105"/>
            <p:cNvSpPr txBox="1"/>
            <p:nvPr/>
          </p:nvSpPr>
          <p:spPr>
            <a:xfrm>
              <a:off x="1743845" y="2239824"/>
              <a:ext cx="2904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 smtClean="0">
                  <a:latin typeface="Neo Sans Intel" panose="020B0504020202020204" pitchFamily="34" charset="0"/>
                </a:rPr>
                <a:t>4</a:t>
              </a:r>
            </a:p>
          </p:txBody>
        </p:sp>
        <p:cxnSp>
          <p:nvCxnSpPr>
            <p:cNvPr id="107" name="Straight Arrow Connector 106"/>
            <p:cNvCxnSpPr>
              <a:stCxn id="106" idx="3"/>
              <a:endCxn id="95" idx="1"/>
            </p:cNvCxnSpPr>
            <p:nvPr/>
          </p:nvCxnSpPr>
          <p:spPr bwMode="auto">
            <a:xfrm flipV="1">
              <a:off x="2034309" y="2392626"/>
              <a:ext cx="232932" cy="108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08" name="Straight Arrow Connector 107"/>
            <p:cNvCxnSpPr>
              <a:stCxn id="94" idx="3"/>
              <a:endCxn id="115" idx="2"/>
            </p:cNvCxnSpPr>
            <p:nvPr/>
          </p:nvCxnSpPr>
          <p:spPr bwMode="auto">
            <a:xfrm>
              <a:off x="2666599" y="2610523"/>
              <a:ext cx="2669673" cy="543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09" name="Group 108"/>
            <p:cNvGrpSpPr/>
            <p:nvPr/>
          </p:nvGrpSpPr>
          <p:grpSpPr>
            <a:xfrm>
              <a:off x="6570982" y="2232082"/>
              <a:ext cx="180391" cy="721202"/>
              <a:chOff x="3390790" y="3616963"/>
              <a:chExt cx="180391" cy="643543"/>
            </a:xfrm>
          </p:grpSpPr>
          <p:sp>
            <p:nvSpPr>
              <p:cNvPr id="110" name="Trapezoid 109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11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12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13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114" name="Straight Arrow Connector 113"/>
            <p:cNvCxnSpPr>
              <a:stCxn id="88" idx="3"/>
              <a:endCxn id="112" idx="3"/>
            </p:cNvCxnSpPr>
            <p:nvPr/>
          </p:nvCxnSpPr>
          <p:spPr bwMode="auto">
            <a:xfrm flipV="1">
              <a:off x="6256639" y="2828928"/>
              <a:ext cx="319432" cy="3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15" name="Oval 114"/>
            <p:cNvSpPr/>
            <p:nvPr/>
          </p:nvSpPr>
          <p:spPr bwMode="auto">
            <a:xfrm>
              <a:off x="5336272" y="2574830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16" name="Straight Arrow Connector 115"/>
            <p:cNvCxnSpPr>
              <a:stCxn id="115" idx="6"/>
              <a:endCxn id="89" idx="1"/>
            </p:cNvCxnSpPr>
            <p:nvPr/>
          </p:nvCxnSpPr>
          <p:spPr bwMode="auto">
            <a:xfrm>
              <a:off x="5408744" y="2611066"/>
              <a:ext cx="44853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17" name="Elbow Connector 116"/>
            <p:cNvCxnSpPr>
              <a:stCxn id="115" idx="0"/>
              <a:endCxn id="111" idx="3"/>
            </p:cNvCxnSpPr>
            <p:nvPr/>
          </p:nvCxnSpPr>
          <p:spPr bwMode="auto">
            <a:xfrm rot="5400000" flipH="1" flipV="1">
              <a:off x="5867466" y="1866226"/>
              <a:ext cx="213647" cy="1203562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18" name="Elbow Connector 117"/>
            <p:cNvCxnSpPr>
              <a:stCxn id="110" idx="0"/>
              <a:endCxn id="100" idx="0"/>
            </p:cNvCxnSpPr>
            <p:nvPr/>
          </p:nvCxnSpPr>
          <p:spPr bwMode="auto">
            <a:xfrm flipH="1" flipV="1">
              <a:off x="483158" y="2492149"/>
              <a:ext cx="6268216" cy="100535"/>
            </a:xfrm>
            <a:prstGeom prst="bentConnector4">
              <a:avLst>
                <a:gd name="adj1" fmla="val -4395"/>
                <a:gd name="adj2" fmla="val 559819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19" name="Elbow Connector 118"/>
            <p:cNvCxnSpPr>
              <a:stCxn id="80" idx="0"/>
              <a:endCxn id="64" idx="1"/>
            </p:cNvCxnSpPr>
            <p:nvPr/>
          </p:nvCxnSpPr>
          <p:spPr bwMode="auto">
            <a:xfrm rot="5400000" flipH="1" flipV="1">
              <a:off x="6362464" y="3893945"/>
              <a:ext cx="442668" cy="340131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20" name="Group 119"/>
            <p:cNvGrpSpPr/>
            <p:nvPr/>
          </p:nvGrpSpPr>
          <p:grpSpPr>
            <a:xfrm>
              <a:off x="4981746" y="4909308"/>
              <a:ext cx="620683" cy="541186"/>
              <a:chOff x="6744623" y="4274102"/>
              <a:chExt cx="620683" cy="541186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6744623" y="4553678"/>
                <a:ext cx="6206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22" name="Straight Connector 121"/>
              <p:cNvCxnSpPr/>
              <p:nvPr/>
            </p:nvCxnSpPr>
            <p:spPr bwMode="auto">
              <a:xfrm>
                <a:off x="6974675" y="4274102"/>
                <a:ext cx="5154" cy="263833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3" name="Group 122"/>
            <p:cNvGrpSpPr/>
            <p:nvPr/>
          </p:nvGrpSpPr>
          <p:grpSpPr>
            <a:xfrm>
              <a:off x="7083302" y="3230355"/>
              <a:ext cx="792205" cy="408452"/>
              <a:chOff x="4234018" y="2858356"/>
              <a:chExt cx="792205" cy="408452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4234018" y="2858356"/>
                <a:ext cx="7922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25" name="Straight Connector 124"/>
              <p:cNvCxnSpPr>
                <a:stCxn id="124" idx="2"/>
                <a:endCxn id="63" idx="0"/>
              </p:cNvCxnSpPr>
              <p:nvPr/>
            </p:nvCxnSpPr>
            <p:spPr bwMode="auto">
              <a:xfrm flipH="1">
                <a:off x="4629214" y="3119966"/>
                <a:ext cx="907" cy="14684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6" name="Group 125"/>
            <p:cNvGrpSpPr/>
            <p:nvPr/>
          </p:nvGrpSpPr>
          <p:grpSpPr>
            <a:xfrm>
              <a:off x="6420905" y="2890800"/>
              <a:ext cx="526106" cy="443656"/>
              <a:chOff x="6705081" y="4283249"/>
              <a:chExt cx="526106" cy="443656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6705081" y="4465295"/>
                <a:ext cx="5261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PCSrc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28" name="Straight Connector 127"/>
              <p:cNvCxnSpPr/>
              <p:nvPr/>
            </p:nvCxnSpPr>
            <p:spPr bwMode="auto">
              <a:xfrm>
                <a:off x="6968001" y="4283249"/>
                <a:ext cx="0" cy="179461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9" name="Group 128"/>
            <p:cNvGrpSpPr/>
            <p:nvPr/>
          </p:nvGrpSpPr>
          <p:grpSpPr>
            <a:xfrm>
              <a:off x="2230176" y="5105976"/>
              <a:ext cx="619080" cy="425047"/>
              <a:chOff x="6561743" y="4287371"/>
              <a:chExt cx="619080" cy="425047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6561743" y="4450808"/>
                <a:ext cx="61908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RegDst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31" name="Straight Connector 130"/>
              <p:cNvCxnSpPr/>
              <p:nvPr/>
            </p:nvCxnSpPr>
            <p:spPr bwMode="auto">
              <a:xfrm flipH="1">
                <a:off x="6967859" y="4287371"/>
                <a:ext cx="110" cy="17090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32" name="Group 131"/>
            <p:cNvGrpSpPr/>
            <p:nvPr/>
          </p:nvGrpSpPr>
          <p:grpSpPr>
            <a:xfrm>
              <a:off x="8208125" y="3220929"/>
              <a:ext cx="857928" cy="569453"/>
              <a:chOff x="4191631" y="2696431"/>
              <a:chExt cx="857928" cy="569453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4191631" y="2696431"/>
                <a:ext cx="857928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MemToReg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34" name="Straight Connector 133"/>
              <p:cNvCxnSpPr>
                <a:stCxn id="133" idx="2"/>
                <a:endCxn id="71" idx="1"/>
              </p:cNvCxnSpPr>
              <p:nvPr/>
            </p:nvCxnSpPr>
            <p:spPr bwMode="auto">
              <a:xfrm flipH="1">
                <a:off x="4618261" y="2958041"/>
                <a:ext cx="2334" cy="307843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41" name="Elbow Connector 40"/>
            <p:cNvCxnSpPr>
              <a:stCxn id="39" idx="4"/>
              <a:endCxn id="21" idx="1"/>
            </p:cNvCxnSpPr>
            <p:nvPr/>
          </p:nvCxnSpPr>
          <p:spPr bwMode="auto">
            <a:xfrm rot="16200000" flipH="1">
              <a:off x="2224990" y="3410131"/>
              <a:ext cx="439168" cy="13298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2289085" y="4261614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0" name="Elbow Connector 49"/>
            <p:cNvCxnSpPr>
              <a:stCxn id="49" idx="4"/>
              <a:endCxn id="13" idx="3"/>
            </p:cNvCxnSpPr>
            <p:nvPr/>
          </p:nvCxnSpPr>
          <p:spPr bwMode="auto">
            <a:xfrm rot="16200000" flipH="1">
              <a:off x="2292337" y="4367070"/>
              <a:ext cx="292053" cy="226084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>
              <a:off x="1782438" y="5539292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Neo Sans Intel" panose="020B0504020202020204" pitchFamily="34" charset="0"/>
                </a:rPr>
                <a:t>I [15-0]</a:t>
              </a:r>
            </a:p>
          </p:txBody>
        </p:sp>
        <p:cxnSp>
          <p:nvCxnSpPr>
            <p:cNvPr id="53" name="Elbow Connector 52"/>
            <p:cNvCxnSpPr>
              <a:stCxn id="39" idx="4"/>
              <a:endCxn id="52" idx="1"/>
            </p:cNvCxnSpPr>
            <p:nvPr/>
          </p:nvCxnSpPr>
          <p:spPr bwMode="auto">
            <a:xfrm rot="16200000" flipH="1">
              <a:off x="1627975" y="4007147"/>
              <a:ext cx="1958769" cy="1655432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6" name="Group 15"/>
            <p:cNvGrpSpPr/>
            <p:nvPr/>
          </p:nvGrpSpPr>
          <p:grpSpPr>
            <a:xfrm>
              <a:off x="3107902" y="3604686"/>
              <a:ext cx="1552498" cy="1873251"/>
              <a:chOff x="4488424" y="3657632"/>
              <a:chExt cx="1552498" cy="1873251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4490028" y="3657632"/>
                <a:ext cx="1550894" cy="18706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solidFill>
                    <a:srgbClr val="FF0000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90028" y="3657633"/>
                <a:ext cx="7713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42771" y="3660836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 smtClean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088107" y="5220532"/>
                <a:ext cx="949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FF0000"/>
                    </a:solidFill>
                    <a:latin typeface="Neo Sans Intel Medium" panose="020B0604020202020204" pitchFamily="34" charset="0"/>
                  </a:rPr>
                  <a:t>Registers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90028" y="4132149"/>
                <a:ext cx="77296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142771" y="4285847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>
                    <a:solidFill>
                      <a:srgbClr val="FF0000"/>
                    </a:solidFill>
                    <a:latin typeface="Neo Sans Intel" panose="020B0504020202020204" pitchFamily="34" charset="0"/>
                  </a:rPr>
                  <a:t>2</a:t>
                </a:r>
                <a:endParaRPr lang="en-US" sz="1100" b="1" dirty="0" smtClean="0">
                  <a:solidFill>
                    <a:srgbClr val="FF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488424" y="4669109"/>
                <a:ext cx="6543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register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90028" y="509999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5194990" y="3666551"/>
                <a:ext cx="133350" cy="1333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solidFill>
                    <a:srgbClr val="FF0000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122529" y="1880752"/>
            <a:ext cx="8989853" cy="4474111"/>
            <a:chOff x="76200" y="1759352"/>
            <a:chExt cx="8989853" cy="4474111"/>
          </a:xfrm>
        </p:grpSpPr>
        <p:sp>
          <p:nvSpPr>
            <p:cNvPr id="135" name="Rectangle 134"/>
            <p:cNvSpPr/>
            <p:nvPr/>
          </p:nvSpPr>
          <p:spPr bwMode="auto">
            <a:xfrm>
              <a:off x="76200" y="1759352"/>
              <a:ext cx="8989853" cy="136327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4660400" y="3122626"/>
              <a:ext cx="4405653" cy="310893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76200" y="3119584"/>
              <a:ext cx="1613449" cy="311197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1790470" y="4209201"/>
              <a:ext cx="1311435" cy="121242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1825404" y="5697755"/>
              <a:ext cx="1278406" cy="53570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3102719" y="6017385"/>
              <a:ext cx="1555142" cy="21417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75" name="Rectangle 274"/>
            <p:cNvSpPr/>
            <p:nvPr/>
          </p:nvSpPr>
          <p:spPr bwMode="auto">
            <a:xfrm>
              <a:off x="2642634" y="5421625"/>
              <a:ext cx="461176" cy="25835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76" name="Rectangle 275"/>
            <p:cNvSpPr/>
            <p:nvPr/>
          </p:nvSpPr>
          <p:spPr bwMode="auto">
            <a:xfrm>
              <a:off x="4395017" y="5544131"/>
              <a:ext cx="267770" cy="25835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pic>
        <p:nvPicPr>
          <p:cNvPr id="277" name="Audio 27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0982831"/>
      </p:ext>
    </p:extLst>
  </p:cSld>
  <p:clrMapOvr>
    <a:masterClrMapping/>
  </p:clrMapOvr>
  <p:transition advTm="834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284" x="8732838" y="1982788"/>
          <p14:tracePt t="20983" x="8670925" y="1982788"/>
          <p14:tracePt t="22592" x="8670925" y="1992313"/>
          <p14:tracePt t="23001" x="8661400" y="1992313"/>
          <p14:tracePt t="23018" x="8555038" y="2027238"/>
          <p14:tracePt t="23035" x="8421688" y="2063750"/>
          <p14:tracePt t="23046" x="7939088" y="2241550"/>
          <p14:tracePt t="23059" x="6992938" y="2536825"/>
          <p14:tracePt t="23075" x="5956300" y="2778125"/>
          <p14:tracePt t="23092" x="5286375" y="2867025"/>
          <p14:tracePt t="23109" x="4670425" y="3063875"/>
          <p14:tracePt t="23126" x="3473450" y="3357563"/>
          <p14:tracePt t="23142" x="2500313" y="3500438"/>
          <p14:tracePt t="23160" x="1258888" y="3679825"/>
          <p14:tracePt t="23177" x="187325" y="3768725"/>
          <p14:tracePt t="23193" x="0" y="3867150"/>
          <p14:tracePt t="23209" x="0" y="3911600"/>
          <p14:tracePt t="23226" x="0" y="3929063"/>
          <p14:tracePt t="23242" x="0" y="3973513"/>
          <p14:tracePt t="23259" x="0" y="4037013"/>
          <p14:tracePt t="23275" x="0" y="4071938"/>
          <p14:tracePt t="23309" x="17463" y="4081463"/>
          <p14:tracePt t="23355" x="44450" y="4098925"/>
          <p14:tracePt t="23366" x="142875" y="4162425"/>
          <p14:tracePt t="23380" x="223838" y="4233863"/>
          <p14:tracePt t="23395" x="258763" y="4268788"/>
          <p14:tracePt t="23410" x="312738" y="4313238"/>
          <p14:tracePt t="23426" x="393700" y="4349750"/>
          <p14:tracePt t="23443" x="465138" y="4367213"/>
          <p14:tracePt t="23459" x="509588" y="4367213"/>
          <p14:tracePt t="23476" x="561975" y="4376738"/>
          <p14:tracePt t="23493" x="642938" y="4376738"/>
          <p14:tracePt t="23509" x="741363" y="4322763"/>
          <p14:tracePt t="23527" x="884238" y="4214813"/>
          <p14:tracePt t="23543" x="973138" y="4116388"/>
          <p14:tracePt t="23559" x="1036638" y="4010025"/>
          <p14:tracePt t="23576" x="1081088" y="3938588"/>
          <p14:tracePt t="23593" x="1116013" y="3867150"/>
          <p14:tracePt t="23610" x="1143000" y="3805238"/>
          <p14:tracePt t="23627" x="1152525" y="3778250"/>
          <p14:tracePt t="23643" x="1160463" y="3768725"/>
          <p14:tracePt t="23676" x="1169988" y="3768725"/>
          <p14:tracePt t="23707" x="1187450" y="3759200"/>
          <p14:tracePt t="23721" x="1204913" y="3759200"/>
          <p14:tracePt t="23730" x="1223963" y="3759200"/>
          <p14:tracePt t="23743" x="1241425" y="3759200"/>
          <p14:tracePt t="23759" x="1250950" y="3759200"/>
          <p14:tracePt t="23792" x="1276350" y="3759200"/>
          <p14:tracePt t="23872" x="1401763" y="3786188"/>
          <p14:tracePt t="23886" x="2241550" y="3965575"/>
          <p14:tracePt t="23902" x="3098800" y="3956050"/>
          <p14:tracePt t="23918" x="3956050" y="3813175"/>
          <p14:tracePt t="23934" x="4330700" y="3759200"/>
          <p14:tracePt t="23944" x="5081588" y="3687763"/>
          <p14:tracePt t="23960" x="5661025" y="3616325"/>
          <p14:tracePt t="23976" x="6045200" y="3544888"/>
          <p14:tracePt t="23992" x="6296025" y="3536950"/>
          <p14:tracePt t="24009" x="6554788" y="3554413"/>
          <p14:tracePt t="24026" x="6661150" y="3571875"/>
          <p14:tracePt t="24043" x="6707188" y="3571875"/>
          <p14:tracePt t="24075" x="6715125" y="3563938"/>
          <p14:tracePt t="24092" x="6715125" y="3554413"/>
          <p14:tracePt t="24129" x="6715125" y="3527425"/>
          <p14:tracePt t="24145" x="6715125" y="3509963"/>
          <p14:tracePt t="24153" x="6724650" y="3492500"/>
          <p14:tracePt t="24159" x="6724650" y="3465513"/>
          <p14:tracePt t="24175" x="6724650" y="3438525"/>
          <p14:tracePt t="24192" x="6724650" y="3429000"/>
          <p14:tracePt t="24210" x="6697663" y="3411538"/>
          <p14:tracePt t="24226" x="6653213" y="3411538"/>
          <p14:tracePt t="24242" x="6599238" y="3402013"/>
          <p14:tracePt t="24259" x="6554788" y="3402013"/>
          <p14:tracePt t="24276" x="6473825" y="3402013"/>
          <p14:tracePt t="24293" x="6402388" y="3411538"/>
          <p14:tracePt t="24309" x="6278563" y="3429000"/>
          <p14:tracePt t="24326" x="6143625" y="3446463"/>
          <p14:tracePt t="24343" x="5946775" y="3473450"/>
          <p14:tracePt t="24360" x="5778500" y="3517900"/>
          <p14:tracePt t="24376" x="5688013" y="3544888"/>
          <p14:tracePt t="24393" x="5626100" y="3571875"/>
          <p14:tracePt t="24412" x="5608638" y="3571875"/>
          <p14:tracePt t="24427" x="5599113" y="3589338"/>
          <p14:tracePt t="24443" x="5581650" y="3598863"/>
          <p14:tracePt t="24460" x="5572125" y="3625850"/>
          <p14:tracePt t="24477" x="5545138" y="3652838"/>
          <p14:tracePt t="24494" x="5527675" y="3706813"/>
          <p14:tracePt t="24510" x="5483225" y="3778250"/>
          <p14:tracePt t="24527" x="5446713" y="3830638"/>
          <p14:tracePt t="24543" x="5429250" y="3857625"/>
          <p14:tracePt t="24559" x="5411788" y="3876675"/>
          <p14:tracePt t="24576" x="5394325" y="3902075"/>
          <p14:tracePt t="24593" x="5384800" y="3938588"/>
          <p14:tracePt t="24610" x="5367338" y="4000500"/>
          <p14:tracePt t="24626" x="5349875" y="4090988"/>
          <p14:tracePt t="24643" x="5349875" y="4241800"/>
          <p14:tracePt t="24660" x="5367338" y="4402138"/>
          <p14:tracePt t="24677" x="5394325" y="4456113"/>
          <p14:tracePt t="24693" x="5402263" y="4473575"/>
          <p14:tracePt t="24709" x="5429250" y="4492625"/>
          <p14:tracePt t="24726" x="5465763" y="4537075"/>
          <p14:tracePt t="24743" x="5537200" y="4616450"/>
          <p14:tracePt t="24760" x="5661025" y="4687888"/>
          <p14:tracePt t="24776" x="5849938" y="4759325"/>
          <p14:tracePt t="24793" x="6018213" y="4768850"/>
          <p14:tracePt t="24809" x="6170613" y="4768850"/>
          <p14:tracePt t="24826" x="6296025" y="4759325"/>
          <p14:tracePt t="24842" x="6394450" y="4724400"/>
          <p14:tracePt t="24860" x="6465888" y="4697413"/>
          <p14:tracePt t="24876" x="6518275" y="4679950"/>
          <p14:tracePt t="24893" x="6545263" y="4662488"/>
          <p14:tracePt t="24910" x="6564313" y="4608513"/>
          <p14:tracePt t="24927" x="6572250" y="4545013"/>
          <p14:tracePt t="24943" x="6581775" y="4438650"/>
          <p14:tracePt t="24960" x="6581775" y="4305300"/>
          <p14:tracePt t="24976" x="6589713" y="4170363"/>
          <p14:tracePt t="24993" x="6589713" y="4064000"/>
          <p14:tracePt t="25010" x="6589713" y="4000500"/>
          <p14:tracePt t="25027" x="6572250" y="3938588"/>
          <p14:tracePt t="25043" x="6518275" y="3857625"/>
          <p14:tracePt t="25060" x="6483350" y="3813175"/>
          <p14:tracePt t="25076" x="6465888" y="3768725"/>
          <p14:tracePt t="25093" x="6446838" y="3733800"/>
          <p14:tracePt t="25110" x="6429375" y="3724275"/>
          <p14:tracePt t="25126" x="6429375" y="3714750"/>
          <p14:tracePt t="25143" x="6421438" y="3706813"/>
          <p14:tracePt t="25160" x="6384925" y="3679825"/>
          <p14:tracePt t="25177" x="6350000" y="3670300"/>
          <p14:tracePt t="25193" x="6296025" y="3652838"/>
          <p14:tracePt t="25210" x="6251575" y="3635375"/>
          <p14:tracePt t="25226" x="6197600" y="3635375"/>
          <p14:tracePt t="25243" x="6135688" y="3635375"/>
          <p14:tracePt t="25260" x="6064250" y="3643313"/>
          <p14:tracePt t="25276" x="5992813" y="3662363"/>
          <p14:tracePt t="25293" x="5867400" y="3679825"/>
          <p14:tracePt t="25310" x="5803900" y="3679825"/>
          <p14:tracePt t="25326" x="5732463" y="3697288"/>
          <p14:tracePt t="25343" x="5653088" y="3714750"/>
          <p14:tracePt t="25361" x="5564188" y="3724275"/>
          <p14:tracePt t="25376" x="5527675" y="3733800"/>
          <p14:tracePt t="25393" x="5518150" y="3741738"/>
          <p14:tracePt t="25410" x="5500688" y="3759200"/>
          <p14:tracePt t="25427" x="5473700" y="3795713"/>
          <p14:tracePt t="25444" x="5456238" y="3830638"/>
          <p14:tracePt t="25460" x="5446713" y="3867150"/>
          <p14:tracePt t="25476" x="5429250" y="3902075"/>
          <p14:tracePt t="25493" x="5411788" y="3965575"/>
          <p14:tracePt t="25510" x="5394325" y="4010025"/>
          <p14:tracePt t="25526" x="5394325" y="4044950"/>
          <p14:tracePt t="25543" x="5384800" y="4064000"/>
          <p14:tracePt t="25559" x="5384800" y="4098925"/>
          <p14:tracePt t="25576" x="5384800" y="4152900"/>
          <p14:tracePt t="25592" x="5384800" y="4206875"/>
          <p14:tracePt t="25609" x="5375275" y="4259263"/>
          <p14:tracePt t="25626" x="5375275" y="4305300"/>
          <p14:tracePt t="25642" x="5375275" y="4330700"/>
          <p14:tracePt t="25659" x="5375275" y="4349750"/>
          <p14:tracePt t="25692" x="5375275" y="4357688"/>
          <p14:tracePt t="25725" x="5384800" y="4357688"/>
          <p14:tracePt t="25906" x="5394325" y="4357688"/>
          <p14:tracePt t="25920" x="5411788" y="4349750"/>
          <p14:tracePt t="25952" x="5429250" y="4330700"/>
          <p14:tracePt t="25967" x="5438775" y="4322763"/>
          <p14:tracePt t="25980" x="5456238" y="4313238"/>
          <p14:tracePt t="26010" x="5465763" y="4305300"/>
          <p14:tracePt t="26156" x="5483225" y="4305300"/>
          <p14:tracePt t="26170" x="5554663" y="4278313"/>
          <p14:tracePt t="26185" x="5697538" y="4241800"/>
          <p14:tracePt t="26195" x="5849938" y="4187825"/>
          <p14:tracePt t="26210" x="6037263" y="4152900"/>
          <p14:tracePt t="26226" x="6180138" y="4125913"/>
          <p14:tracePt t="26243" x="6269038" y="4108450"/>
          <p14:tracePt t="26260" x="6323013" y="4108450"/>
          <p14:tracePt t="26276" x="6367463" y="4098925"/>
          <p14:tracePt t="26293" x="6429375" y="4090988"/>
          <p14:tracePt t="26310" x="6527800" y="4071938"/>
          <p14:tracePt t="26327" x="6626225" y="4044950"/>
          <p14:tracePt t="26344" x="6724650" y="4019550"/>
          <p14:tracePt t="26361" x="6850063" y="4000500"/>
          <p14:tracePt t="26376" x="6973888" y="3973513"/>
          <p14:tracePt t="26393" x="7108825" y="3973513"/>
          <p14:tracePt t="26410" x="7232650" y="3973513"/>
          <p14:tracePt t="26426" x="7313613" y="3973513"/>
          <p14:tracePt t="26443" x="7375525" y="3973513"/>
          <p14:tracePt t="26460" x="7429500" y="3973513"/>
          <p14:tracePt t="26476" x="7446963" y="3973513"/>
          <p14:tracePt t="26510" x="7456488" y="3965575"/>
          <p14:tracePt t="26548" x="7466013" y="3956050"/>
          <p14:tracePt t="26556" x="7493000" y="3973513"/>
          <p14:tracePt t="27080" x="7831138" y="4125913"/>
          <p14:tracePt t="27088" x="8286750" y="4268788"/>
          <p14:tracePt t="27096" x="9136063" y="4527550"/>
          <p14:tracePt t="27110" x="9136063" y="4616450"/>
          <p14:tracePt t="27143" x="9126538" y="4572000"/>
          <p14:tracePt t="27196" x="9090025" y="4465638"/>
          <p14:tracePt t="27209" x="8974138" y="4170363"/>
          <p14:tracePt t="27227" x="8902700" y="4054475"/>
          <p14:tracePt t="27244" x="8867775" y="4010025"/>
          <p14:tracePt t="27260" x="8831263" y="3973513"/>
          <p14:tracePt t="27276" x="8778875" y="3948113"/>
          <p14:tracePt t="27293" x="8715375" y="3921125"/>
          <p14:tracePt t="27310" x="8582025" y="3849688"/>
          <p14:tracePt t="27327" x="8402638" y="3759200"/>
          <p14:tracePt t="27343" x="8242300" y="3679825"/>
          <p14:tracePt t="27343" x="8143875" y="3625850"/>
          <p14:tracePt t="27362" x="7921625" y="3544888"/>
          <p14:tracePt t="27377" x="7670800" y="3455988"/>
          <p14:tracePt t="27393" x="7493000" y="3438525"/>
          <p14:tracePt t="27410" x="7304088" y="3411538"/>
          <p14:tracePt t="27426" x="7116763" y="3411538"/>
          <p14:tracePt t="27443" x="6902450" y="3411538"/>
          <p14:tracePt t="27459" x="6769100" y="3438525"/>
          <p14:tracePt t="27476" x="6680200" y="3455988"/>
          <p14:tracePt t="27493" x="6608763" y="3492500"/>
          <p14:tracePt t="27510" x="6572250" y="3509963"/>
          <p14:tracePt t="27526" x="6564313" y="3536950"/>
          <p14:tracePt t="27543" x="6545263" y="3581400"/>
          <p14:tracePt t="27559" x="6510338" y="3652838"/>
          <p14:tracePt t="27576" x="6483350" y="3724275"/>
          <p14:tracePt t="27593" x="6483350" y="3795713"/>
          <p14:tracePt t="27609" x="6483350" y="3849688"/>
          <p14:tracePt t="27626" x="6500813" y="3894138"/>
          <p14:tracePt t="27642" x="6510338" y="3921125"/>
          <p14:tracePt t="27661" x="6554788" y="3983038"/>
          <p14:tracePt t="27677" x="6626225" y="4064000"/>
          <p14:tracePt t="27694" x="6715125" y="4135438"/>
          <p14:tracePt t="27710" x="6875463" y="4179888"/>
          <p14:tracePt t="27728" x="7045325" y="4179888"/>
          <p14:tracePt t="27744" x="7135813" y="4170363"/>
          <p14:tracePt t="27761" x="7232650" y="4152900"/>
          <p14:tracePt t="27777" x="7296150" y="4135438"/>
          <p14:tracePt t="27793" x="7323138" y="4125913"/>
          <p14:tracePt t="27810" x="7331075" y="4125913"/>
          <p14:tracePt t="28960" x="7545388" y="4125913"/>
          <p14:tracePt t="29536" x="7912100" y="4125913"/>
          <p14:tracePt t="29551" x="8609013" y="4044950"/>
          <p14:tracePt t="29560" x="8974138" y="3948113"/>
          <p14:tracePt t="29577" x="9126538" y="3849688"/>
          <p14:tracePt t="29593" x="9136063" y="3805238"/>
          <p14:tracePt t="29610" x="9136063" y="3795713"/>
          <p14:tracePt t="29627" x="9136063" y="3786188"/>
          <p14:tracePt t="29670" x="9136063" y="3759200"/>
          <p14:tracePt t="29686" x="9117013" y="3714750"/>
          <p14:tracePt t="29695" x="9072563" y="3652838"/>
          <p14:tracePt t="29710" x="9018588" y="3608388"/>
          <p14:tracePt t="29726" x="8947150" y="3554413"/>
          <p14:tracePt t="29744" x="8840788" y="3500438"/>
          <p14:tracePt t="29760" x="8697913" y="3438525"/>
          <p14:tracePt t="29776" x="8421688" y="3394075"/>
          <p14:tracePt t="29794" x="8207375" y="3367088"/>
          <p14:tracePt t="29810" x="7867650" y="3357563"/>
          <p14:tracePt t="29826" x="7278688" y="3367088"/>
          <p14:tracePt t="29843" x="6564313" y="3438525"/>
          <p14:tracePt t="29861" x="6010275" y="3438525"/>
          <p14:tracePt t="29876" x="5608638" y="3509963"/>
          <p14:tracePt t="29893" x="5349875" y="3544888"/>
          <p14:tracePt t="29910" x="5170488" y="3544888"/>
          <p14:tracePt t="29926" x="4929188" y="3544888"/>
          <p14:tracePt t="29944" x="4867275" y="3527425"/>
          <p14:tracePt t="29961" x="4867275" y="3509963"/>
          <p14:tracePt t="29977" x="4894263" y="3455988"/>
          <p14:tracePt t="29994" x="4938713" y="3421063"/>
          <p14:tracePt t="30010" x="4946650" y="3411538"/>
          <p14:tracePt t="30027" x="4938713" y="3411538"/>
          <p14:tracePt t="30076" x="4911725" y="3421063"/>
          <p14:tracePt t="30086" x="4884738" y="3421063"/>
          <p14:tracePt t="30096" x="4848225" y="3429000"/>
          <p14:tracePt t="30110" x="4830763" y="3438525"/>
          <p14:tracePt t="30127" x="4822825" y="3446463"/>
          <p14:tracePt t="30143" x="4751388" y="3482975"/>
          <p14:tracePt t="30160" x="4679950" y="3536950"/>
          <p14:tracePt t="30177" x="4554538" y="3581400"/>
          <p14:tracePt t="30194" x="4510088" y="3608388"/>
          <p14:tracePt t="30210" x="4500563" y="3616325"/>
          <p14:tracePt t="30226" x="4491038" y="3616325"/>
          <p14:tracePt t="30260" x="4483100" y="3598863"/>
          <p14:tracePt t="30313" x="4456113" y="3544888"/>
          <p14:tracePt t="30327" x="4419600" y="3482975"/>
          <p14:tracePt t="30344" x="4384675" y="3455988"/>
          <p14:tracePt t="30362" x="4340225" y="3429000"/>
          <p14:tracePt t="30378" x="4295775" y="3411538"/>
          <p14:tracePt t="30393" x="4259263" y="3402013"/>
          <p14:tracePt t="30410" x="4224338" y="3384550"/>
          <p14:tracePt t="30427" x="4125913" y="3340100"/>
          <p14:tracePt t="30444" x="4044950" y="3322638"/>
          <p14:tracePt t="30460" x="3946525" y="3322638"/>
          <p14:tracePt t="30477" x="3875088" y="3322638"/>
          <p14:tracePt t="30493" x="3822700" y="3330575"/>
          <p14:tracePt t="30511" x="3768725" y="3330575"/>
          <p14:tracePt t="30527" x="3705225" y="3330575"/>
          <p14:tracePt t="30544" x="3633788" y="3322638"/>
          <p14:tracePt t="30560" x="3571875" y="3303588"/>
          <p14:tracePt t="30577" x="3438525" y="3286125"/>
          <p14:tracePt t="30594" x="3330575" y="3286125"/>
          <p14:tracePt t="30610" x="3205163" y="3295650"/>
          <p14:tracePt t="30627" x="3098800" y="3295650"/>
          <p14:tracePt t="30643" x="3036888" y="3303588"/>
          <p14:tracePt t="30660" x="2973388" y="3303588"/>
          <p14:tracePt t="30676" x="2938463" y="3303588"/>
          <p14:tracePt t="30693" x="2874963" y="3303588"/>
          <p14:tracePt t="30710" x="2830513" y="3322638"/>
          <p14:tracePt t="30726" x="2776538" y="3340100"/>
          <p14:tracePt t="30743" x="2732088" y="3349625"/>
          <p14:tracePt t="30760" x="2697163" y="3349625"/>
          <p14:tracePt t="30776" x="2660650" y="3357563"/>
          <p14:tracePt t="30793" x="2616200" y="3375025"/>
          <p14:tracePt t="30810" x="2544763" y="3394075"/>
          <p14:tracePt t="30826" x="2438400" y="3421063"/>
          <p14:tracePt t="30845" x="2357438" y="3429000"/>
          <p14:tracePt t="30863" x="2276475" y="3446463"/>
          <p14:tracePt t="30877" x="2170113" y="3465513"/>
          <p14:tracePt t="30893" x="2071688" y="3482975"/>
          <p14:tracePt t="30910" x="1973263" y="3517900"/>
          <p14:tracePt t="30927" x="1812925" y="3598863"/>
          <p14:tracePt t="30945" x="1714500" y="3662363"/>
          <p14:tracePt t="30960" x="1633538" y="3706813"/>
          <p14:tracePt t="30977" x="1589088" y="3741738"/>
          <p14:tracePt t="30994" x="1536700" y="3768725"/>
          <p14:tracePt t="31010" x="1490663" y="3795713"/>
          <p14:tracePt t="31027" x="1446213" y="3822700"/>
          <p14:tracePt t="31044" x="1401763" y="3857625"/>
          <p14:tracePt t="31060" x="1357313" y="3902075"/>
          <p14:tracePt t="31077" x="1295400" y="4000500"/>
          <p14:tracePt t="31094" x="1250950" y="4071938"/>
          <p14:tracePt t="31110" x="1223963" y="4162425"/>
          <p14:tracePt t="31127" x="1204913" y="4224338"/>
          <p14:tracePt t="31143" x="1187450" y="4295775"/>
          <p14:tracePt t="31160" x="1169988" y="4376738"/>
          <p14:tracePt t="31176" x="1160463" y="4456113"/>
          <p14:tracePt t="31193" x="1160463" y="4537075"/>
          <p14:tracePt t="31210" x="1160463" y="4662488"/>
          <p14:tracePt t="31226" x="1152525" y="4759325"/>
          <p14:tracePt t="31243" x="1152525" y="4849813"/>
          <p14:tracePt t="31260" x="1160463" y="4929188"/>
          <p14:tracePt t="31276" x="1179513" y="4992688"/>
          <p14:tracePt t="31293" x="1204913" y="5037138"/>
          <p14:tracePt t="31310" x="1223963" y="5091113"/>
          <p14:tracePt t="31326" x="1241425" y="5135563"/>
          <p14:tracePt t="31343" x="1268413" y="5214938"/>
          <p14:tracePt t="31361" x="1276350" y="5259388"/>
          <p14:tracePt t="31376" x="1330325" y="5305425"/>
          <p14:tracePt t="31393" x="1393825" y="5357813"/>
          <p14:tracePt t="31412" x="1473200" y="5411788"/>
          <p14:tracePt t="31428" x="1554163" y="5473700"/>
          <p14:tracePt t="31444" x="1652588" y="5527675"/>
          <p14:tracePt t="31460" x="1839913" y="5546725"/>
          <p14:tracePt t="31477" x="2081213" y="5581650"/>
          <p14:tracePt t="31494" x="2205038" y="5599113"/>
          <p14:tracePt t="31510" x="2286000" y="5618163"/>
          <p14:tracePt t="31527" x="2401888" y="5662613"/>
          <p14:tracePt t="31544" x="2527300" y="5680075"/>
          <p14:tracePt t="31560" x="2670175" y="5689600"/>
          <p14:tracePt t="31577" x="2847975" y="5680075"/>
          <p14:tracePt t="31595" x="2938463" y="5662613"/>
          <p14:tracePt t="31610" x="2982913" y="5662613"/>
          <p14:tracePt t="31627" x="3017838" y="5670550"/>
          <p14:tracePt t="31644" x="3071813" y="5689600"/>
          <p14:tracePt t="31660" x="3116263" y="5707063"/>
          <p14:tracePt t="31677" x="3152775" y="5707063"/>
          <p14:tracePt t="31693" x="3170238" y="5707063"/>
          <p14:tracePt t="31710" x="3187700" y="5707063"/>
          <p14:tracePt t="31726" x="3197225" y="5707063"/>
          <p14:tracePt t="31743" x="3205163" y="5724525"/>
          <p14:tracePt t="31760" x="3214688" y="5734050"/>
          <p14:tracePt t="31776" x="3251200" y="5761038"/>
          <p14:tracePt t="31793" x="3286125" y="5768975"/>
          <p14:tracePt t="31811" x="3348038" y="5786438"/>
          <p14:tracePt t="31828" x="3419475" y="5805488"/>
          <p14:tracePt t="31848" x="3446463" y="5813425"/>
          <p14:tracePt t="31861" x="3473450" y="5822950"/>
          <p14:tracePt t="31877" x="3509963" y="5822950"/>
          <p14:tracePt t="31894" x="3554413" y="5822950"/>
          <p14:tracePt t="31911" x="3598863" y="5822950"/>
          <p14:tracePt t="31927" x="3652838" y="5813425"/>
          <p14:tracePt t="31944" x="3697288" y="5795963"/>
          <p14:tracePt t="31961" x="3751263" y="5778500"/>
          <p14:tracePt t="31977" x="3822700" y="5761038"/>
          <p14:tracePt t="31995" x="3884613" y="5751513"/>
          <p14:tracePt t="32010" x="3946525" y="5734050"/>
          <p14:tracePt t="32027" x="4010025" y="5715000"/>
          <p14:tracePt t="32043" x="4044950" y="5697538"/>
          <p14:tracePt t="32060" x="4062413" y="5689600"/>
          <p14:tracePt t="32076" x="4071938" y="5680075"/>
          <p14:tracePt t="32093" x="4098925" y="5643563"/>
          <p14:tracePt t="32110" x="4143375" y="5608638"/>
          <p14:tracePt t="32127" x="4187825" y="5572125"/>
          <p14:tracePt t="32143" x="4232275" y="5519738"/>
          <p14:tracePt t="32160" x="4276725" y="5465763"/>
          <p14:tracePt t="32177" x="4295775" y="5421313"/>
          <p14:tracePt t="32193" x="4313238" y="5349875"/>
          <p14:tracePt t="32210" x="4330700" y="5295900"/>
          <p14:tracePt t="32227" x="4340225" y="5268913"/>
          <p14:tracePt t="32243" x="4367213" y="5214938"/>
          <p14:tracePt t="32260" x="4419600" y="5162550"/>
          <p14:tracePt t="32277" x="4456113" y="5091113"/>
          <p14:tracePt t="32293" x="4473575" y="5019675"/>
          <p14:tracePt t="32310" x="4491038" y="4948238"/>
          <p14:tracePt t="32327" x="4510088" y="4902200"/>
          <p14:tracePt t="32343" x="4527550" y="4857750"/>
          <p14:tracePt t="32361" x="4572000" y="4805363"/>
          <p14:tracePt t="32377" x="4616450" y="4751388"/>
          <p14:tracePt t="32393" x="4670425" y="4662488"/>
          <p14:tracePt t="32410" x="4724400" y="4537075"/>
          <p14:tracePt t="32427" x="4768850" y="4421188"/>
          <p14:tracePt t="32444" x="4786313" y="4349750"/>
          <p14:tracePt t="32460" x="4803775" y="4305300"/>
          <p14:tracePt t="32477" x="4813300" y="4259263"/>
          <p14:tracePt t="32493" x="4830763" y="4187825"/>
          <p14:tracePt t="32510" x="4848225" y="4108450"/>
          <p14:tracePt t="32527" x="4857750" y="3965575"/>
          <p14:tracePt t="32543" x="4857750" y="3894138"/>
          <p14:tracePt t="32560" x="4848225" y="3840163"/>
          <p14:tracePt t="32577" x="4830763" y="3822700"/>
          <p14:tracePt t="32593" x="4813300" y="3795713"/>
          <p14:tracePt t="32610" x="4786313" y="3786188"/>
          <p14:tracePt t="32627" x="4724400" y="3724275"/>
          <p14:tracePt t="32643" x="4643438" y="3616325"/>
          <p14:tracePt t="32660" x="4562475" y="3536950"/>
          <p14:tracePt t="32677" x="4500563" y="3500438"/>
          <p14:tracePt t="32693" x="4446588" y="3465513"/>
          <p14:tracePt t="32710" x="4375150" y="3446463"/>
          <p14:tracePt t="32727" x="4322763" y="3429000"/>
          <p14:tracePt t="32743" x="4241800" y="3402013"/>
          <p14:tracePt t="32761" x="4205288" y="3384550"/>
          <p14:tracePt t="32777" x="4170363" y="3367088"/>
          <p14:tracePt t="32793" x="4152900" y="3357563"/>
          <p14:tracePt t="32810" x="4125913" y="3357563"/>
          <p14:tracePt t="32827" x="4098925" y="3357563"/>
          <p14:tracePt t="32843" x="4062413" y="3357563"/>
          <p14:tracePt t="32861" x="4044950" y="3375025"/>
          <p14:tracePt t="32877" x="4037013" y="3384550"/>
          <p14:tracePt t="32893" x="4017963" y="3394075"/>
          <p14:tracePt t="32910" x="4010025" y="3402013"/>
          <p14:tracePt t="32944" x="4000500" y="3402013"/>
          <p14:tracePt t="32989" x="3946525" y="3429000"/>
          <p14:tracePt t="33003" x="3857625" y="3492500"/>
          <p14:tracePt t="33020" x="3724275" y="3536950"/>
          <p14:tracePt t="33037" x="3544888" y="3571875"/>
          <p14:tracePt t="33052" x="3446463" y="3581400"/>
          <p14:tracePt t="33064" x="3251200" y="3616325"/>
          <p14:tracePt t="33077" x="3027363" y="3670300"/>
          <p14:tracePt t="33094" x="2768600" y="3759200"/>
          <p14:tracePt t="33110" x="2473325" y="3876675"/>
          <p14:tracePt t="33127" x="2133600" y="4027488"/>
          <p14:tracePt t="33144" x="1731963" y="4286250"/>
          <p14:tracePt t="33161" x="1509713" y="4421188"/>
          <p14:tracePt t="33177" x="1393825" y="4465638"/>
          <p14:tracePt t="33194" x="1357313" y="4483100"/>
          <p14:tracePt t="33210" x="1339850" y="4492625"/>
          <p14:tracePt t="33243" x="1339850" y="4483100"/>
          <p14:tracePt t="33355" x="1347788" y="4448175"/>
          <p14:tracePt t="33371" x="1374775" y="4367213"/>
          <p14:tracePt t="33385" x="1438275" y="4241800"/>
          <p14:tracePt t="33400" x="1473200" y="4108450"/>
          <p14:tracePt t="33415" x="1482725" y="3938588"/>
          <p14:tracePt t="33427" x="1482725" y="3813175"/>
          <p14:tracePt t="33444" x="1411288" y="3679825"/>
          <p14:tracePt t="33461" x="1347788" y="3563938"/>
          <p14:tracePt t="33477" x="1276350" y="3446463"/>
          <p14:tracePt t="33494" x="1196975" y="3340100"/>
          <p14:tracePt t="33511" x="1098550" y="3206750"/>
          <p14:tracePt t="33527" x="1054100" y="3143250"/>
          <p14:tracePt t="33544" x="1009650" y="3116263"/>
          <p14:tracePt t="33561" x="965200" y="3108325"/>
          <p14:tracePt t="33577" x="901700" y="3098800"/>
          <p14:tracePt t="33594" x="812800" y="3098800"/>
          <p14:tracePt t="33611" x="731838" y="3108325"/>
          <p14:tracePt t="33628" x="660400" y="3135313"/>
          <p14:tracePt t="33644" x="581025" y="3179763"/>
          <p14:tracePt t="33660" x="554038" y="3187700"/>
          <p14:tracePt t="33677" x="527050" y="3214688"/>
          <p14:tracePt t="33694" x="473075" y="3295650"/>
          <p14:tracePt t="33711" x="384175" y="3429000"/>
          <p14:tracePt t="33727" x="285750" y="3616325"/>
          <p14:tracePt t="33744" x="179388" y="3813175"/>
          <p14:tracePt t="33761" x="36513" y="4044950"/>
          <p14:tracePt t="33777" x="0" y="4349750"/>
          <p14:tracePt t="33794" x="0" y="4483100"/>
          <p14:tracePt t="33810" x="0" y="4591050"/>
          <p14:tracePt t="33827" x="0" y="4652963"/>
          <p14:tracePt t="33844" x="0" y="4706938"/>
          <p14:tracePt t="33862" x="0" y="4759325"/>
          <p14:tracePt t="33877" x="26988" y="4857750"/>
          <p14:tracePt t="33894" x="61913" y="4948238"/>
          <p14:tracePt t="33911" x="98425" y="5019675"/>
          <p14:tracePt t="33927" x="133350" y="5081588"/>
          <p14:tracePt t="33944" x="169863" y="5126038"/>
          <p14:tracePt t="33961" x="231775" y="5170488"/>
          <p14:tracePt t="33977" x="312738" y="5214938"/>
          <p14:tracePt t="33994" x="393700" y="5251450"/>
          <p14:tracePt t="34011" x="482600" y="5286375"/>
          <p14:tracePt t="34027" x="660400" y="5330825"/>
          <p14:tracePt t="34045" x="776288" y="5330825"/>
          <p14:tracePt t="34060" x="928688" y="5330825"/>
          <p14:tracePt t="34077" x="1071563" y="5286375"/>
          <p14:tracePt t="34094" x="1231900" y="5214938"/>
          <p14:tracePt t="34110" x="1393825" y="5135563"/>
          <p14:tracePt t="34127" x="1517650" y="5037138"/>
          <p14:tracePt t="34144" x="1633538" y="4884738"/>
          <p14:tracePt t="34160" x="1660525" y="4805363"/>
          <p14:tracePt t="34177" x="1679575" y="4687888"/>
          <p14:tracePt t="34193" x="1687513" y="4537075"/>
          <p14:tracePt t="34210" x="1687513" y="4357688"/>
          <p14:tracePt t="34227" x="1679575" y="4162425"/>
          <p14:tracePt t="34243" x="1679575" y="3902075"/>
          <p14:tracePt t="34260" x="1704975" y="3697288"/>
          <p14:tracePt t="34277" x="1768475" y="3571875"/>
          <p14:tracePt t="34294" x="1857375" y="3438525"/>
          <p14:tracePt t="34310" x="1911350" y="3384550"/>
          <p14:tracePt t="34327" x="1955800" y="3357563"/>
          <p14:tracePt t="34344" x="2009775" y="3340100"/>
          <p14:tracePt t="34363" x="2081213" y="3322638"/>
          <p14:tracePt t="34378" x="2187575" y="3303588"/>
          <p14:tracePt t="34395" x="2339975" y="3278188"/>
          <p14:tracePt t="34411" x="2625725" y="3241675"/>
          <p14:tracePt t="34427" x="2822575" y="3224213"/>
          <p14:tracePt t="34444" x="3009900" y="3197225"/>
          <p14:tracePt t="34461" x="3187700" y="3187700"/>
          <p14:tracePt t="34477" x="3375025" y="3197225"/>
          <p14:tracePt t="34494" x="3536950" y="3232150"/>
          <p14:tracePt t="34511" x="3759200" y="3278188"/>
          <p14:tracePt t="34529" x="3857625" y="3295650"/>
          <p14:tracePt t="34545" x="3956050" y="3313113"/>
          <p14:tracePt t="34561" x="4089400" y="3330575"/>
          <p14:tracePt t="34577" x="4224338" y="3340100"/>
          <p14:tracePt t="34594" x="4367213" y="3349625"/>
          <p14:tracePt t="34610" x="4473575" y="3349625"/>
          <p14:tracePt t="34627" x="4554538" y="3367088"/>
          <p14:tracePt t="34643" x="4581525" y="3384550"/>
          <p14:tracePt t="34660" x="4598988" y="3394075"/>
          <p14:tracePt t="34677" x="4652963" y="3421063"/>
          <p14:tracePt t="34694" x="4697413" y="3421063"/>
          <p14:tracePt t="34710" x="4741863" y="3421063"/>
          <p14:tracePt t="34727" x="4768850" y="3421063"/>
          <p14:tracePt t="34760" x="4786313" y="3421063"/>
          <p14:tracePt t="35156" x="4813300" y="3429000"/>
          <p14:tracePt t="35171" x="4840288" y="3446463"/>
          <p14:tracePt t="35185" x="4875213" y="3473450"/>
          <p14:tracePt t="35196" x="4902200" y="3492500"/>
          <p14:tracePt t="35211" x="4921250" y="3500438"/>
          <p14:tracePt t="35227" x="4929188" y="3509963"/>
          <p14:tracePt t="35244" x="4956175" y="3544888"/>
          <p14:tracePt t="35261" x="5010150" y="3581400"/>
          <p14:tracePt t="35277" x="5081588" y="3625850"/>
          <p14:tracePt t="35294" x="5160963" y="3724275"/>
          <p14:tracePt t="35312" x="5170488" y="3778250"/>
          <p14:tracePt t="35328" x="5187950" y="3822700"/>
          <p14:tracePt t="35361" x="5207000" y="3822700"/>
          <p14:tracePt t="35540" x="5224463" y="3813175"/>
          <p14:tracePt t="35554" x="5241925" y="3795713"/>
          <p14:tracePt t="35570" x="5278438" y="3786188"/>
          <p14:tracePt t="35582" x="5330825" y="3768725"/>
          <p14:tracePt t="35594" x="5384800" y="3724275"/>
          <p14:tracePt t="35611" x="5421313" y="3670300"/>
          <p14:tracePt t="35627" x="5465763" y="3652838"/>
          <p14:tracePt t="35644" x="5483225" y="3643313"/>
          <p14:tracePt t="35661" x="5492750" y="3643313"/>
          <p14:tracePt t="35678" x="5500688" y="3643313"/>
          <p14:tracePt t="35697" x="5537200" y="3598863"/>
          <p14:tracePt t="35712" x="5589588" y="3544888"/>
          <p14:tracePt t="35728" x="5599113" y="3544888"/>
          <p14:tracePt t="35744" x="5599113" y="3536950"/>
          <p14:tracePt t="35838" x="5599113" y="3517900"/>
          <p14:tracePt t="35854" x="5599113" y="3509963"/>
          <p14:tracePt t="35868" x="5599113" y="3500438"/>
          <p14:tracePt t="35881" x="5599113" y="3482975"/>
          <p14:tracePt t="35894" x="5599113" y="3473450"/>
          <p14:tracePt t="35911" x="5599113" y="3455988"/>
          <p14:tracePt t="35927" x="5599113" y="3429000"/>
          <p14:tracePt t="35945" x="5581650" y="3421063"/>
          <p14:tracePt t="35962" x="5564188" y="3411538"/>
          <p14:tracePt t="35978" x="5545138" y="3402013"/>
          <p14:tracePt t="35994" x="5518150" y="3402013"/>
          <p14:tracePt t="36011" x="5473700" y="3402013"/>
          <p14:tracePt t="36028" x="5429250" y="3421063"/>
          <p14:tracePt t="36044" x="5375275" y="3455988"/>
          <p14:tracePt t="36061" x="5322888" y="3473450"/>
          <p14:tracePt t="36077" x="5251450" y="3500438"/>
          <p14:tracePt t="36094" x="5143500" y="3527425"/>
          <p14:tracePt t="36111" x="5099050" y="3536950"/>
          <p14:tracePt t="36127" x="5072063" y="3536950"/>
          <p14:tracePt t="36144" x="5054600" y="3544888"/>
          <p14:tracePt t="36160" x="5037138" y="3554413"/>
          <p14:tracePt t="36177" x="5018088" y="3563938"/>
          <p14:tracePt t="36194" x="4992688" y="3589338"/>
          <p14:tracePt t="36212" x="4983163" y="3598863"/>
          <p14:tracePt t="36228" x="4973638" y="3608388"/>
          <p14:tracePt t="36244" x="4973638" y="3616325"/>
          <p14:tracePt t="36261" x="4965700" y="3643313"/>
          <p14:tracePt t="36277" x="4965700" y="3687763"/>
          <p14:tracePt t="36294" x="4956175" y="3733800"/>
          <p14:tracePt t="36311" x="4956175" y="3778250"/>
          <p14:tracePt t="36327" x="4956175" y="3840163"/>
          <p14:tracePt t="36344" x="4965700" y="3948113"/>
          <p14:tracePt t="36362" x="4965700" y="4019550"/>
          <p14:tracePt t="36377" x="4956175" y="4071938"/>
          <p14:tracePt t="36394" x="4946650" y="4135438"/>
          <p14:tracePt t="36411" x="4938713" y="4179888"/>
          <p14:tracePt t="36428" x="4921250" y="4233863"/>
          <p14:tracePt t="36445" x="4894263" y="4305300"/>
          <p14:tracePt t="36462" x="4848225" y="4411663"/>
          <p14:tracePt t="36478" x="4830763" y="4473575"/>
          <p14:tracePt t="36494" x="4813300" y="4519613"/>
          <p14:tracePt t="36511" x="4813300" y="4564063"/>
          <p14:tracePt t="36528" x="4803775" y="4608513"/>
          <p14:tracePt t="36544" x="4803775" y="4643438"/>
          <p14:tracePt t="36561" x="4795838" y="4687888"/>
          <p14:tracePt t="36577" x="4776788" y="4759325"/>
          <p14:tracePt t="36594" x="4751388" y="4921250"/>
          <p14:tracePt t="36611" x="4751388" y="4983163"/>
          <p14:tracePt t="36627" x="4768850" y="5054600"/>
          <p14:tracePt t="36645" x="4795838" y="5108575"/>
          <p14:tracePt t="36662" x="4830763" y="5135563"/>
          <p14:tracePt t="36678" x="4857750" y="5162550"/>
          <p14:tracePt t="36694" x="4902200" y="5187950"/>
          <p14:tracePt t="36711" x="4946650" y="5224463"/>
          <p14:tracePt t="36727" x="5108575" y="5322888"/>
          <p14:tracePt t="36744" x="5224463" y="5367338"/>
          <p14:tracePt t="36761" x="5349875" y="5394325"/>
          <p14:tracePt t="36777" x="5465763" y="5394325"/>
          <p14:tracePt t="36794" x="5564188" y="5394325"/>
          <p14:tracePt t="36810" x="5635625" y="5376863"/>
          <p14:tracePt t="36827" x="5697538" y="5376863"/>
          <p14:tracePt t="36844" x="5768975" y="5357813"/>
          <p14:tracePt t="36862" x="5822950" y="5349875"/>
          <p14:tracePt t="36877" x="5857875" y="5330825"/>
          <p14:tracePt t="36894" x="5911850" y="5313363"/>
          <p14:tracePt t="36912" x="5965825" y="5286375"/>
          <p14:tracePt t="36928" x="6045200" y="5233988"/>
          <p14:tracePt t="36945" x="6089650" y="5207000"/>
          <p14:tracePt t="36962" x="6143625" y="5180013"/>
          <p14:tracePt t="36978" x="6170613" y="5162550"/>
          <p14:tracePt t="36996" x="6188075" y="5143500"/>
          <p14:tracePt t="37012" x="6197600" y="5135563"/>
          <p14:tracePt t="37028" x="6207125" y="5116513"/>
          <p14:tracePt t="37044" x="6224588" y="5108575"/>
          <p14:tracePt t="37061" x="6232525" y="5091113"/>
          <p14:tracePt t="37077" x="6251575" y="5072063"/>
          <p14:tracePt t="37094" x="6259513" y="5010150"/>
          <p14:tracePt t="37112" x="6259513" y="4965700"/>
          <p14:tracePt t="37129" x="6251575" y="4902200"/>
          <p14:tracePt t="37144" x="6180138" y="4822825"/>
          <p14:tracePt t="37161" x="6072188" y="4741863"/>
          <p14:tracePt t="37178" x="5973763" y="4652963"/>
          <p14:tracePt t="37194" x="5902325" y="4591050"/>
          <p14:tracePt t="37211" x="5813425" y="4492625"/>
          <p14:tracePt t="37227" x="5715000" y="4367213"/>
          <p14:tracePt t="37244" x="5510213" y="4098925"/>
          <p14:tracePt t="37261" x="5340350" y="3911600"/>
          <p14:tracePt t="37277" x="5187950" y="3768725"/>
          <p14:tracePt t="37294" x="5099050" y="3724275"/>
          <p14:tracePt t="37310" x="5054600" y="3679825"/>
          <p14:tracePt t="37327" x="5000625" y="3643313"/>
          <p14:tracePt t="37344" x="4956175" y="3625850"/>
          <p14:tracePt t="37361" x="4911725" y="3589338"/>
          <p14:tracePt t="37378" x="4902200" y="3589338"/>
          <p14:tracePt t="37411" x="4875213" y="3598863"/>
          <p14:tracePt t="37442" x="4803775" y="3706813"/>
          <p14:tracePt t="37458" x="4705350" y="3840163"/>
          <p14:tracePt t="37473" x="4616450" y="3948113"/>
          <p14:tracePt t="37488" x="4589463" y="3983038"/>
          <p14:tracePt t="37502" x="4554538" y="4027488"/>
          <p14:tracePt t="37517" x="4545013" y="4037013"/>
          <p14:tracePt t="37533" x="4518025" y="4000500"/>
          <p14:tracePt t="37574" x="4500563" y="3956050"/>
          <p14:tracePt t="37582" x="4465638" y="3902075"/>
          <p14:tracePt t="37594" x="4375150" y="3768725"/>
          <p14:tracePt t="37611" x="4276725" y="3635375"/>
          <p14:tracePt t="37628" x="4116388" y="3429000"/>
          <p14:tracePt t="37644" x="4017963" y="3330575"/>
          <p14:tracePt t="37661" x="3911600" y="3259138"/>
          <p14:tracePt t="37678" x="3786188" y="3179763"/>
          <p14:tracePt t="37694" x="3670300" y="3125788"/>
          <p14:tracePt t="37711" x="3554413" y="3108325"/>
          <p14:tracePt t="37728" x="3473450" y="3108325"/>
          <p14:tracePt t="37744" x="3367088" y="3143250"/>
          <p14:tracePt t="37762" x="3322638" y="3179763"/>
          <p14:tracePt t="37778" x="3286125" y="3224213"/>
          <p14:tracePt t="37794" x="3259138" y="3295650"/>
          <p14:tracePt t="37811" x="3241675" y="3384550"/>
          <p14:tracePt t="37827" x="3224213" y="3446463"/>
          <p14:tracePt t="37844" x="3205163" y="3517900"/>
          <p14:tracePt t="37844" x="3197225" y="3554413"/>
          <p14:tracePt t="37865" x="3179763" y="3608388"/>
          <p14:tracePt t="37880" x="3170238" y="3670300"/>
          <p14:tracePt t="37895" x="3160713" y="3706813"/>
          <p14:tracePt t="37912" x="3143250" y="3733800"/>
          <p14:tracePt t="37928" x="3133725" y="3741738"/>
          <p14:tracePt t="37944" x="3108325" y="3751263"/>
          <p14:tracePt t="37962" x="3089275" y="3759200"/>
          <p14:tracePt t="37978" x="3036888" y="3759200"/>
          <p14:tracePt t="37995" x="2911475" y="3697288"/>
          <p14:tracePt t="38012" x="2751138" y="3643313"/>
          <p14:tracePt t="38028" x="2589213" y="3589338"/>
          <p14:tracePt t="38045" x="2411413" y="3527425"/>
          <p14:tracePt t="38061" x="2241550" y="3509963"/>
          <p14:tracePt t="38078" x="2071688" y="3492500"/>
          <p14:tracePt t="38094" x="1911350" y="3492500"/>
          <p14:tracePt t="38111" x="1741488" y="3500438"/>
          <p14:tracePt t="38128" x="1562100" y="3517900"/>
          <p14:tracePt t="38145" x="1276350" y="3616325"/>
          <p14:tracePt t="38162" x="1089025" y="3670300"/>
          <p14:tracePt t="38178" x="965200" y="3714750"/>
          <p14:tracePt t="38194" x="812800" y="3733800"/>
          <p14:tracePt t="38211" x="687388" y="3759200"/>
          <p14:tracePt t="38227" x="608013" y="3778250"/>
          <p14:tracePt t="38244" x="500063" y="3813175"/>
          <p14:tracePt t="38262" x="428625" y="3830638"/>
          <p14:tracePt t="38277" x="374650" y="3857625"/>
          <p14:tracePt t="38294" x="357188" y="3884613"/>
          <p14:tracePt t="38311" x="357188" y="3894138"/>
          <p14:tracePt t="38344" x="357188" y="3902075"/>
          <p14:tracePt t="38420" x="384175" y="3902075"/>
          <p14:tracePt t="38442" x="419100" y="3884613"/>
          <p14:tracePt t="38457" x="509588" y="3840163"/>
          <p14:tracePt t="38471" x="633413" y="3768725"/>
          <p14:tracePt t="38486" x="714375" y="3741738"/>
          <p14:tracePt t="38496" x="901700" y="3670300"/>
          <p14:tracePt t="38511" x="1214438" y="3608388"/>
          <p14:tracePt t="38528" x="1384300" y="3563938"/>
          <p14:tracePt t="38544" x="1536700" y="3517900"/>
          <p14:tracePt t="38561" x="1660525" y="3482975"/>
          <p14:tracePt t="38577" x="1803400" y="3465513"/>
          <p14:tracePt t="38594" x="1928813" y="3455988"/>
          <p14:tracePt t="38611" x="2081213" y="3455988"/>
          <p14:tracePt t="38627" x="2241550" y="3465513"/>
          <p14:tracePt t="38644" x="2517775" y="3527425"/>
          <p14:tracePt t="38662" x="2724150" y="3563938"/>
          <p14:tracePt t="38677" x="2928938" y="3581400"/>
          <p14:tracePt t="38694" x="3098800" y="3608388"/>
          <p14:tracePt t="38711" x="3276600" y="3616325"/>
          <p14:tracePt t="38727" x="3419475" y="3643313"/>
          <p14:tracePt t="38745" x="3482975" y="3679825"/>
          <p14:tracePt t="38762" x="3517900" y="3724275"/>
          <p14:tracePt t="38778" x="3517900" y="3805238"/>
          <p14:tracePt t="38795" x="3517900" y="3876675"/>
          <p14:tracePt t="38812" x="3527425" y="3929063"/>
          <p14:tracePt t="38828" x="3544888" y="3973513"/>
          <p14:tracePt t="38845" x="3562350" y="3983038"/>
          <p14:tracePt t="38863" x="3562350" y="3992563"/>
          <p14:tracePt t="38878" x="3571875" y="3992563"/>
          <p14:tracePt t="40771" x="3581400" y="3992563"/>
          <p14:tracePt t="41356" x="3633788" y="3956050"/>
          <p14:tracePt t="41372" x="3768725" y="3894138"/>
          <p14:tracePt t="41388" x="3830638" y="3857625"/>
          <p14:tracePt t="41402" x="3983038" y="3795713"/>
          <p14:tracePt t="41418" x="4081463" y="3768725"/>
          <p14:tracePt t="41434" x="4197350" y="3759200"/>
          <p14:tracePt t="41451" x="4313238" y="3751263"/>
          <p14:tracePt t="41466" x="4411663" y="3724275"/>
          <p14:tracePt t="41482" x="4483100" y="3724275"/>
          <p14:tracePt t="41497" x="4554538" y="3741738"/>
          <p14:tracePt t="41514" x="4633913" y="3768725"/>
          <p14:tracePt t="41530" x="4732338" y="3778250"/>
          <p14:tracePt t="41546" x="4786313" y="3778250"/>
          <p14:tracePt t="41563" x="4848225" y="3768725"/>
          <p14:tracePt t="41579" x="4902200" y="3751263"/>
          <p14:tracePt t="41596" x="4973638" y="3741738"/>
          <p14:tracePt t="41613" x="5037138" y="3741738"/>
          <p14:tracePt t="41629" x="5099050" y="3741738"/>
          <p14:tracePt t="41646" x="5197475" y="3759200"/>
          <p14:tracePt t="41663" x="5340350" y="3805238"/>
          <p14:tracePt t="41679" x="5527675" y="3867150"/>
          <p14:tracePt t="41696" x="5724525" y="3921125"/>
          <p14:tracePt t="41713" x="5956300" y="3992563"/>
          <p14:tracePt t="41729" x="6367463" y="4116388"/>
          <p14:tracePt t="41748" x="6589713" y="4179888"/>
          <p14:tracePt t="41763" x="6778625" y="4224338"/>
          <p14:tracePt t="41779" x="6965950" y="4268788"/>
          <p14:tracePt t="41796" x="7081838" y="4305300"/>
          <p14:tracePt t="41813" x="7126288" y="43227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pipelining?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27851"/>
            <a:ext cx="8228012" cy="5101172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i="1" dirty="0" smtClean="0">
                <a:solidFill>
                  <a:schemeClr val="accent1"/>
                </a:solidFill>
              </a:rPr>
              <a:t>The main idea: </a:t>
            </a:r>
            <a:r>
              <a:rPr lang="en-US" sz="2000" dirty="0" smtClean="0"/>
              <a:t>try to keep everyone busy with useful work</a:t>
            </a:r>
          </a:p>
          <a:p>
            <a:pPr marL="688975" lvl="1" indent="-342900">
              <a:spcBef>
                <a:spcPts val="600"/>
              </a:spcBef>
            </a:pPr>
            <a:r>
              <a:rPr lang="en-US" sz="1600" dirty="0" smtClean="0"/>
              <a:t>Pipelining is a general-purpose efficiency technique: it is not specific for processors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How to organize the pipeline?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Split the process into independent parts (</a:t>
            </a:r>
            <a:r>
              <a:rPr lang="en-US" sz="1600" dirty="0" smtClean="0">
                <a:solidFill>
                  <a:schemeClr val="accent1"/>
                </a:solidFill>
              </a:rPr>
              <a:t>stages</a:t>
            </a:r>
            <a:r>
              <a:rPr lang="en-US" sz="1600" dirty="0" smtClean="0"/>
              <a:t>)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Allow a stage starts execute the next workload event if the following stages are still processing the previous ones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There are a lot of example of pipelined execution in the real life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Assembly line (car, electronics, etc.)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Security control in an airport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Classical example using in CS is a laundry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 smtClean="0"/>
          </a:p>
        </p:txBody>
      </p:sp>
      <p:grpSp>
        <p:nvGrpSpPr>
          <p:cNvPr id="21" name="Group 20"/>
          <p:cNvGrpSpPr/>
          <p:nvPr/>
        </p:nvGrpSpPr>
        <p:grpSpPr>
          <a:xfrm>
            <a:off x="2414720" y="4744598"/>
            <a:ext cx="941832" cy="1532316"/>
            <a:chOff x="2414720" y="4744598"/>
            <a:chExt cx="941832" cy="1532316"/>
          </a:xfrm>
        </p:grpSpPr>
        <p:sp>
          <p:nvSpPr>
            <p:cNvPr id="8" name="TextBox 7"/>
            <p:cNvSpPr txBox="1"/>
            <p:nvPr/>
          </p:nvSpPr>
          <p:spPr>
            <a:xfrm>
              <a:off x="2512236" y="5697874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wash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414720" y="4744598"/>
              <a:ext cx="941832" cy="942362"/>
              <a:chOff x="2414720" y="4744598"/>
              <a:chExt cx="941832" cy="942362"/>
            </a:xfrm>
          </p:grpSpPr>
          <p:pic>
            <p:nvPicPr>
              <p:cNvPr id="6" name="Picture 9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313" y="4744598"/>
                <a:ext cx="749021" cy="784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ounded Rectangle 15"/>
              <p:cNvSpPr/>
              <p:nvPr/>
            </p:nvSpPr>
            <p:spPr bwMode="auto">
              <a:xfrm>
                <a:off x="2414720" y="5518543"/>
                <a:ext cx="941832" cy="168417"/>
              </a:xfrm>
              <a:prstGeom prst="roundRect">
                <a:avLst/>
              </a:prstGeom>
              <a:solidFill>
                <a:schemeClr val="accent2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2498650" y="5969137"/>
              <a:ext cx="71205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Neo Sans Intel" panose="020B0504020202020204" pitchFamily="34" charset="0"/>
                </a:rPr>
                <a:t>6</a:t>
              </a:r>
              <a:r>
                <a:rPr lang="en-US" sz="1400" dirty="0" smtClean="0">
                  <a:latin typeface="Neo Sans Intel" panose="020B0504020202020204" pitchFamily="34" charset="0"/>
                </a:rPr>
                <a:t>0 min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62374" y="4729674"/>
            <a:ext cx="1417320" cy="1547240"/>
            <a:chOff x="3662374" y="4729674"/>
            <a:chExt cx="1417320" cy="1547240"/>
          </a:xfrm>
        </p:grpSpPr>
        <p:pic>
          <p:nvPicPr>
            <p:cNvPr id="5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7144" y="4729674"/>
              <a:ext cx="928212" cy="741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119760" y="5697874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dry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662374" y="5519832"/>
              <a:ext cx="1417320" cy="168417"/>
            </a:xfrm>
            <a:prstGeom prst="roundRect">
              <a:avLst/>
            </a:prstGeom>
            <a:solidFill>
              <a:schemeClr val="accent6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41452" y="5969137"/>
              <a:ext cx="71205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Neo Sans Intel" panose="020B0504020202020204" pitchFamily="34" charset="0"/>
                </a:rPr>
                <a:t>8</a:t>
              </a:r>
              <a:r>
                <a:rPr lang="en-US" sz="1400" dirty="0" smtClean="0">
                  <a:latin typeface="Neo Sans Intel" panose="020B0504020202020204" pitchFamily="34" charset="0"/>
                </a:rPr>
                <a:t>0 min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26454" y="4914777"/>
            <a:ext cx="712054" cy="1362137"/>
            <a:chOff x="5226454" y="4914777"/>
            <a:chExt cx="712054" cy="1362137"/>
          </a:xfrm>
        </p:grpSpPr>
        <p:pic>
          <p:nvPicPr>
            <p:cNvPr id="11" name="Picture 12" descr="C:\Program Files (x86)\Microsoft Office\MEDIA\CAGCAT10\j0234266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189" y="4914777"/>
              <a:ext cx="571217" cy="556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277893" y="5688249"/>
              <a:ext cx="556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iron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5317361" y="5522887"/>
              <a:ext cx="468963" cy="178042"/>
            </a:xfrm>
            <a:prstGeom prst="roundRect">
              <a:avLst/>
            </a:prstGeom>
            <a:solidFill>
              <a:srgbClr val="C00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26454" y="5969137"/>
              <a:ext cx="71205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 smtClean="0">
                  <a:latin typeface="Neo Sans Intel" panose="020B0504020202020204" pitchFamily="34" charset="0"/>
                </a:rPr>
                <a:t>30 min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954624" y="4711756"/>
            <a:ext cx="928212" cy="1565158"/>
            <a:chOff x="5954624" y="4711756"/>
            <a:chExt cx="928212" cy="1565158"/>
          </a:xfrm>
        </p:grpSpPr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624" y="4711756"/>
              <a:ext cx="928212" cy="759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220400" y="5697874"/>
              <a:ext cx="557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fold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253853" y="5522887"/>
              <a:ext cx="468963" cy="178042"/>
            </a:xfrm>
            <a:prstGeom prst="roundRect">
              <a:avLst/>
            </a:prstGeom>
            <a:solidFill>
              <a:schemeClr val="accent5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62786" y="5969137"/>
              <a:ext cx="71205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 smtClean="0">
                  <a:latin typeface="Neo Sans Intel" panose="020B0504020202020204" pitchFamily="34" charset="0"/>
                </a:rPr>
                <a:t>30 min</a:t>
              </a:r>
            </a:p>
          </p:txBody>
        </p:sp>
      </p:grpSp>
      <p:pic>
        <p:nvPicPr>
          <p:cNvPr id="25" name="Audio 2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4385938"/>
      </p:ext>
    </p:extLst>
  </p:cSld>
  <p:clrMapOvr>
    <a:masterClrMapping/>
  </p:clrMapOvr>
  <p:transition advTm="2696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237" x="7375525" y="4286250"/>
          <p14:tracePt t="78361" x="7688263" y="4251325"/>
          <p14:tracePt t="78369" x="7875588" y="4251325"/>
          <p14:tracePt t="78375" x="7974013" y="4251325"/>
          <p14:tracePt t="78385" x="8010525" y="4251325"/>
          <p14:tracePt t="78402" x="8018463" y="4251325"/>
          <p14:tracePt t="78469" x="8027988" y="4241800"/>
          <p14:tracePt t="248659" x="8010525" y="4241800"/>
          <p14:tracePt t="249424" x="7956550" y="4241800"/>
          <p14:tracePt t="249432" x="7894638" y="4233863"/>
          <p14:tracePt t="249441" x="7742238" y="4214813"/>
          <p14:tracePt t="249456" x="7545388" y="4187825"/>
          <p14:tracePt t="249472" x="7259638" y="4187825"/>
          <p14:tracePt t="249488" x="6688138" y="4214813"/>
          <p14:tracePt t="249505" x="5670550" y="3948113"/>
          <p14:tracePt t="249522" x="4562475" y="3706813"/>
          <p14:tracePt t="249538" x="3322638" y="3473450"/>
          <p14:tracePt t="249556" x="3009900" y="3421063"/>
          <p14:tracePt t="249573" x="2867025" y="3394075"/>
          <p14:tracePt t="249589" x="2822575" y="3384550"/>
          <p14:tracePt t="249605" x="2768600" y="3384550"/>
          <p14:tracePt t="249622" x="2625725" y="3394075"/>
          <p14:tracePt t="249639" x="2393950" y="3438525"/>
          <p14:tracePt t="249655" x="2125663" y="3527425"/>
          <p14:tracePt t="249672" x="1803400" y="3662363"/>
          <p14:tracePt t="249688" x="1473200" y="3822700"/>
          <p14:tracePt t="249707" x="1330325" y="3956050"/>
          <p14:tracePt t="249722" x="1108075" y="4241800"/>
          <p14:tracePt t="249738" x="830263" y="4670425"/>
          <p14:tracePt t="249755" x="660400" y="4983163"/>
          <p14:tracePt t="249772" x="615950" y="5197475"/>
          <p14:tracePt t="249789" x="669925" y="5376863"/>
          <p14:tracePt t="249806" x="795338" y="5537200"/>
          <p14:tracePt t="249823" x="919163" y="5786438"/>
          <p14:tracePt t="249839" x="990600" y="6064250"/>
          <p14:tracePt t="249857" x="1027113" y="6234113"/>
          <p14:tracePt t="249873" x="1027113" y="6340475"/>
          <p14:tracePt t="249889" x="1044575" y="6394450"/>
          <p14:tracePt t="249905" x="1081088" y="6438900"/>
          <p14:tracePt t="249973" x="1608138" y="6251575"/>
          <p14:tracePt t="249988" x="1679575" y="6162675"/>
          <p14:tracePt t="250005" x="1714500" y="6099175"/>
          <p14:tracePt t="250022" x="1724025" y="6046788"/>
          <p14:tracePt t="250038" x="1741488" y="5983288"/>
          <p14:tracePt t="250055" x="1803400" y="5884863"/>
          <p14:tracePt t="250073" x="1857375" y="5822950"/>
          <p14:tracePt t="250089" x="1893888" y="5768975"/>
          <p14:tracePt t="250105" x="1938338" y="5741988"/>
          <p14:tracePt t="250122" x="1973263" y="5734050"/>
          <p14:tracePt t="250138" x="2000250" y="5734050"/>
          <p14:tracePt t="250155" x="2062163" y="5786438"/>
          <p14:tracePt t="250172" x="2259013" y="5929313"/>
          <p14:tracePt t="250189" x="2687638" y="6108700"/>
          <p14:tracePt t="250206" x="3027363" y="6162675"/>
          <p14:tracePt t="250224" x="3295650" y="6162675"/>
          <p14:tracePt t="250239" x="3490913" y="6099175"/>
          <p14:tracePt t="250255" x="3616325" y="6010275"/>
          <p14:tracePt t="250272" x="3679825" y="5948363"/>
          <p14:tracePt t="250288" x="3705225" y="5921375"/>
          <p14:tracePt t="250322" x="3687763" y="5921375"/>
          <p14:tracePt t="250441" x="3670300" y="5921375"/>
          <p14:tracePt t="250448" x="3643313" y="5921375"/>
          <p14:tracePt t="250457" x="3608388" y="5921375"/>
          <p14:tracePt t="250473" x="3536950" y="5938838"/>
          <p14:tracePt t="250488" x="3455988" y="5956300"/>
          <p14:tracePt t="250505" x="3394075" y="5975350"/>
          <p14:tracePt t="250522" x="3357563" y="5975350"/>
          <p14:tracePt t="250538" x="3348038" y="5975350"/>
          <p14:tracePt t="250555" x="3340100" y="5983288"/>
          <p14:tracePt t="250572" x="3330575" y="5983288"/>
          <p14:tracePt t="250589" x="3330575" y="5992813"/>
          <p14:tracePt t="250661" x="3330575" y="5983288"/>
          <p14:tracePt t="250957" x="3340100" y="5975350"/>
          <p14:tracePt t="250965" x="3340100" y="5965825"/>
          <p14:tracePt t="250974" x="3357563" y="5956300"/>
          <p14:tracePt t="250989" x="3367088" y="5938838"/>
          <p14:tracePt t="251005" x="3375025" y="5929313"/>
          <p14:tracePt t="251022" x="3384550" y="5921375"/>
          <p14:tracePt t="251055" x="3384550" y="5911850"/>
          <p14:tracePt t="251201" x="3394075" y="5911850"/>
          <p14:tracePt t="251215" x="3402013" y="5911850"/>
          <p14:tracePt t="251295" x="3411538" y="5911850"/>
          <p14:tracePt t="251301" x="3429000" y="5903913"/>
          <p14:tracePt t="251309" x="3455988" y="5894388"/>
          <p14:tracePt t="251322" x="3482975" y="5876925"/>
          <p14:tracePt t="251339" x="3527425" y="5867400"/>
          <p14:tracePt t="251358" x="3625850" y="5840413"/>
          <p14:tracePt t="251373" x="3705225" y="5822950"/>
          <p14:tracePt t="251389" x="3803650" y="5805488"/>
          <p14:tracePt t="251405" x="3902075" y="5786438"/>
          <p14:tracePt t="251422" x="3973513" y="5768975"/>
          <p14:tracePt t="251439" x="4017963" y="5751513"/>
          <p14:tracePt t="251455" x="4089400" y="5741988"/>
          <p14:tracePt t="251473" x="4152900" y="5741988"/>
          <p14:tracePt t="251489" x="4205288" y="5741988"/>
          <p14:tracePt t="251506" x="4268788" y="5734050"/>
          <p14:tracePt t="251522" x="4313238" y="5715000"/>
          <p14:tracePt t="251539" x="4384675" y="5697538"/>
          <p14:tracePt t="251555" x="4429125" y="5680075"/>
          <p14:tracePt t="251572" x="4438650" y="5670550"/>
          <p14:tracePt t="251588" x="4446588" y="5670550"/>
          <p14:tracePt t="251631" x="4456113" y="5670550"/>
          <p14:tracePt t="251645" x="4483100" y="5670550"/>
          <p14:tracePt t="251653" x="4500563" y="5670550"/>
          <p14:tracePt t="251661" x="4527550" y="5670550"/>
          <p14:tracePt t="251672" x="4554538" y="5670550"/>
          <p14:tracePt t="251688" x="4589463" y="5689600"/>
          <p14:tracePt t="251705" x="4652963" y="5689600"/>
          <p14:tracePt t="251722" x="4751388" y="5689600"/>
          <p14:tracePt t="251739" x="4803775" y="5680075"/>
          <p14:tracePt t="251756" x="4822825" y="5662613"/>
          <p14:tracePt t="251772" x="4830763" y="5662613"/>
          <p14:tracePt t="252692" x="4867275" y="5662613"/>
          <p14:tracePt t="252953" x="4894263" y="5653088"/>
          <p14:tracePt t="252961" x="4929188" y="5653088"/>
          <p14:tracePt t="252973" x="5010150" y="5643563"/>
          <p14:tracePt t="252989" x="5081588" y="5643563"/>
          <p14:tracePt t="253006" x="5187950" y="5643563"/>
          <p14:tracePt t="253023" x="5259388" y="5643563"/>
          <p14:tracePt t="253039" x="5322888" y="5653088"/>
          <p14:tracePt t="253056" x="5394325" y="5670550"/>
          <p14:tracePt t="253073" x="5446713" y="5670550"/>
          <p14:tracePt t="253089" x="5510213" y="5670550"/>
          <p14:tracePt t="253106" x="5554663" y="5662613"/>
          <p14:tracePt t="253123" x="5608638" y="5653088"/>
          <p14:tracePt t="253139" x="5653088" y="5653088"/>
          <p14:tracePt t="253156" x="5661025" y="5653088"/>
          <p14:tracePt t="253172" x="5680075" y="5653088"/>
          <p14:tracePt t="253189" x="5688013" y="5653088"/>
          <p14:tracePt t="253205" x="5724525" y="5653088"/>
          <p14:tracePt t="253223" x="5778500" y="5653088"/>
          <p14:tracePt t="253239" x="5822950" y="5653088"/>
          <p14:tracePt t="253255" x="5875338" y="5653088"/>
          <p14:tracePt t="253273" x="5884863" y="5653088"/>
          <p14:tracePt t="253306" x="5884863" y="5662613"/>
          <p14:tracePt t="253813" x="5840413" y="5670550"/>
          <p14:tracePt t="253821" x="5751513" y="5680075"/>
          <p14:tracePt t="253829" x="5616575" y="5707063"/>
          <p14:tracePt t="253839" x="5295900" y="5768975"/>
          <p14:tracePt t="253856" x="4992688" y="5795963"/>
          <p14:tracePt t="253872" x="4724400" y="5795963"/>
          <p14:tracePt t="253889" x="4500563" y="5778500"/>
          <p14:tracePt t="253906" x="4330700" y="5768975"/>
          <p14:tracePt t="253923" x="4295775" y="5768975"/>
          <p14:tracePt t="253956" x="4286250" y="5768975"/>
          <p14:tracePt t="254001" x="4276725" y="5778500"/>
          <p14:tracePt t="254009" x="4251325" y="5786438"/>
          <p14:tracePt t="254025" x="4214813" y="5813425"/>
          <p14:tracePt t="254039" x="4044950" y="5884863"/>
          <p14:tracePt t="254056" x="3894138" y="5911850"/>
          <p14:tracePt t="254073" x="3768725" y="5948363"/>
          <p14:tracePt t="254088" x="3652838" y="5975350"/>
          <p14:tracePt t="254105" x="3598863" y="5983288"/>
          <p14:tracePt t="254122" x="3536950" y="5983288"/>
          <p14:tracePt t="254140" x="3465513" y="5983288"/>
          <p14:tracePt t="254156" x="3303588" y="6010275"/>
          <p14:tracePt t="254173" x="3214688" y="6037263"/>
          <p14:tracePt t="254190" x="3152775" y="6064250"/>
          <p14:tracePt t="254206" x="3108325" y="6081713"/>
          <p14:tracePt t="254223" x="3081338" y="6099175"/>
          <p14:tracePt t="254239" x="3044825" y="6126163"/>
          <p14:tracePt t="254255" x="2990850" y="6180138"/>
          <p14:tracePt t="254272" x="2911475" y="6261100"/>
          <p14:tracePt t="254289" x="2867025" y="6313488"/>
          <p14:tracePt t="254306" x="2813050" y="6340475"/>
          <p14:tracePt t="254322" x="2759075" y="6340475"/>
          <p14:tracePt t="254339" x="2705100" y="6340475"/>
          <p14:tracePt t="254357" x="2652713" y="6340475"/>
          <p14:tracePt t="254372" x="2643188" y="6332538"/>
          <p14:tracePt t="254405" x="2660650" y="6332538"/>
          <p14:tracePt t="254557" x="2705100" y="6332538"/>
          <p14:tracePt t="254565" x="2741613" y="6332538"/>
          <p14:tracePt t="254574" x="2795588" y="6332538"/>
          <p14:tracePt t="254589" x="2840038" y="6323013"/>
          <p14:tracePt t="254606" x="2884488" y="6305550"/>
          <p14:tracePt t="254622" x="2965450" y="6305550"/>
          <p14:tracePt t="254639" x="3089275" y="6305550"/>
          <p14:tracePt t="254656" x="3286125" y="6313488"/>
          <p14:tracePt t="254673" x="3411538" y="6313488"/>
          <p14:tracePt t="254690" x="3527425" y="6305550"/>
          <p14:tracePt t="254706" x="3652838" y="6305550"/>
          <p14:tracePt t="254723" x="3813175" y="6305550"/>
          <p14:tracePt t="254739" x="4000500" y="6296025"/>
          <p14:tracePt t="254756" x="4133850" y="6269038"/>
          <p14:tracePt t="254772" x="4259263" y="6261100"/>
          <p14:tracePt t="254789" x="4367213" y="6261100"/>
          <p14:tracePt t="254806" x="4465638" y="6261100"/>
          <p14:tracePt t="254824" x="4537075" y="6278563"/>
          <p14:tracePt t="254840" x="4598988" y="6296025"/>
          <p14:tracePt t="254857" x="4660900" y="6313488"/>
          <p14:tracePt t="254873" x="4732338" y="6313488"/>
          <p14:tracePt t="254889" x="4795838" y="6305550"/>
          <p14:tracePt t="254905" x="4857750" y="6261100"/>
          <p14:tracePt t="254922" x="4938713" y="6180138"/>
          <p14:tracePt t="254940" x="5045075" y="6081713"/>
          <p14:tracePt t="254956" x="5170488" y="5992813"/>
          <p14:tracePt t="254973" x="5278438" y="5929313"/>
          <p14:tracePt t="254989" x="5349875" y="5911850"/>
          <p14:tracePt t="255006" x="5384800" y="5903913"/>
          <p14:tracePt t="255022" x="5411788" y="5876925"/>
          <p14:tracePt t="255039" x="5421313" y="5857875"/>
          <p14:tracePt t="255056" x="5446713" y="5795963"/>
          <p14:tracePt t="255074" x="5465763" y="5751513"/>
          <p14:tracePt t="255090" x="5473700" y="5734050"/>
          <p14:tracePt t="255106" x="5492750" y="5715000"/>
          <p14:tracePt t="255122" x="5510213" y="5715000"/>
          <p14:tracePt t="255139" x="5518150" y="5707063"/>
          <p14:tracePt t="255172" x="5527675" y="5697538"/>
          <p14:tracePt t="259132" x="5438775" y="5697538"/>
          <p14:tracePt t="259566" x="5251450" y="5697538"/>
          <p14:tracePt t="259572" x="4884738" y="5643563"/>
          <p14:tracePt t="259590" x="4598988" y="5572125"/>
          <p14:tracePt t="259606" x="4438650" y="5527675"/>
          <p14:tracePt t="259623" x="4429125" y="5510213"/>
          <p14:tracePt t="259657" x="4419600" y="5500688"/>
          <p14:tracePt t="259674" x="4375150" y="5483225"/>
          <p14:tracePt t="259691" x="4340225" y="5465763"/>
          <p14:tracePt t="259706" x="4330700" y="5456238"/>
          <p14:tracePt t="259724" x="4313238" y="5438775"/>
          <p14:tracePt t="259740" x="4295775" y="5429250"/>
          <p14:tracePt t="259756" x="4286250" y="5429250"/>
          <p14:tracePt t="259773" x="4268788" y="5429250"/>
          <p14:tracePt t="259790" x="4241800" y="5429250"/>
          <p14:tracePt t="259806" x="4224338" y="5429250"/>
          <p14:tracePt t="259824" x="4197350" y="5429250"/>
          <p14:tracePt t="259840" x="4143375" y="5438775"/>
          <p14:tracePt t="259858" x="4081463" y="5456238"/>
          <p14:tracePt t="259873" x="4017963" y="5456238"/>
          <p14:tracePt t="259890" x="3929063" y="5438775"/>
          <p14:tracePt t="259906" x="3840163" y="5384800"/>
          <p14:tracePt t="259924" x="3822700" y="5367338"/>
          <p14:tracePt t="259941" x="3768725" y="5357813"/>
          <p14:tracePt t="259956" x="3724275" y="5330825"/>
          <p14:tracePt t="259973" x="3670300" y="5313363"/>
          <p14:tracePt t="259990" x="3643313" y="5295900"/>
          <p14:tracePt t="260007" x="3625850" y="5286375"/>
          <p14:tracePt t="260023" x="3598863" y="5268913"/>
          <p14:tracePt t="260040" x="3581400" y="5259388"/>
          <p14:tracePt t="260057" x="3509963" y="5233988"/>
          <p14:tracePt t="260074" x="3455988" y="5214938"/>
          <p14:tracePt t="260091" x="3394075" y="5207000"/>
          <p14:tracePt t="260107" x="3286125" y="5207000"/>
          <p14:tracePt t="260123" x="3205163" y="5207000"/>
          <p14:tracePt t="260140" x="3160713" y="5207000"/>
          <p14:tracePt t="260156" x="3143250" y="5207000"/>
          <p14:tracePt t="260173" x="3108325" y="5207000"/>
          <p14:tracePt t="260190" x="2990850" y="5224463"/>
          <p14:tracePt t="260207" x="2911475" y="5241925"/>
          <p14:tracePt t="260224" x="2857500" y="5259388"/>
          <p14:tracePt t="260240" x="2813050" y="5278438"/>
          <p14:tracePt t="260256" x="2795588" y="5286375"/>
          <p14:tracePt t="260273" x="2751138" y="5305425"/>
          <p14:tracePt t="260290" x="2732088" y="5313363"/>
          <p14:tracePt t="260306" x="2714625" y="5322888"/>
          <p14:tracePt t="260324" x="2705100" y="5322888"/>
          <p14:tracePt t="260341" x="2679700" y="5340350"/>
          <p14:tracePt t="260358" x="2670175" y="5349875"/>
          <p14:tracePt t="260373" x="2670175" y="5357813"/>
          <p14:tracePt t="260406" x="2670175" y="5376863"/>
          <p14:tracePt t="260464" x="2697163" y="5394325"/>
          <p14:tracePt t="260473" x="2732088" y="5411788"/>
          <p14:tracePt t="260481" x="2768600" y="5429250"/>
          <p14:tracePt t="260490" x="2901950" y="5483225"/>
          <p14:tracePt t="260506" x="3098800" y="5546725"/>
          <p14:tracePt t="260523" x="3348038" y="5608638"/>
          <p14:tracePt t="260540" x="3616325" y="5643563"/>
          <p14:tracePt t="260556" x="4010025" y="5707063"/>
          <p14:tracePt t="260574" x="4241800" y="5734050"/>
          <p14:tracePt t="260591" x="4456113" y="5734050"/>
          <p14:tracePt t="260607" x="4679950" y="5715000"/>
          <p14:tracePt t="260623" x="4902200" y="5707063"/>
          <p14:tracePt t="260640" x="5108575" y="5707063"/>
          <p14:tracePt t="260657" x="5286375" y="5707063"/>
          <p14:tracePt t="260673" x="5446713" y="5715000"/>
          <p14:tracePt t="260690" x="5527675" y="5734050"/>
          <p14:tracePt t="260706" x="5589588" y="5734050"/>
          <p14:tracePt t="260724" x="5626100" y="5734050"/>
          <p14:tracePt t="260740" x="5688013" y="5734050"/>
          <p14:tracePt t="260756" x="5751513" y="5734050"/>
          <p14:tracePt t="260773" x="5813425" y="5734050"/>
          <p14:tracePt t="260790" x="5875338" y="5751513"/>
          <p14:tracePt t="260806" x="5921375" y="5751513"/>
          <p14:tracePt t="260824" x="5938838" y="5761038"/>
          <p14:tracePt t="260841" x="5956300" y="5761038"/>
          <p14:tracePt t="260858" x="5965825" y="5761038"/>
          <p14:tracePt t="260889" x="5973763" y="5761038"/>
          <p14:tracePt t="260896" x="5983288" y="5761038"/>
          <p14:tracePt t="260906" x="6018213" y="5761038"/>
          <p14:tracePt t="260923" x="6037263" y="5761038"/>
          <p14:tracePt t="260956" x="6045200" y="5761038"/>
          <p14:tracePt t="267162" x="6010275" y="5778500"/>
          <p14:tracePt t="267688" x="5875338" y="5813425"/>
          <p14:tracePt t="267696" x="5680075" y="5876925"/>
          <p14:tracePt t="267707" x="5143500" y="5992813"/>
          <p14:tracePt t="267725" x="4741863" y="6054725"/>
          <p14:tracePt t="267741" x="4633913" y="6037263"/>
          <p14:tracePt t="267757" x="4625975" y="6037263"/>
          <p14:tracePt t="267774" x="4608513" y="6027738"/>
          <p14:tracePt t="267838" x="4537075" y="6019800"/>
          <p14:tracePt t="267846" x="4446588" y="6019800"/>
          <p14:tracePt t="267857" x="4276725" y="6019800"/>
          <p14:tracePt t="267874" x="4170363" y="6019800"/>
          <p14:tracePt t="267892" x="4152900" y="6027738"/>
          <p14:tracePt t="267909" x="4143375" y="6027738"/>
          <p14:tracePt t="267924" x="4089400" y="6046788"/>
          <p14:tracePt t="267941" x="4010025" y="6064250"/>
          <p14:tracePt t="267957" x="3884613" y="6081713"/>
          <p14:tracePt t="267975" x="3759200" y="6099175"/>
          <p14:tracePt t="267991" x="3652838" y="6108700"/>
          <p14:tracePt t="268007" x="3554413" y="6118225"/>
          <p14:tracePt t="268024" x="3438525" y="6108700"/>
          <p14:tracePt t="268041" x="3394075" y="6091238"/>
          <p14:tracePt t="268057" x="3348038" y="6081713"/>
          <p14:tracePt t="268075" x="3330575" y="6072188"/>
          <p14:tracePt t="268091" x="3303588" y="6072188"/>
          <p14:tracePt t="268107" x="3259138" y="6064250"/>
          <p14:tracePt t="268123" x="3214688" y="6064250"/>
          <p14:tracePt t="268140" x="3125788" y="6046788"/>
          <p14:tracePt t="268157" x="3054350" y="6046788"/>
          <p14:tracePt t="268173" x="3000375" y="6037263"/>
          <p14:tracePt t="268191" x="2955925" y="6019800"/>
          <p14:tracePt t="268207" x="2946400" y="6010275"/>
          <p14:tracePt t="268224" x="2928938" y="6000750"/>
          <p14:tracePt t="268241" x="2928938" y="5992813"/>
          <p14:tracePt t="268257" x="2911475" y="5992813"/>
          <p14:tracePt t="268291" x="2911475" y="5983288"/>
          <p14:tracePt t="268400" x="2911475" y="5975350"/>
          <p14:tracePt t="268416" x="2919413" y="5975350"/>
          <p14:tracePt t="268424" x="2928938" y="5965825"/>
          <p14:tracePt t="268432" x="2955925" y="5956300"/>
          <p14:tracePt t="268441" x="3027363" y="5956300"/>
          <p14:tracePt t="268458" x="3152775" y="5948363"/>
          <p14:tracePt t="268475" x="3330575" y="5948363"/>
          <p14:tracePt t="268491" x="3554413" y="5948363"/>
          <p14:tracePt t="268508" x="3759200" y="5948363"/>
          <p14:tracePt t="268525" x="4044950" y="5948363"/>
          <p14:tracePt t="268542" x="4251325" y="5948363"/>
          <p14:tracePt t="268558" x="4491038" y="5948363"/>
          <p14:tracePt t="268574" x="4751388" y="5948363"/>
          <p14:tracePt t="268590" x="5010150" y="5948363"/>
          <p14:tracePt t="268607" x="5207000" y="5929313"/>
          <p14:tracePt t="268624" x="5367338" y="5911850"/>
          <p14:tracePt t="268640" x="5537200" y="5894388"/>
          <p14:tracePt t="268658" x="5626100" y="5876925"/>
          <p14:tracePt t="268674" x="5688013" y="5857875"/>
          <p14:tracePt t="268691" x="5741988" y="5849938"/>
          <p14:tracePt t="268708" x="5759450" y="5849938"/>
          <p14:tracePt t="268725" x="5768975" y="58499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Non-pipelined vs. Pipelined Laundry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245811" y="1541689"/>
            <a:ext cx="2651126" cy="622882"/>
            <a:chOff x="1482087" y="1196246"/>
            <a:chExt cx="3375062" cy="792971"/>
          </a:xfrm>
        </p:grpSpPr>
        <p:grpSp>
          <p:nvGrpSpPr>
            <p:cNvPr id="9" name="Group 8"/>
            <p:cNvGrpSpPr/>
            <p:nvPr/>
          </p:nvGrpSpPr>
          <p:grpSpPr>
            <a:xfrm>
              <a:off x="2415595" y="1196246"/>
              <a:ext cx="1417320" cy="792971"/>
              <a:chOff x="2897658" y="1191434"/>
              <a:chExt cx="1417320" cy="792971"/>
            </a:xfrm>
          </p:grpSpPr>
          <p:pic>
            <p:nvPicPr>
              <p:cNvPr id="34" name="Picture 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7024" y="1191434"/>
                <a:ext cx="698588" cy="558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Rounded Rectangle 41"/>
              <p:cNvSpPr/>
              <p:nvPr/>
            </p:nvSpPr>
            <p:spPr bwMode="auto">
              <a:xfrm>
                <a:off x="2897658" y="1815988"/>
                <a:ext cx="1417320" cy="168417"/>
              </a:xfrm>
              <a:prstGeom prst="roundRect">
                <a:avLst/>
              </a:prstGeom>
              <a:solidFill>
                <a:schemeClr val="accent6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835586" y="1324606"/>
              <a:ext cx="468963" cy="664611"/>
              <a:chOff x="3835586" y="1324606"/>
              <a:chExt cx="468963" cy="664611"/>
            </a:xfrm>
          </p:grpSpPr>
          <p:sp>
            <p:nvSpPr>
              <p:cNvPr id="43" name="Rounded Rectangle 42"/>
              <p:cNvSpPr/>
              <p:nvPr/>
            </p:nvSpPr>
            <p:spPr bwMode="auto">
              <a:xfrm>
                <a:off x="3835586" y="1811175"/>
                <a:ext cx="468963" cy="178042"/>
              </a:xfrm>
              <a:prstGeom prst="roundRect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pic>
            <p:nvPicPr>
              <p:cNvPr id="40" name="Picture 12" descr="C:\Program Files (x86)\Microsoft Office\MEDIA\CAGCAT10\j0234266.wmf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4490" y="1324606"/>
                <a:ext cx="429908" cy="419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4158561" y="1208565"/>
              <a:ext cx="698588" cy="780652"/>
              <a:chOff x="4158561" y="1208565"/>
              <a:chExt cx="698588" cy="780652"/>
            </a:xfrm>
          </p:grpSpPr>
          <p:pic>
            <p:nvPicPr>
              <p:cNvPr id="36" name="Picture 10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8561" y="1208565"/>
                <a:ext cx="698588" cy="571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Rounded Rectangle 43"/>
              <p:cNvSpPr/>
              <p:nvPr/>
            </p:nvSpPr>
            <p:spPr bwMode="auto">
              <a:xfrm>
                <a:off x="4296746" y="1811175"/>
                <a:ext cx="468963" cy="178042"/>
              </a:xfrm>
              <a:prstGeom prst="roundRect">
                <a:avLst/>
              </a:prstGeom>
              <a:solidFill>
                <a:schemeClr val="accent5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482087" y="1220799"/>
              <a:ext cx="941832" cy="768418"/>
              <a:chOff x="1503107" y="1215987"/>
              <a:chExt cx="941832" cy="768418"/>
            </a:xfrm>
          </p:grpSpPr>
          <p:pic>
            <p:nvPicPr>
              <p:cNvPr id="35" name="Picture 9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2160" y="1215987"/>
                <a:ext cx="563726" cy="59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Rounded Rectangle 44"/>
              <p:cNvSpPr/>
              <p:nvPr/>
            </p:nvSpPr>
            <p:spPr bwMode="auto">
              <a:xfrm>
                <a:off x="1503107" y="1815988"/>
                <a:ext cx="941832" cy="168417"/>
              </a:xfrm>
              <a:prstGeom prst="roundRect">
                <a:avLst/>
              </a:prstGeom>
              <a:solidFill>
                <a:schemeClr val="accent2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84840" y="1921273"/>
            <a:ext cx="1147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eo Sans Intel" panose="020B0504020202020204" pitchFamily="34" charset="0"/>
              </a:rPr>
              <a:t>w</a:t>
            </a:r>
            <a:r>
              <a:rPr lang="en-US" sz="1400" dirty="0" smtClean="0">
                <a:latin typeface="Neo Sans Intel" panose="020B0504020202020204" pitchFamily="34" charset="0"/>
              </a:rPr>
              <a:t>orkload </a:t>
            </a:r>
            <a:r>
              <a:rPr lang="en-US" sz="1400" b="1" dirty="0" smtClean="0">
                <a:latin typeface="Neo Sans Intel" panose="020B0504020202020204" pitchFamily="34" charset="0"/>
              </a:rPr>
              <a:t>#1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37846" y="2315426"/>
            <a:ext cx="1147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eo Sans Intel" panose="020B0504020202020204" pitchFamily="34" charset="0"/>
              </a:rPr>
              <a:t>w</a:t>
            </a:r>
            <a:r>
              <a:rPr lang="en-US" sz="1400" dirty="0" smtClean="0">
                <a:latin typeface="Neo Sans Intel" panose="020B0504020202020204" pitchFamily="34" charset="0"/>
              </a:rPr>
              <a:t>orkload </a:t>
            </a:r>
            <a:r>
              <a:rPr lang="en-US" sz="1400" b="1" dirty="0" smtClean="0">
                <a:latin typeface="Neo Sans Intel" panose="020B0504020202020204" pitchFamily="34" charset="0"/>
              </a:rPr>
              <a:t>#2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895963" y="1927770"/>
            <a:ext cx="2651127" cy="622882"/>
            <a:chOff x="1482087" y="1196246"/>
            <a:chExt cx="3375062" cy="792971"/>
          </a:xfrm>
        </p:grpSpPr>
        <p:grpSp>
          <p:nvGrpSpPr>
            <p:cNvPr id="63" name="Group 62"/>
            <p:cNvGrpSpPr/>
            <p:nvPr/>
          </p:nvGrpSpPr>
          <p:grpSpPr>
            <a:xfrm>
              <a:off x="2415595" y="1196246"/>
              <a:ext cx="1417320" cy="792971"/>
              <a:chOff x="2897658" y="1191434"/>
              <a:chExt cx="1417320" cy="792971"/>
            </a:xfrm>
          </p:grpSpPr>
          <p:pic>
            <p:nvPicPr>
              <p:cNvPr id="73" name="Picture 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7024" y="1191434"/>
                <a:ext cx="698588" cy="558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Rounded Rectangle 73"/>
              <p:cNvSpPr/>
              <p:nvPr/>
            </p:nvSpPr>
            <p:spPr bwMode="auto">
              <a:xfrm>
                <a:off x="2897658" y="1815988"/>
                <a:ext cx="1417320" cy="168417"/>
              </a:xfrm>
              <a:prstGeom prst="roundRect">
                <a:avLst/>
              </a:prstGeom>
              <a:solidFill>
                <a:schemeClr val="accent6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835586" y="1324606"/>
              <a:ext cx="468963" cy="664611"/>
              <a:chOff x="3835586" y="1324606"/>
              <a:chExt cx="468963" cy="664611"/>
            </a:xfrm>
          </p:grpSpPr>
          <p:pic>
            <p:nvPicPr>
              <p:cNvPr id="71" name="Picture 12" descr="C:\Program Files (x86)\Microsoft Office\MEDIA\CAGCAT10\j0234266.wmf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4490" y="1324606"/>
                <a:ext cx="429908" cy="419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Rounded Rectangle 71"/>
              <p:cNvSpPr/>
              <p:nvPr/>
            </p:nvSpPr>
            <p:spPr bwMode="auto">
              <a:xfrm>
                <a:off x="3835586" y="1811175"/>
                <a:ext cx="468963" cy="178042"/>
              </a:xfrm>
              <a:prstGeom prst="roundRect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4158561" y="1208565"/>
              <a:ext cx="698588" cy="780652"/>
              <a:chOff x="4158561" y="1208565"/>
              <a:chExt cx="698588" cy="780652"/>
            </a:xfrm>
          </p:grpSpPr>
          <p:pic>
            <p:nvPicPr>
              <p:cNvPr id="69" name="Picture 10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8561" y="1208565"/>
                <a:ext cx="698588" cy="571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0" name="Rounded Rectangle 69"/>
              <p:cNvSpPr/>
              <p:nvPr/>
            </p:nvSpPr>
            <p:spPr bwMode="auto">
              <a:xfrm>
                <a:off x="4296746" y="1811175"/>
                <a:ext cx="468963" cy="178042"/>
              </a:xfrm>
              <a:prstGeom prst="roundRect">
                <a:avLst/>
              </a:prstGeom>
              <a:solidFill>
                <a:schemeClr val="accent5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482087" y="1220799"/>
              <a:ext cx="941832" cy="768418"/>
              <a:chOff x="1503107" y="1215987"/>
              <a:chExt cx="941832" cy="768418"/>
            </a:xfrm>
          </p:grpSpPr>
          <p:pic>
            <p:nvPicPr>
              <p:cNvPr id="67" name="Picture 9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2160" y="1215987"/>
                <a:ext cx="563726" cy="59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" name="Rounded Rectangle 67"/>
              <p:cNvSpPr/>
              <p:nvPr/>
            </p:nvSpPr>
            <p:spPr bwMode="auto">
              <a:xfrm>
                <a:off x="1503107" y="1815988"/>
                <a:ext cx="941832" cy="168417"/>
              </a:xfrm>
              <a:prstGeom prst="roundRect">
                <a:avLst/>
              </a:prstGeom>
              <a:solidFill>
                <a:schemeClr val="accent2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7" name="TextBox 76"/>
          <p:cNvSpPr txBox="1"/>
          <p:nvPr/>
        </p:nvSpPr>
        <p:spPr>
          <a:xfrm>
            <a:off x="5248647" y="2772373"/>
            <a:ext cx="1147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eo Sans Intel" panose="020B0504020202020204" pitchFamily="34" charset="0"/>
              </a:rPr>
              <a:t>w</a:t>
            </a:r>
            <a:r>
              <a:rPr lang="en-US" sz="1400" dirty="0" smtClean="0">
                <a:latin typeface="Neo Sans Intel" panose="020B0504020202020204" pitchFamily="34" charset="0"/>
              </a:rPr>
              <a:t>orkload </a:t>
            </a:r>
            <a:r>
              <a:rPr lang="en-US" sz="1400" b="1" dirty="0" smtClean="0">
                <a:latin typeface="Neo Sans Intel" panose="020B0504020202020204" pitchFamily="34" charset="0"/>
              </a:rPr>
              <a:t>#3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481639" y="2352385"/>
            <a:ext cx="2651127" cy="622882"/>
            <a:chOff x="1482087" y="1196246"/>
            <a:chExt cx="3375062" cy="792971"/>
          </a:xfrm>
        </p:grpSpPr>
        <p:grpSp>
          <p:nvGrpSpPr>
            <p:cNvPr id="79" name="Group 78"/>
            <p:cNvGrpSpPr/>
            <p:nvPr/>
          </p:nvGrpSpPr>
          <p:grpSpPr>
            <a:xfrm>
              <a:off x="2415595" y="1196246"/>
              <a:ext cx="1417320" cy="792971"/>
              <a:chOff x="2897658" y="1191434"/>
              <a:chExt cx="1417320" cy="792971"/>
            </a:xfrm>
          </p:grpSpPr>
          <p:pic>
            <p:nvPicPr>
              <p:cNvPr id="89" name="Picture 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7024" y="1191434"/>
                <a:ext cx="698588" cy="558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Rounded Rectangle 89"/>
              <p:cNvSpPr/>
              <p:nvPr/>
            </p:nvSpPr>
            <p:spPr bwMode="auto">
              <a:xfrm>
                <a:off x="2897658" y="1815988"/>
                <a:ext cx="1417320" cy="168417"/>
              </a:xfrm>
              <a:prstGeom prst="roundRect">
                <a:avLst/>
              </a:prstGeom>
              <a:solidFill>
                <a:schemeClr val="accent6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835586" y="1324606"/>
              <a:ext cx="468963" cy="664611"/>
              <a:chOff x="3835586" y="1324606"/>
              <a:chExt cx="468963" cy="664611"/>
            </a:xfrm>
          </p:grpSpPr>
          <p:pic>
            <p:nvPicPr>
              <p:cNvPr id="87" name="Picture 12" descr="C:\Program Files (x86)\Microsoft Office\MEDIA\CAGCAT10\j0234266.wmf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4490" y="1324606"/>
                <a:ext cx="429908" cy="419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8" name="Rounded Rectangle 87"/>
              <p:cNvSpPr/>
              <p:nvPr/>
            </p:nvSpPr>
            <p:spPr bwMode="auto">
              <a:xfrm>
                <a:off x="3835586" y="1811175"/>
                <a:ext cx="468963" cy="178042"/>
              </a:xfrm>
              <a:prstGeom prst="roundRect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158561" y="1208565"/>
              <a:ext cx="698588" cy="780652"/>
              <a:chOff x="4158561" y="1208565"/>
              <a:chExt cx="698588" cy="780652"/>
            </a:xfrm>
          </p:grpSpPr>
          <p:pic>
            <p:nvPicPr>
              <p:cNvPr id="85" name="Picture 10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8561" y="1208565"/>
                <a:ext cx="698588" cy="571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Rounded Rectangle 85"/>
              <p:cNvSpPr/>
              <p:nvPr/>
            </p:nvSpPr>
            <p:spPr bwMode="auto">
              <a:xfrm>
                <a:off x="4296746" y="1811175"/>
                <a:ext cx="468963" cy="178042"/>
              </a:xfrm>
              <a:prstGeom prst="roundRect">
                <a:avLst/>
              </a:prstGeom>
              <a:solidFill>
                <a:schemeClr val="accent5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482087" y="1220799"/>
              <a:ext cx="941832" cy="768418"/>
              <a:chOff x="1503107" y="1215987"/>
              <a:chExt cx="941832" cy="768418"/>
            </a:xfrm>
          </p:grpSpPr>
          <p:pic>
            <p:nvPicPr>
              <p:cNvPr id="83" name="Picture 9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2160" y="1215987"/>
                <a:ext cx="563726" cy="59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Rounded Rectangle 83"/>
              <p:cNvSpPr/>
              <p:nvPr/>
            </p:nvSpPr>
            <p:spPr bwMode="auto">
              <a:xfrm>
                <a:off x="1503107" y="1815988"/>
                <a:ext cx="941832" cy="168417"/>
              </a:xfrm>
              <a:prstGeom prst="roundRect">
                <a:avLst/>
              </a:prstGeom>
              <a:solidFill>
                <a:schemeClr val="accent2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1984170" y="3984250"/>
            <a:ext cx="1133856" cy="634377"/>
            <a:chOff x="2897658" y="1191434"/>
            <a:chExt cx="1417320" cy="792971"/>
          </a:xfrm>
        </p:grpSpPr>
        <p:pic>
          <p:nvPicPr>
            <p:cNvPr id="51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024" y="1191434"/>
              <a:ext cx="698588" cy="558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Rounded Rectangle 51"/>
            <p:cNvSpPr/>
            <p:nvPr/>
          </p:nvSpPr>
          <p:spPr bwMode="auto">
            <a:xfrm>
              <a:off x="2897658" y="1815988"/>
              <a:ext cx="1417320" cy="168417"/>
            </a:xfrm>
            <a:prstGeom prst="roundRect">
              <a:avLst/>
            </a:prstGeom>
            <a:solidFill>
              <a:schemeClr val="accent6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118027" y="4086938"/>
            <a:ext cx="375170" cy="531689"/>
            <a:chOff x="3835586" y="1324606"/>
            <a:chExt cx="468963" cy="664611"/>
          </a:xfrm>
        </p:grpSpPr>
        <p:pic>
          <p:nvPicPr>
            <p:cNvPr id="54" name="Picture 12" descr="C:\Program Files (x86)\Microsoft Office\MEDIA\CAGCAT10\j0234266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490" y="1324606"/>
              <a:ext cx="429908" cy="41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ounded Rectangle 54"/>
            <p:cNvSpPr/>
            <p:nvPr/>
          </p:nvSpPr>
          <p:spPr bwMode="auto">
            <a:xfrm>
              <a:off x="3835586" y="1811175"/>
              <a:ext cx="468963" cy="178042"/>
            </a:xfrm>
            <a:prstGeom prst="roundRect">
              <a:avLst/>
            </a:prstGeom>
            <a:solidFill>
              <a:srgbClr val="C00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70892" y="3994105"/>
            <a:ext cx="558871" cy="624522"/>
            <a:chOff x="4158561" y="1208565"/>
            <a:chExt cx="698588" cy="780652"/>
          </a:xfrm>
        </p:grpSpPr>
        <p:pic>
          <p:nvPicPr>
            <p:cNvPr id="57" name="Picture 10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8561" y="1208565"/>
              <a:ext cx="698588" cy="57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Rounded Rectangle 57"/>
            <p:cNvSpPr/>
            <p:nvPr/>
          </p:nvSpPr>
          <p:spPr bwMode="auto">
            <a:xfrm>
              <a:off x="4296746" y="1811175"/>
              <a:ext cx="468963" cy="178042"/>
            </a:xfrm>
            <a:prstGeom prst="roundRect">
              <a:avLst/>
            </a:prstGeom>
            <a:solidFill>
              <a:schemeClr val="accent5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30705" y="4003892"/>
            <a:ext cx="753466" cy="614734"/>
            <a:chOff x="1503107" y="1215987"/>
            <a:chExt cx="941832" cy="768418"/>
          </a:xfrm>
        </p:grpSpPr>
        <p:pic>
          <p:nvPicPr>
            <p:cNvPr id="60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160" y="1215987"/>
              <a:ext cx="563726" cy="590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ounded Rectangle 60"/>
            <p:cNvSpPr/>
            <p:nvPr/>
          </p:nvSpPr>
          <p:spPr bwMode="auto">
            <a:xfrm>
              <a:off x="1503107" y="1815988"/>
              <a:ext cx="941832" cy="168417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7498" y="4347784"/>
            <a:ext cx="1147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eo Sans Intel" panose="020B0504020202020204" pitchFamily="34" charset="0"/>
              </a:rPr>
              <a:t>w</a:t>
            </a:r>
            <a:r>
              <a:rPr lang="en-US" sz="1400" dirty="0" smtClean="0">
                <a:latin typeface="Neo Sans Intel" panose="020B0504020202020204" pitchFamily="34" charset="0"/>
              </a:rPr>
              <a:t>orkload </a:t>
            </a:r>
            <a:r>
              <a:rPr lang="en-US" sz="1400" b="1" dirty="0" smtClean="0">
                <a:latin typeface="Neo Sans Intel" panose="020B0504020202020204" pitchFamily="34" charset="0"/>
              </a:rPr>
              <a:t>#1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1984170" y="4671605"/>
            <a:ext cx="753466" cy="614734"/>
            <a:chOff x="1503107" y="1215987"/>
            <a:chExt cx="941832" cy="768418"/>
          </a:xfrm>
        </p:grpSpPr>
        <p:pic>
          <p:nvPicPr>
            <p:cNvPr id="93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160" y="1215987"/>
              <a:ext cx="563726" cy="590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Rounded Rectangle 93"/>
            <p:cNvSpPr/>
            <p:nvPr/>
          </p:nvSpPr>
          <p:spPr bwMode="auto">
            <a:xfrm>
              <a:off x="1503107" y="1815988"/>
              <a:ext cx="941832" cy="168417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727974" y="5286339"/>
            <a:ext cx="753466" cy="614734"/>
            <a:chOff x="1503107" y="1215987"/>
            <a:chExt cx="941832" cy="768418"/>
          </a:xfrm>
        </p:grpSpPr>
        <p:pic>
          <p:nvPicPr>
            <p:cNvPr id="96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160" y="1215987"/>
              <a:ext cx="563726" cy="590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Rounded Rectangle 96"/>
            <p:cNvSpPr/>
            <p:nvPr/>
          </p:nvSpPr>
          <p:spPr bwMode="auto">
            <a:xfrm>
              <a:off x="1503107" y="1815988"/>
              <a:ext cx="941832" cy="168417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3118337" y="4643254"/>
            <a:ext cx="1133856" cy="634377"/>
            <a:chOff x="2897658" y="1191434"/>
            <a:chExt cx="1417320" cy="792971"/>
          </a:xfrm>
        </p:grpSpPr>
        <p:pic>
          <p:nvPicPr>
            <p:cNvPr id="10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024" y="1191434"/>
              <a:ext cx="698588" cy="558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Rounded Rectangle 102"/>
            <p:cNvSpPr/>
            <p:nvPr/>
          </p:nvSpPr>
          <p:spPr bwMode="auto">
            <a:xfrm>
              <a:off x="2897658" y="1815988"/>
              <a:ext cx="1417320" cy="168417"/>
            </a:xfrm>
            <a:prstGeom prst="roundRect">
              <a:avLst/>
            </a:prstGeom>
            <a:solidFill>
              <a:schemeClr val="accent6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237833" y="5273567"/>
            <a:ext cx="1133856" cy="634377"/>
            <a:chOff x="2897658" y="1191434"/>
            <a:chExt cx="1417320" cy="792971"/>
          </a:xfrm>
        </p:grpSpPr>
        <p:pic>
          <p:nvPicPr>
            <p:cNvPr id="105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024" y="1191434"/>
              <a:ext cx="698588" cy="558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" name="Rounded Rectangle 105"/>
            <p:cNvSpPr/>
            <p:nvPr/>
          </p:nvSpPr>
          <p:spPr bwMode="auto">
            <a:xfrm>
              <a:off x="2897658" y="1815988"/>
              <a:ext cx="1417320" cy="168417"/>
            </a:xfrm>
            <a:prstGeom prst="roundRect">
              <a:avLst/>
            </a:prstGeom>
            <a:solidFill>
              <a:schemeClr val="accent6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257724" y="4745942"/>
            <a:ext cx="375170" cy="531689"/>
            <a:chOff x="3835586" y="1324606"/>
            <a:chExt cx="468963" cy="664611"/>
          </a:xfrm>
        </p:grpSpPr>
        <p:pic>
          <p:nvPicPr>
            <p:cNvPr id="114" name="Picture 12" descr="C:\Program Files (x86)\Microsoft Office\MEDIA\CAGCAT10\j0234266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490" y="1324606"/>
              <a:ext cx="429908" cy="41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Rounded Rectangle 114"/>
            <p:cNvSpPr/>
            <p:nvPr/>
          </p:nvSpPr>
          <p:spPr bwMode="auto">
            <a:xfrm>
              <a:off x="3835586" y="1811175"/>
              <a:ext cx="468963" cy="178042"/>
            </a:xfrm>
            <a:prstGeom prst="roundRect">
              <a:avLst/>
            </a:prstGeom>
            <a:solidFill>
              <a:srgbClr val="C00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510589" y="4653109"/>
            <a:ext cx="558871" cy="624522"/>
            <a:chOff x="4158561" y="1208565"/>
            <a:chExt cx="698588" cy="780652"/>
          </a:xfrm>
        </p:grpSpPr>
        <p:pic>
          <p:nvPicPr>
            <p:cNvPr id="117" name="Picture 10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8561" y="1208565"/>
              <a:ext cx="698588" cy="57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Rounded Rectangle 117"/>
            <p:cNvSpPr/>
            <p:nvPr/>
          </p:nvSpPr>
          <p:spPr bwMode="auto">
            <a:xfrm>
              <a:off x="4296746" y="1811175"/>
              <a:ext cx="468963" cy="178042"/>
            </a:xfrm>
            <a:prstGeom prst="roundRect">
              <a:avLst/>
            </a:prstGeom>
            <a:solidFill>
              <a:schemeClr val="accent5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386290" y="5376255"/>
            <a:ext cx="375170" cy="531689"/>
            <a:chOff x="3835586" y="1324606"/>
            <a:chExt cx="468963" cy="664611"/>
          </a:xfrm>
        </p:grpSpPr>
        <p:pic>
          <p:nvPicPr>
            <p:cNvPr id="120" name="Picture 12" descr="C:\Program Files (x86)\Microsoft Office\MEDIA\CAGCAT10\j0234266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490" y="1324606"/>
              <a:ext cx="429908" cy="41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Rounded Rectangle 120"/>
            <p:cNvSpPr/>
            <p:nvPr/>
          </p:nvSpPr>
          <p:spPr bwMode="auto">
            <a:xfrm>
              <a:off x="3835586" y="1811175"/>
              <a:ext cx="468963" cy="178042"/>
            </a:xfrm>
            <a:prstGeom prst="roundRect">
              <a:avLst/>
            </a:prstGeom>
            <a:solidFill>
              <a:srgbClr val="C00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639154" y="5283422"/>
            <a:ext cx="558871" cy="624522"/>
            <a:chOff x="4158561" y="1208565"/>
            <a:chExt cx="698588" cy="780652"/>
          </a:xfrm>
        </p:grpSpPr>
        <p:pic>
          <p:nvPicPr>
            <p:cNvPr id="123" name="Picture 10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8561" y="1208565"/>
              <a:ext cx="698588" cy="57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Rounded Rectangle 123"/>
            <p:cNvSpPr/>
            <p:nvPr/>
          </p:nvSpPr>
          <p:spPr bwMode="auto">
            <a:xfrm>
              <a:off x="4296746" y="1811175"/>
              <a:ext cx="468963" cy="178042"/>
            </a:xfrm>
            <a:prstGeom prst="roundRect">
              <a:avLst/>
            </a:prstGeom>
            <a:solidFill>
              <a:schemeClr val="accent5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832781" y="5056899"/>
            <a:ext cx="1147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eo Sans Intel" panose="020B0504020202020204" pitchFamily="34" charset="0"/>
              </a:rPr>
              <a:t>w</a:t>
            </a:r>
            <a:r>
              <a:rPr lang="en-US" sz="1400" dirty="0" smtClean="0">
                <a:latin typeface="Neo Sans Intel" panose="020B0504020202020204" pitchFamily="34" charset="0"/>
              </a:rPr>
              <a:t>orkload </a:t>
            </a:r>
            <a:r>
              <a:rPr lang="en-US" sz="1400" b="1" dirty="0" smtClean="0">
                <a:latin typeface="Neo Sans Intel" panose="020B0504020202020204" pitchFamily="34" charset="0"/>
              </a:rPr>
              <a:t>#2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537011" y="5656250"/>
            <a:ext cx="1147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eo Sans Intel" panose="020B0504020202020204" pitchFamily="34" charset="0"/>
              </a:rPr>
              <a:t>w</a:t>
            </a:r>
            <a:r>
              <a:rPr lang="en-US" sz="1400" dirty="0" smtClean="0">
                <a:latin typeface="Neo Sans Intel" panose="020B0504020202020204" pitchFamily="34" charset="0"/>
              </a:rPr>
              <a:t>orkload </a:t>
            </a:r>
            <a:r>
              <a:rPr lang="en-US" sz="1400" b="1" dirty="0" smtClean="0">
                <a:latin typeface="Neo Sans Intel" panose="020B0504020202020204" pitchFamily="34" charset="0"/>
              </a:rPr>
              <a:t>#3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sp>
        <p:nvSpPr>
          <p:cNvPr id="133" name="Left-Right Arrow 132"/>
          <p:cNvSpPr/>
          <p:nvPr/>
        </p:nvSpPr>
        <p:spPr bwMode="auto">
          <a:xfrm>
            <a:off x="2636831" y="4827758"/>
            <a:ext cx="531417" cy="249450"/>
          </a:xfrm>
          <a:prstGeom prst="leftRightArrow">
            <a:avLst/>
          </a:prstGeom>
          <a:solidFill>
            <a:srgbClr val="F3702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200" dirty="0" smtClean="0">
                <a:latin typeface="Neo Sans Intel" pitchFamily="34" charset="0"/>
                <a:cs typeface="Arial" pitchFamily="34" charset="0"/>
              </a:rPr>
              <a:t>busy</a:t>
            </a:r>
            <a:endParaRPr lang="ru-RU" sz="1200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34" name="Left-Right Arrow 133"/>
          <p:cNvSpPr/>
          <p:nvPr/>
        </p:nvSpPr>
        <p:spPr bwMode="auto">
          <a:xfrm>
            <a:off x="3479708" y="5545145"/>
            <a:ext cx="778015" cy="249450"/>
          </a:xfrm>
          <a:prstGeom prst="leftRightArrow">
            <a:avLst/>
          </a:prstGeom>
          <a:solidFill>
            <a:srgbClr val="F3702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200" dirty="0" smtClean="0">
                <a:latin typeface="Neo Sans Intel" pitchFamily="34" charset="0"/>
                <a:cs typeface="Arial" pitchFamily="34" charset="0"/>
              </a:rPr>
              <a:t>busy</a:t>
            </a:r>
            <a:endParaRPr lang="ru-RU" sz="1200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8155" y="1039967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  <a:latin typeface="Neo Sans Intel Medium" panose="020B0604020202020204" pitchFamily="34" charset="0"/>
              </a:rPr>
              <a:t>Non-Pipelined</a:t>
            </a:r>
            <a:endParaRPr lang="ru-RU" sz="20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8155" y="3430047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  <a:latin typeface="Neo Sans Intel Medium" panose="020B0604020202020204" pitchFamily="34" charset="0"/>
              </a:rPr>
              <a:t>Pipelined</a:t>
            </a:r>
            <a:endParaRPr lang="ru-RU" sz="20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715297" y="1039967"/>
            <a:ext cx="6641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Neo Sans Intel Medium" panose="020B0604020202020204" pitchFamily="34" charset="0"/>
              </a:rPr>
              <a:t>: </a:t>
            </a:r>
            <a:r>
              <a:rPr lang="en-US" dirty="0" smtClean="0">
                <a:latin typeface="Neo Sans Intel" panose="020B0504020202020204" pitchFamily="34" charset="0"/>
              </a:rPr>
              <a:t>throughput is one workload per </a:t>
            </a:r>
            <a:r>
              <a:rPr lang="en-US" dirty="0" smtClean="0">
                <a:latin typeface="Neo Sans Intel Medium" panose="020B0604020202020204" pitchFamily="34" charset="0"/>
              </a:rPr>
              <a:t>3h 20min </a:t>
            </a:r>
            <a:r>
              <a:rPr lang="en-US" dirty="0" smtClean="0">
                <a:solidFill>
                  <a:schemeClr val="tx2"/>
                </a:solidFill>
                <a:latin typeface="Neo Sans Intel" panose="020B0504020202020204" pitchFamily="34" charset="0"/>
              </a:rPr>
              <a:t>(= 60 + 80 + 30 + 30)</a:t>
            </a:r>
            <a:endParaRPr lang="ru-RU" dirty="0" smtClean="0">
              <a:solidFill>
                <a:schemeClr val="tx2"/>
              </a:solidFill>
              <a:latin typeface="Neo Sans Intel" panose="020B0504020202020204" pitchFamily="34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168100" y="3430047"/>
            <a:ext cx="6388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Neo Sans Intel Medium" panose="020B0604020202020204" pitchFamily="34" charset="0"/>
              </a:rPr>
              <a:t>:</a:t>
            </a:r>
            <a:r>
              <a:rPr lang="en-US" dirty="0" smtClean="0">
                <a:latin typeface="Neo Sans Intel" panose="020B0504020202020204" pitchFamily="34" charset="0"/>
              </a:rPr>
              <a:t> throughput is one workload per </a:t>
            </a:r>
            <a:r>
              <a:rPr lang="en-US" dirty="0" smtClean="0">
                <a:latin typeface="Neo Sans Intel Medium" panose="020B0604020202020204" pitchFamily="34" charset="0"/>
              </a:rPr>
              <a:t>1h 20 mi</a:t>
            </a:r>
            <a:r>
              <a:rPr lang="en-US" dirty="0">
                <a:latin typeface="Neo Sans Intel Medium" panose="020B0604020202020204" pitchFamily="34" charset="0"/>
              </a:rPr>
              <a:t>n</a:t>
            </a:r>
            <a:r>
              <a:rPr lang="en-US" dirty="0" smtClean="0">
                <a:latin typeface="Neo Sans Intel" panose="020B0504020202020204" pitchFamily="34" charset="0"/>
              </a:rPr>
              <a:t> (</a:t>
            </a:r>
            <a:r>
              <a:rPr lang="en-US" i="1" dirty="0" smtClean="0">
                <a:latin typeface="Neo Sans Intel" panose="020B0504020202020204" pitchFamily="34" charset="0"/>
              </a:rPr>
              <a:t>the longest stage</a:t>
            </a:r>
            <a:r>
              <a:rPr lang="en-US" dirty="0" smtClean="0">
                <a:latin typeface="Neo Sans Intel" panose="020B0504020202020204" pitchFamily="34" charset="0"/>
              </a:rPr>
              <a:t>)</a:t>
            </a:r>
            <a:endParaRPr lang="ru-RU" dirty="0" smtClean="0">
              <a:latin typeface="Neo Sans Intel" panose="020B0504020202020204" pitchFamily="34" charset="0"/>
            </a:endParaRPr>
          </a:p>
        </p:txBody>
      </p:sp>
      <p:sp>
        <p:nvSpPr>
          <p:cNvPr id="141" name="Rounded Rectangular Callout 140"/>
          <p:cNvSpPr/>
          <p:nvPr/>
        </p:nvSpPr>
        <p:spPr bwMode="auto">
          <a:xfrm>
            <a:off x="6105046" y="3980501"/>
            <a:ext cx="2671092" cy="1564644"/>
          </a:xfrm>
          <a:prstGeom prst="wedgeRoundRectCallout">
            <a:avLst>
              <a:gd name="adj1" fmla="val -74688"/>
              <a:gd name="adj2" fmla="val -60006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Neo Sans Intel Medium" panose="020B0604020202020204" pitchFamily="34" charset="0"/>
                <a:cs typeface="Arial" pitchFamily="34" charset="0"/>
              </a:rPr>
              <a:t>Pipeline “paradox”:</a:t>
            </a:r>
          </a:p>
          <a:p>
            <a:pPr algn="ctr" eaLnBrk="0" hangingPunct="0"/>
            <a:r>
              <a:rPr lang="en-US" sz="1600" dirty="0">
                <a:latin typeface="Neo Sans Intel" pitchFamily="34" charset="0"/>
                <a:cs typeface="Arial" pitchFamily="34" charset="0"/>
              </a:rPr>
              <a:t>t</a:t>
            </a:r>
            <a:r>
              <a:rPr lang="en-US" sz="1600" dirty="0" smtClean="0">
                <a:latin typeface="Neo Sans Intel" pitchFamily="34" charset="0"/>
                <a:cs typeface="Arial" pitchFamily="34" charset="0"/>
              </a:rPr>
              <a:t>he processing speed of one workload is </a:t>
            </a:r>
            <a:r>
              <a:rPr lang="en-US" sz="1600" i="1" dirty="0" smtClean="0">
                <a:latin typeface="Neo Sans Intel" pitchFamily="34" charset="0"/>
                <a:cs typeface="Arial" pitchFamily="34" charset="0"/>
              </a:rPr>
              <a:t>decreased</a:t>
            </a:r>
            <a:r>
              <a:rPr lang="en-US" sz="1600" dirty="0" smtClean="0">
                <a:latin typeface="Neo Sans Intel" pitchFamily="34" charset="0"/>
                <a:cs typeface="Arial" pitchFamily="34" charset="0"/>
              </a:rPr>
              <a:t>,</a:t>
            </a:r>
          </a:p>
          <a:p>
            <a:pPr algn="ctr" eaLnBrk="0" hangingPunct="0"/>
            <a:r>
              <a:rPr lang="en-US" sz="1600" dirty="0" smtClean="0">
                <a:latin typeface="Neo Sans Intel" pitchFamily="34" charset="0"/>
                <a:cs typeface="Arial" pitchFamily="34" charset="0"/>
              </a:rPr>
              <a:t> but the total speed is </a:t>
            </a:r>
            <a:r>
              <a:rPr lang="en-US" sz="1600" i="1" dirty="0" smtClean="0">
                <a:latin typeface="Neo Sans Intel" pitchFamily="34" charset="0"/>
                <a:cs typeface="Arial" pitchFamily="34" charset="0"/>
              </a:rPr>
              <a:t>increased</a:t>
            </a:r>
            <a:endParaRPr lang="ru-RU" sz="1600" i="1" dirty="0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42" name="Audio 14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5478936"/>
      </p:ext>
    </p:extLst>
  </p:cSld>
  <p:clrMapOvr>
    <a:masterClrMapping/>
  </p:clrMapOvr>
  <p:transition advTm="5229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2"/>
                </p:tgtEl>
              </p:cMediaNode>
            </p:audio>
          </p:childTnLst>
        </p:cTn>
      </p:par>
    </p:tnLst>
    <p:bldLst>
      <p:bldP spid="3" grpId="0"/>
      <p:bldP spid="22" grpId="0"/>
      <p:bldP spid="77" grpId="0"/>
      <p:bldP spid="91" grpId="0"/>
      <p:bldP spid="131" grpId="0"/>
      <p:bldP spid="132" grpId="0"/>
      <p:bldP spid="133" grpId="0" animBg="1"/>
      <p:bldP spid="134" grpId="0" animBg="1"/>
      <p:bldP spid="135" grpId="0"/>
      <p:bldP spid="136" grpId="0"/>
      <p:bldP spid="137" grpId="0"/>
      <p:bldP spid="138" grpId="0"/>
      <p:bldP spid="141" grpId="0" animBg="1"/>
    </p:bldLst>
  </p:timing>
  <p:extLst>
    <p:ext uri="{3A86A75C-4F4B-4683-9AE1-C65F6400EC91}">
      <p14:laserTraceLst xmlns:p14="http://schemas.microsoft.com/office/powerpoint/2010/main">
        <p14:tracePtLst>
          <p14:tracePt t="34064" x="5715000" y="5761038"/>
          <p14:tracePt t="34697" x="5599113" y="5591175"/>
          <p14:tracePt t="34705" x="5465763" y="5384800"/>
          <p14:tracePt t="34713" x="5322888" y="5170488"/>
          <p14:tracePt t="34722" x="5054600" y="4884738"/>
          <p14:tracePt t="34739" x="4857750" y="4706938"/>
          <p14:tracePt t="34755" x="4705350" y="4581525"/>
          <p14:tracePt t="34772" x="4598988" y="4500563"/>
          <p14:tracePt t="34789" x="4500563" y="4376738"/>
          <p14:tracePt t="34805" x="4446588" y="4286250"/>
          <p14:tracePt t="34822" x="4438650" y="4197350"/>
          <p14:tracePt t="34838" x="4446588" y="4143375"/>
          <p14:tracePt t="34855" x="4456113" y="4143375"/>
          <p14:tracePt t="36005" x="4483100" y="4108450"/>
          <p14:tracePt t="36425" x="4483100" y="4081463"/>
          <p14:tracePt t="36433" x="4483100" y="4071938"/>
          <p14:tracePt t="36441" x="4473575" y="4054475"/>
          <p14:tracePt t="36457" x="4419600" y="3983038"/>
          <p14:tracePt t="36473" x="4367213" y="3911600"/>
          <p14:tracePt t="36489" x="4340225" y="3840163"/>
          <p14:tracePt t="36505" x="4313238" y="3697288"/>
          <p14:tracePt t="36524" x="4251325" y="3544888"/>
          <p14:tracePt t="36539" x="4232275" y="3411538"/>
          <p14:tracePt t="36556" x="4205288" y="3286125"/>
          <p14:tracePt t="36572" x="4170363" y="3179763"/>
          <p14:tracePt t="36589" x="4108450" y="3108325"/>
          <p14:tracePt t="36605" x="4027488" y="3036888"/>
          <p14:tracePt t="36622" x="3938588" y="2955925"/>
          <p14:tracePt t="36639" x="3803650" y="2867025"/>
          <p14:tracePt t="36655" x="3679825" y="2786063"/>
          <p14:tracePt t="36672" x="3608388" y="2732088"/>
          <p14:tracePt t="36689" x="3490913" y="2643188"/>
          <p14:tracePt t="36707" x="3411538" y="2581275"/>
          <p14:tracePt t="36723" x="3367088" y="2536825"/>
          <p14:tracePt t="36739" x="3348038" y="2492375"/>
          <p14:tracePt t="36755" x="3330575" y="2455863"/>
          <p14:tracePt t="36772" x="3303588" y="2401888"/>
          <p14:tracePt t="36789" x="3259138" y="2330450"/>
          <p14:tracePt t="36805" x="3214688" y="2268538"/>
          <p14:tracePt t="36822" x="3152775" y="2197100"/>
          <p14:tracePt t="36839" x="3098800" y="2116138"/>
          <p14:tracePt t="36855" x="3062288" y="2063750"/>
          <p14:tracePt t="36872" x="3044825" y="2027238"/>
          <p14:tracePt t="36889" x="3036888" y="2009775"/>
          <p14:tracePt t="36905" x="3009900" y="2000250"/>
          <p14:tracePt t="36922" x="2973388" y="1955800"/>
          <p14:tracePt t="36940" x="2928938" y="1920875"/>
          <p14:tracePt t="36957" x="2867025" y="1839913"/>
          <p14:tracePt t="36974" x="2795588" y="1731963"/>
          <p14:tracePt t="36989" x="2732088" y="1652588"/>
          <p14:tracePt t="37006" x="2679700" y="1616075"/>
          <p14:tracePt t="37024" x="2660650" y="1589088"/>
          <p14:tracePt t="37039" x="2643188" y="1581150"/>
          <p14:tracePt t="37056" x="2633663" y="1562100"/>
          <p14:tracePt t="37072" x="2616200" y="1554163"/>
          <p14:tracePt t="37089" x="2598738" y="1527175"/>
          <p14:tracePt t="37106" x="2562225" y="1455738"/>
          <p14:tracePt t="37122" x="2536825" y="1419225"/>
          <p14:tracePt t="37139" x="2517775" y="1393825"/>
          <p14:tracePt t="37155" x="2500313" y="1384300"/>
          <p14:tracePt t="37172" x="2482850" y="1366838"/>
          <p14:tracePt t="37189" x="2465388" y="1357313"/>
          <p14:tracePt t="37208" x="2455863" y="1347788"/>
          <p14:tracePt t="37224" x="2438400" y="1347788"/>
          <p14:tracePt t="37239" x="2428875" y="1339850"/>
          <p14:tracePt t="37255" x="2419350" y="1330325"/>
          <p14:tracePt t="37272" x="2411413" y="1330325"/>
          <p14:tracePt t="37289" x="2393950" y="1330325"/>
          <p14:tracePt t="37305" x="2384425" y="1330325"/>
          <p14:tracePt t="37322" x="2366963" y="1330325"/>
          <p14:tracePt t="37339" x="2347913" y="1330325"/>
          <p14:tracePt t="37356" x="2339975" y="1330325"/>
          <p14:tracePt t="37389" x="2322513" y="1322388"/>
          <p14:tracePt t="37443" x="2312988" y="1312863"/>
          <p14:tracePt t="37459" x="2303463" y="1312863"/>
          <p14:tracePt t="37466" x="2295525" y="1303338"/>
          <p14:tracePt t="37474" x="2286000" y="1295400"/>
          <p14:tracePt t="37489" x="2276475" y="1295400"/>
          <p14:tracePt t="37523" x="2268538" y="1276350"/>
          <p14:tracePt t="37540" x="2251075" y="1276350"/>
          <p14:tracePt t="37572" x="2276475" y="1276350"/>
          <p14:tracePt t="37746" x="2286000" y="1276350"/>
          <p14:tracePt t="37762" x="2303463" y="1285875"/>
          <p14:tracePt t="37770" x="2312988" y="1285875"/>
          <p14:tracePt t="37778" x="2339975" y="1295400"/>
          <p14:tracePt t="37788" x="2374900" y="1303338"/>
          <p14:tracePt t="37804" x="2401888" y="1303338"/>
          <p14:tracePt t="37821" x="2419350" y="1322388"/>
          <p14:tracePt t="37838" x="2465388" y="1339850"/>
          <p14:tracePt t="37855" x="2517775" y="1347788"/>
          <p14:tracePt t="37872" x="2598738" y="1357313"/>
          <p14:tracePt t="37888" x="2633663" y="1357313"/>
          <p14:tracePt t="37905" x="2652713" y="1357313"/>
          <p14:tracePt t="37922" x="2660650" y="1357313"/>
          <p14:tracePt t="37938" x="2670175" y="1357313"/>
          <p14:tracePt t="37955" x="2687638" y="1366838"/>
          <p14:tracePt t="37972" x="2697163" y="1366838"/>
          <p14:tracePt t="37988" x="2732088" y="1384300"/>
          <p14:tracePt t="38004" x="2776538" y="1393825"/>
          <p14:tracePt t="38022" x="2822575" y="1401763"/>
          <p14:tracePt t="38038" x="2867025" y="1411288"/>
          <p14:tracePt t="38054" x="2884488" y="1411288"/>
          <p14:tracePt t="38072" x="2901950" y="1411288"/>
          <p14:tracePt t="38089" x="2911475" y="1411288"/>
          <p14:tracePt t="38105" x="2928938" y="1411288"/>
          <p14:tracePt t="38123" x="2946400" y="1411288"/>
          <p14:tracePt t="38139" x="2965450" y="1411288"/>
          <p14:tracePt t="38156" x="2982913" y="1411288"/>
          <p14:tracePt t="38173" x="2990850" y="1419225"/>
          <p14:tracePt t="38189" x="3017838" y="1419225"/>
          <p14:tracePt t="38206" x="3027363" y="1419225"/>
          <p14:tracePt t="38222" x="3036888" y="1428750"/>
          <p14:tracePt t="38239" x="3044825" y="1428750"/>
          <p14:tracePt t="38256" x="3062288" y="1428750"/>
          <p14:tracePt t="38272" x="3071813" y="1428750"/>
          <p14:tracePt t="38289" x="3081338" y="1438275"/>
          <p14:tracePt t="38306" x="3108325" y="1446213"/>
          <p14:tracePt t="38323" x="3125788" y="1455738"/>
          <p14:tracePt t="38339" x="3143250" y="1465263"/>
          <p14:tracePt t="38356" x="3170238" y="1473200"/>
          <p14:tracePt t="38373" x="3179763" y="1473200"/>
          <p14:tracePt t="38389" x="3197225" y="1473200"/>
          <p14:tracePt t="38406" x="3205163" y="1473200"/>
          <p14:tracePt t="38422" x="3224213" y="1482725"/>
          <p14:tracePt t="38439" x="3232150" y="1482725"/>
          <p14:tracePt t="38456" x="3268663" y="1482725"/>
          <p14:tracePt t="38472" x="3295650" y="1482725"/>
          <p14:tracePt t="38489" x="3322638" y="1482725"/>
          <p14:tracePt t="38505" x="3340100" y="1482725"/>
          <p14:tracePt t="38524" x="3348038" y="1490663"/>
          <p14:tracePt t="38539" x="3357563" y="1490663"/>
          <p14:tracePt t="38630" x="3367088" y="1490663"/>
          <p14:tracePt t="38639" x="3375025" y="1490663"/>
          <p14:tracePt t="38654" x="3394075" y="1490663"/>
          <p14:tracePt t="38662" x="3402013" y="1490663"/>
          <p14:tracePt t="38671" x="3438525" y="1482725"/>
          <p14:tracePt t="38688" x="3455988" y="1473200"/>
          <p14:tracePt t="38706" x="3473450" y="1473200"/>
          <p14:tracePt t="38723" x="3490913" y="1473200"/>
          <p14:tracePt t="38739" x="3517900" y="1473200"/>
          <p14:tracePt t="38756" x="3536950" y="1554163"/>
          <p14:tracePt t="38773" x="3536950" y="1608138"/>
          <p14:tracePt t="38790" x="3536950" y="1652588"/>
          <p14:tracePt t="38805" x="3509963" y="1724025"/>
          <p14:tracePt t="38822" x="3419475" y="1812925"/>
          <p14:tracePt t="38839" x="3411538" y="1812925"/>
          <p14:tracePt t="38856" x="3384550" y="1849438"/>
          <p14:tracePt t="38872" x="3367088" y="1928813"/>
          <p14:tracePt t="38889" x="3357563" y="1938338"/>
          <p14:tracePt t="38922" x="3357563" y="1920875"/>
          <p14:tracePt t="38969" x="3357563" y="1911350"/>
          <p14:tracePt t="38976" x="3357563" y="1901825"/>
          <p14:tracePt t="38989" x="3357563" y="1893888"/>
          <p14:tracePt t="39031" x="3357563" y="1884363"/>
          <p14:tracePt t="39040" x="3357563" y="1857375"/>
          <p14:tracePt t="39056" x="3357563" y="1830388"/>
          <p14:tracePt t="39073" x="3357563" y="1812925"/>
          <p14:tracePt t="39089" x="3357563" y="1803400"/>
          <p14:tracePt t="39106" x="3357563" y="1751013"/>
          <p14:tracePt t="39123" x="3375025" y="1679575"/>
          <p14:tracePt t="39140" x="3375025" y="1652588"/>
          <p14:tracePt t="39156" x="3375025" y="1643063"/>
          <p14:tracePt t="39172" x="3375025" y="1625600"/>
          <p14:tracePt t="39189" x="3375025" y="1616075"/>
          <p14:tracePt t="39206" x="3375025" y="1598613"/>
          <p14:tracePt t="39223" x="3375025" y="1589088"/>
          <p14:tracePt t="39239" x="3375025" y="1554163"/>
          <p14:tracePt t="39256" x="3375025" y="1517650"/>
          <p14:tracePt t="39274" x="3375025" y="1509713"/>
          <p14:tracePt t="39289" x="3367088" y="1509713"/>
          <p14:tracePt t="39306" x="3357563" y="1509713"/>
          <p14:tracePt t="39339" x="3357563" y="1500188"/>
          <p14:tracePt t="39355" x="3357563" y="1490663"/>
          <p14:tracePt t="39376" x="3348038" y="1482725"/>
          <p14:tracePt t="39523" x="3330575" y="1473200"/>
          <p14:tracePt t="39540" x="3322638" y="1465263"/>
          <p14:tracePt t="39547" x="3303588" y="1465263"/>
          <p14:tracePt t="39556" x="3286125" y="1455738"/>
          <p14:tracePt t="39573" x="3268663" y="1455738"/>
          <p14:tracePt t="39589" x="3241675" y="1455738"/>
          <p14:tracePt t="39606" x="3214688" y="1455738"/>
          <p14:tracePt t="39623" x="3205163" y="1455738"/>
          <p14:tracePt t="39639" x="3187700" y="1455738"/>
          <p14:tracePt t="39656" x="3179763" y="1455738"/>
          <p14:tracePt t="39674" x="3170238" y="1455738"/>
          <p14:tracePt t="39690" x="3160713" y="1455738"/>
          <p14:tracePt t="39706" x="3160713" y="1465263"/>
          <p14:tracePt t="39723" x="3179763" y="1455738"/>
          <p14:tracePt t="39821" x="3214688" y="1446213"/>
          <p14:tracePt t="39830" x="3251200" y="1438275"/>
          <p14:tracePt t="39839" x="3375025" y="1428750"/>
          <p14:tracePt t="39856" x="3509963" y="1428750"/>
          <p14:tracePt t="39872" x="3679825" y="1455738"/>
          <p14:tracePt t="39889" x="3848100" y="1473200"/>
          <p14:tracePt t="39906" x="4071938" y="1509713"/>
          <p14:tracePt t="39924" x="4224338" y="1517650"/>
          <p14:tracePt t="39940" x="4394200" y="1536700"/>
          <p14:tracePt t="39956" x="4589463" y="1544638"/>
          <p14:tracePt t="39973" x="4768850" y="1544638"/>
          <p14:tracePt t="39989" x="4848225" y="1544638"/>
          <p14:tracePt t="40005" x="4884738" y="1544638"/>
          <p14:tracePt t="40025" x="4894263" y="1536700"/>
          <p14:tracePt t="40039" x="4902200" y="1536700"/>
          <p14:tracePt t="40220" x="4902200" y="1527175"/>
          <p14:tracePt t="40236" x="4911725" y="1517650"/>
          <p14:tracePt t="40244" x="4921250" y="1517650"/>
          <p14:tracePt t="40256" x="4929188" y="1509713"/>
          <p14:tracePt t="40273" x="4938713" y="1509713"/>
          <p14:tracePt t="40289" x="4956175" y="1509713"/>
          <p14:tracePt t="40306" x="4983163" y="1509713"/>
          <p14:tracePt t="40323" x="5037138" y="1490663"/>
          <p14:tracePt t="40340" x="5089525" y="1473200"/>
          <p14:tracePt t="40356" x="5143500" y="1455738"/>
          <p14:tracePt t="40373" x="5180013" y="1438275"/>
          <p14:tracePt t="40389" x="5207000" y="1438275"/>
          <p14:tracePt t="40422" x="5214938" y="1438275"/>
          <p14:tracePt t="40448" x="5224463" y="1438275"/>
          <p14:tracePt t="40457" x="5224463" y="1428750"/>
          <p14:tracePt t="40473" x="5232400" y="1419225"/>
          <p14:tracePt t="40489" x="5241925" y="1419225"/>
          <p14:tracePt t="40506" x="5251450" y="1411288"/>
          <p14:tracePt t="40523" x="5259388" y="1411288"/>
          <p14:tracePt t="40830" x="5278438" y="1411288"/>
          <p14:tracePt t="40838" x="5286375" y="1411288"/>
          <p14:tracePt t="40854" x="5295900" y="1411288"/>
          <p14:tracePt t="40862" x="5303838" y="1411288"/>
          <p14:tracePt t="40878" x="5313363" y="1411288"/>
          <p14:tracePt t="40889" x="5322888" y="1411288"/>
          <p14:tracePt t="40906" x="5330825" y="1419225"/>
          <p14:tracePt t="40924" x="5340350" y="1428750"/>
          <p14:tracePt t="40940" x="5357813" y="1428750"/>
          <p14:tracePt t="40956" x="5367338" y="1428750"/>
          <p14:tracePt t="40973" x="5384800" y="1438275"/>
          <p14:tracePt t="40990" x="5429250" y="1438275"/>
          <p14:tracePt t="41006" x="5483225" y="1455738"/>
          <p14:tracePt t="41006" x="5492750" y="1455738"/>
          <p14:tracePt t="41025" x="5500688" y="1455738"/>
          <p14:tracePt t="41040" x="5510213" y="1465263"/>
          <p14:tracePt t="41073" x="5518150" y="1473200"/>
          <p14:tracePt t="41152" x="5527675" y="1473200"/>
          <p14:tracePt t="41168" x="5537200" y="1473200"/>
          <p14:tracePt t="41176" x="5545138" y="1473200"/>
          <p14:tracePt t="41198" x="5554663" y="1482725"/>
          <p14:tracePt t="41207" x="5564188" y="1482725"/>
          <p14:tracePt t="41254" x="5572125" y="1482725"/>
          <p14:tracePt t="41262" x="5581650" y="1482725"/>
          <p14:tracePt t="41273" x="5589588" y="1482725"/>
          <p14:tracePt t="41289" x="5599113" y="1482725"/>
          <p14:tracePt t="41306" x="5616575" y="1482725"/>
          <p14:tracePt t="41324" x="5635625" y="1473200"/>
          <p14:tracePt t="41340" x="5653088" y="1465263"/>
          <p14:tracePt t="42253" x="5653088" y="1455738"/>
          <p14:tracePt t="42334" x="5653088" y="1446213"/>
          <p14:tracePt t="42404" x="5653088" y="1438275"/>
          <p14:tracePt t="42418" x="5653088" y="1428750"/>
          <p14:tracePt t="42434" x="5653088" y="1419225"/>
          <p14:tracePt t="42442" x="5643563" y="1419225"/>
          <p14:tracePt t="42456" x="5635625" y="1428750"/>
          <p14:tracePt t="42622" x="5635625" y="1438275"/>
          <p14:tracePt t="42646" x="5608638" y="1438275"/>
          <p14:tracePt t="43390" x="5589588" y="1438275"/>
          <p14:tracePt t="43398" x="5564188" y="1438275"/>
          <p14:tracePt t="43406" x="5527675" y="1438275"/>
          <p14:tracePt t="43423" x="5518150" y="1428750"/>
          <p14:tracePt t="43439" x="5510213" y="1428750"/>
          <p14:tracePt t="43456" x="5500688" y="1419225"/>
          <p14:tracePt t="43492" x="5492750" y="1393825"/>
          <p14:tracePt t="43498" x="5483225" y="1384300"/>
          <p14:tracePt t="43507" x="5456238" y="1347788"/>
          <p14:tracePt t="43525" x="5446713" y="1339850"/>
          <p14:tracePt t="43540" x="5429250" y="1330325"/>
          <p14:tracePt t="43572" x="5421313" y="1330325"/>
          <p14:tracePt t="43664" x="5411788" y="1330325"/>
          <p14:tracePt t="43672" x="5402263" y="1330325"/>
          <p14:tracePt t="43734" x="5384800" y="1330325"/>
          <p14:tracePt t="43764" x="5375275" y="1330325"/>
          <p14:tracePt t="43773" x="5367338" y="1339850"/>
          <p14:tracePt t="43780" x="5357813" y="1339850"/>
          <p14:tracePt t="43790" x="5349875" y="1347788"/>
          <p14:tracePt t="43806" x="5330825" y="1347788"/>
          <p14:tracePt t="43823" x="5322888" y="1347788"/>
          <p14:tracePt t="43840" x="5313363" y="1357313"/>
          <p14:tracePt t="43873" x="5322888" y="1357313"/>
          <p14:tracePt t="43960" x="5349875" y="1357313"/>
          <p14:tracePt t="43968" x="5375275" y="1366838"/>
          <p14:tracePt t="43976" x="5411788" y="1374775"/>
          <p14:tracePt t="43989" x="5473700" y="1384300"/>
          <p14:tracePt t="44007" x="5554663" y="1401763"/>
          <p14:tracePt t="44026" x="5608638" y="1419225"/>
          <p14:tracePt t="44040" x="5635625" y="1428750"/>
          <p14:tracePt t="44056" x="5653088" y="1438275"/>
          <p14:tracePt t="44089" x="5653088" y="1446213"/>
          <p14:tracePt t="44172" x="5635625" y="1446213"/>
          <p14:tracePt t="44188" x="5599113" y="1455738"/>
          <p14:tracePt t="44195" x="5537200" y="1465263"/>
          <p14:tracePt t="44206" x="5384800" y="1490663"/>
          <p14:tracePt t="44223" x="5187950" y="1544638"/>
          <p14:tracePt t="44240" x="4965700" y="1616075"/>
          <p14:tracePt t="44256" x="4562475" y="1714500"/>
          <p14:tracePt t="44274" x="4348163" y="1741488"/>
          <p14:tracePt t="44290" x="4214813" y="1751013"/>
          <p14:tracePt t="44306" x="4143375" y="1758950"/>
          <p14:tracePt t="44323" x="4081463" y="1758950"/>
          <p14:tracePt t="44340" x="4017963" y="1768475"/>
          <p14:tracePt t="44357" x="3938588" y="1768475"/>
          <p14:tracePt t="44375" x="3894138" y="1776413"/>
          <p14:tracePt t="44391" x="3840163" y="1785938"/>
          <p14:tracePt t="44406" x="3813175" y="1795463"/>
          <p14:tracePt t="44423" x="3803650" y="1795463"/>
          <p14:tracePt t="44440" x="3786188" y="1795463"/>
          <p14:tracePt t="44457" x="3776663" y="1795463"/>
          <p14:tracePt t="44473" x="3759200" y="1785938"/>
          <p14:tracePt t="44490" x="3751263" y="1776413"/>
          <p14:tracePt t="44506" x="3741738" y="1768475"/>
          <p14:tracePt t="44525" x="3741738" y="1776413"/>
          <p14:tracePt t="44734" x="3741738" y="1795463"/>
          <p14:tracePt t="44742" x="3751263" y="1822450"/>
          <p14:tracePt t="44756" x="3759200" y="1884363"/>
          <p14:tracePt t="44773" x="3768725" y="1965325"/>
          <p14:tracePt t="44790" x="3768725" y="2009775"/>
          <p14:tracePt t="44806" x="3768725" y="2063750"/>
          <p14:tracePt t="44822" x="3751263" y="2098675"/>
          <p14:tracePt t="44839" x="3741738" y="2125663"/>
          <p14:tracePt t="44856" x="3732213" y="2143125"/>
          <p14:tracePt t="44873" x="3732213" y="2152650"/>
          <p14:tracePt t="44890" x="3732213" y="2170113"/>
          <p14:tracePt t="44907" x="3732213" y="2187575"/>
          <p14:tracePt t="44940" x="3741738" y="2179638"/>
          <p14:tracePt t="45352" x="3741738" y="2170113"/>
          <p14:tracePt t="46238" x="3732213" y="2179638"/>
          <p14:tracePt t="46473" x="3724275" y="2187575"/>
          <p14:tracePt t="47365" x="3741738" y="2187575"/>
          <p14:tracePt t="47717" x="3776663" y="2187575"/>
          <p14:tracePt t="47725" x="3875088" y="2187575"/>
          <p14:tracePt t="47741" x="4081463" y="2187575"/>
          <p14:tracePt t="47757" x="4394200" y="2197100"/>
          <p14:tracePt t="47774" x="4724400" y="2197100"/>
          <p14:tracePt t="47789" x="5018088" y="2170113"/>
          <p14:tracePt t="47806" x="5259388" y="2143125"/>
          <p14:tracePt t="47823" x="5537200" y="2089150"/>
          <p14:tracePt t="47840" x="5626100" y="2063750"/>
          <p14:tracePt t="47857" x="5680075" y="2054225"/>
          <p14:tracePt t="47873" x="5715000" y="2054225"/>
          <p14:tracePt t="47889" x="5732463" y="2054225"/>
          <p14:tracePt t="47906" x="5751513" y="2054225"/>
          <p14:tracePt t="47924" x="5759450" y="2054225"/>
          <p14:tracePt t="47940" x="5768975" y="2054225"/>
          <p14:tracePt t="47959" x="5795963" y="2054225"/>
          <p14:tracePt t="47975" x="5822950" y="2054225"/>
          <p14:tracePt t="47991" x="5875338" y="2044700"/>
          <p14:tracePt t="48007" x="5938838" y="2044700"/>
          <p14:tracePt t="48026" x="6018213" y="2036763"/>
          <p14:tracePt t="48041" x="6143625" y="2027238"/>
          <p14:tracePt t="48057" x="6259513" y="2027238"/>
          <p14:tracePt t="48074" x="6402388" y="2000250"/>
          <p14:tracePt t="48090" x="6537325" y="1982788"/>
          <p14:tracePt t="48107" x="6545263" y="1982788"/>
          <p14:tracePt t="48140" x="6545263" y="1973263"/>
          <p14:tracePt t="48171" x="6545263" y="1955800"/>
          <p14:tracePt t="48179" x="6545263" y="1946275"/>
          <p14:tracePt t="48190" x="6527800" y="1938338"/>
          <p14:tracePt t="48207" x="6518275" y="1911350"/>
          <p14:tracePt t="48224" x="6465888" y="1830388"/>
          <p14:tracePt t="48241" x="6421438" y="1785938"/>
          <p14:tracePt t="48257" x="6384925" y="1741488"/>
          <p14:tracePt t="48274" x="6367463" y="1704975"/>
          <p14:tracePt t="48290" x="6357938" y="1697038"/>
          <p14:tracePt t="48307" x="6357938" y="1687513"/>
          <p14:tracePt t="48324" x="6357938" y="1679575"/>
          <p14:tracePt t="48467" x="6357938" y="1670050"/>
          <p14:tracePt t="48475" x="6367463" y="1652588"/>
          <p14:tracePt t="48491" x="6367463" y="1633538"/>
          <p14:tracePt t="48524" x="6367463" y="1625600"/>
          <p14:tracePt t="48540" x="6330950" y="1625600"/>
          <p14:tracePt t="48569" x="6224588" y="1652588"/>
          <p14:tracePt t="48577" x="6081713" y="1687513"/>
          <p14:tracePt t="48590" x="5670550" y="1785938"/>
          <p14:tracePt t="48608" x="5135563" y="1839913"/>
          <p14:tracePt t="48623" x="3776663" y="2063750"/>
          <p14:tracePt t="48639" x="2795588" y="2143125"/>
          <p14:tracePt t="48656" x="2187575" y="2143125"/>
          <p14:tracePt t="48673" x="1901825" y="2170113"/>
          <p14:tracePt t="48690" x="1660525" y="2170113"/>
          <p14:tracePt t="48707" x="1482725" y="2179638"/>
          <p14:tracePt t="48724" x="1347788" y="2197100"/>
          <p14:tracePt t="48741" x="1330325" y="2206625"/>
          <p14:tracePt t="48773" x="1312863" y="2214563"/>
          <p14:tracePt t="48827" x="1285875" y="2224088"/>
          <p14:tracePt t="48835" x="1258888" y="2232025"/>
          <p14:tracePt t="48843" x="1250950" y="2232025"/>
          <p14:tracePt t="48857" x="1196975" y="2241550"/>
          <p14:tracePt t="48874" x="1143000" y="2251075"/>
          <p14:tracePt t="48891" x="1133475" y="2251075"/>
          <p14:tracePt t="48923" x="1143000" y="2224088"/>
          <p14:tracePt t="48999" x="1152525" y="2214563"/>
          <p14:tracePt t="49007" x="1169988" y="2206625"/>
          <p14:tracePt t="49026" x="1187450" y="2187575"/>
          <p14:tracePt t="49041" x="1231900" y="2170113"/>
          <p14:tracePt t="49057" x="1276350" y="2160588"/>
          <p14:tracePt t="49074" x="1347788" y="2143125"/>
          <p14:tracePt t="49091" x="1401763" y="2135188"/>
          <p14:tracePt t="49107" x="1482725" y="2125663"/>
          <p14:tracePt t="49125" x="1554163" y="2116138"/>
          <p14:tracePt t="49141" x="1643063" y="2108200"/>
          <p14:tracePt t="49158" x="1751013" y="2108200"/>
          <p14:tracePt t="49174" x="1822450" y="2108200"/>
          <p14:tracePt t="49190" x="1866900" y="2108200"/>
          <p14:tracePt t="49207" x="1919288" y="2116138"/>
          <p14:tracePt t="49224" x="1965325" y="2125663"/>
          <p14:tracePt t="49240" x="2000250" y="2125663"/>
          <p14:tracePt t="49257" x="2017713" y="2125663"/>
          <p14:tracePt t="49274" x="2044700" y="2125663"/>
          <p14:tracePt t="49290" x="2089150" y="2116138"/>
          <p14:tracePt t="49307" x="2133600" y="2098675"/>
          <p14:tracePt t="49324" x="2205038" y="2089150"/>
          <p14:tracePt t="49341" x="2268538" y="2089150"/>
          <p14:tracePt t="49357" x="2322513" y="2089150"/>
          <p14:tracePt t="49374" x="2366963" y="2089150"/>
          <p14:tracePt t="49391" x="2393950" y="2089150"/>
          <p14:tracePt t="49408" x="2438400" y="2098675"/>
          <p14:tracePt t="49424" x="2490788" y="2098675"/>
          <p14:tracePt t="49440" x="2544763" y="2098675"/>
          <p14:tracePt t="49456" x="2643188" y="2098675"/>
          <p14:tracePt t="49473" x="2705100" y="2089150"/>
          <p14:tracePt t="49490" x="2768600" y="2071688"/>
          <p14:tracePt t="49506" x="2857500" y="2054225"/>
          <p14:tracePt t="49524" x="2911475" y="2044700"/>
          <p14:tracePt t="49556" x="2928938" y="2044700"/>
          <p14:tracePt t="49625" x="2946400" y="2044700"/>
          <p14:tracePt t="49634" x="2982913" y="2044700"/>
          <p14:tracePt t="49642" x="3054350" y="2044700"/>
          <p14:tracePt t="49657" x="3098800" y="2036763"/>
          <p14:tracePt t="49674" x="3152775" y="2027238"/>
          <p14:tracePt t="49690" x="3187700" y="2017713"/>
          <p14:tracePt t="49708" x="3214688" y="2017713"/>
          <p14:tracePt t="49724" x="3259138" y="2017713"/>
          <p14:tracePt t="49741" x="3295650" y="2017713"/>
          <p14:tracePt t="49757" x="3303588" y="2027238"/>
          <p14:tracePt t="49775" x="3322638" y="2036763"/>
          <p14:tracePt t="49790" x="3330575" y="2044700"/>
          <p14:tracePt t="49807" x="3357563" y="2054225"/>
          <p14:tracePt t="49824" x="3402013" y="2071688"/>
          <p14:tracePt t="49840" x="3438525" y="2089150"/>
          <p14:tracePt t="49857" x="3473450" y="2098675"/>
          <p14:tracePt t="49875" x="3490913" y="2098675"/>
          <p14:tracePt t="49907" x="3500438" y="2098675"/>
          <p14:tracePt t="50064" x="3527425" y="2108200"/>
          <p14:tracePt t="50080" x="3562350" y="2108200"/>
          <p14:tracePt t="50087" x="3598863" y="2108200"/>
          <p14:tracePt t="50096" x="3616325" y="2108200"/>
          <p14:tracePt t="50107" x="3670300" y="2116138"/>
          <p14:tracePt t="50124" x="3705225" y="2125663"/>
          <p14:tracePt t="50141" x="3724275" y="2135188"/>
          <p14:tracePt t="50158" x="3759200" y="2152650"/>
          <p14:tracePt t="50174" x="3848100" y="2170113"/>
          <p14:tracePt t="50190" x="3938588" y="2187575"/>
          <p14:tracePt t="50208" x="4054475" y="2206625"/>
          <p14:tracePt t="50224" x="4152900" y="2224088"/>
          <p14:tracePt t="50240" x="4187825" y="2241550"/>
          <p14:tracePt t="50257" x="4241800" y="2295525"/>
          <p14:tracePt t="50275" x="4251325" y="2339975"/>
          <p14:tracePt t="50292" x="4286250" y="2349500"/>
          <p14:tracePt t="50308" x="4330700" y="2322513"/>
          <p14:tracePt t="50324" x="4340225" y="2312988"/>
          <p14:tracePt t="50340" x="4295775" y="2374900"/>
          <p14:tracePt t="50357" x="4089400" y="2509838"/>
          <p14:tracePt t="50374" x="3867150" y="2616200"/>
          <p14:tracePt t="50391" x="3867150" y="2625725"/>
          <p14:tracePt t="50408" x="3786188" y="2706688"/>
          <p14:tracePt t="50424" x="3724275" y="2741613"/>
          <p14:tracePt t="50440" x="3598863" y="2822575"/>
          <p14:tracePt t="50458" x="3527425" y="2867025"/>
          <p14:tracePt t="50474" x="3482975" y="2874963"/>
          <p14:tracePt t="50490" x="3455988" y="2894013"/>
          <p14:tracePt t="50507" x="3402013" y="2921000"/>
          <p14:tracePt t="50526" x="3394075" y="2921000"/>
          <p14:tracePt t="50541" x="3394075" y="2901950"/>
          <p14:tracePt t="50603" x="3402013" y="2884488"/>
          <p14:tracePt t="50611" x="3411538" y="2874963"/>
          <p14:tracePt t="50624" x="3419475" y="2857500"/>
          <p14:tracePt t="50641" x="3419475" y="2849563"/>
          <p14:tracePt t="50657" x="3473450" y="2751138"/>
          <p14:tracePt t="50674" x="3670300" y="2643188"/>
          <p14:tracePt t="50690" x="3929063" y="2563813"/>
          <p14:tracePt t="50708" x="4197350" y="2482850"/>
          <p14:tracePt t="50724" x="4446588" y="2411413"/>
          <p14:tracePt t="50740" x="4751388" y="2339975"/>
          <p14:tracePt t="50757" x="5072063" y="2268538"/>
          <p14:tracePt t="50775" x="5670550" y="2125663"/>
          <p14:tracePt t="50792" x="5956300" y="2054225"/>
          <p14:tracePt t="50808" x="6188075" y="1982788"/>
          <p14:tracePt t="50824" x="6375400" y="1911350"/>
          <p14:tracePt t="50840" x="6510338" y="1866900"/>
          <p14:tracePt t="50857" x="6564313" y="1849438"/>
          <p14:tracePt t="50875" x="6581775" y="1839913"/>
          <p14:tracePt t="50891" x="6589713" y="1830388"/>
          <p14:tracePt t="50907" x="6608763" y="1812925"/>
          <p14:tracePt t="50925" x="6635750" y="1795463"/>
          <p14:tracePt t="50941" x="6653213" y="1785938"/>
          <p14:tracePt t="50958" x="6661150" y="1768475"/>
          <p14:tracePt t="50974" x="6680200" y="1751013"/>
          <p14:tracePt t="50991" x="6724650" y="1731963"/>
          <p14:tracePt t="51007" x="6769100" y="1714500"/>
          <p14:tracePt t="51007" x="6796088" y="1704975"/>
          <p14:tracePt t="51027" x="6858000" y="1697038"/>
          <p14:tracePt t="51042" x="6902450" y="1687513"/>
          <p14:tracePt t="51057" x="6946900" y="1687513"/>
          <p14:tracePt t="51074" x="7010400" y="1687513"/>
          <p14:tracePt t="51090" x="7054850" y="1679575"/>
          <p14:tracePt t="51107" x="7108825" y="1670050"/>
          <p14:tracePt t="51125" x="7170738" y="1660525"/>
          <p14:tracePt t="51141" x="7232650" y="1652588"/>
          <p14:tracePt t="51157" x="7296150" y="1652588"/>
          <p14:tracePt t="51175" x="7385050" y="1652588"/>
          <p14:tracePt t="51191" x="7446963" y="1652588"/>
          <p14:tracePt t="51207" x="7493000" y="1652588"/>
          <p14:tracePt t="51224" x="7545388" y="1652588"/>
          <p14:tracePt t="51240" x="7589838" y="1643063"/>
          <p14:tracePt t="51257" x="7635875" y="1633538"/>
          <p14:tracePt t="51275" x="7715250" y="1633538"/>
          <p14:tracePt t="51291" x="7769225" y="1633538"/>
          <p14:tracePt t="51308" x="7804150" y="1633538"/>
          <p14:tracePt t="51324" x="7823200" y="1633538"/>
          <p14:tracePt t="51341" x="7831138" y="1633538"/>
          <p14:tracePt t="51374" x="7850188" y="1633538"/>
          <p14:tracePt t="51480" x="7867650" y="1625600"/>
          <p14:tracePt t="51488" x="7902575" y="1616075"/>
          <p14:tracePt t="51496" x="7921625" y="1608138"/>
          <p14:tracePt t="51507" x="7956550" y="1598613"/>
          <p14:tracePt t="51525" x="7974013" y="1589088"/>
          <p14:tracePt t="51557" x="7974013" y="1581150"/>
          <p14:tracePt t="51622" x="7983538" y="1571625"/>
          <p14:tracePt t="51724" x="7993063" y="1536700"/>
          <p14:tracePt t="51730" x="8001000" y="1509713"/>
          <p14:tracePt t="51740" x="8018463" y="1438275"/>
          <p14:tracePt t="51757" x="8037513" y="1374775"/>
          <p14:tracePt t="51774" x="8054975" y="1322388"/>
          <p14:tracePt t="51790" x="8064500" y="1303338"/>
          <p14:tracePt t="51807" x="8064500" y="1295400"/>
          <p14:tracePt t="51824" x="8064500" y="1303338"/>
          <p14:tracePt t="51926" x="8072438" y="1312863"/>
          <p14:tracePt t="51934" x="8072438" y="1322388"/>
          <p14:tracePt t="51942" x="8072438" y="1330325"/>
          <p14:tracePt t="51982" x="8072438" y="1339850"/>
          <p14:tracePt t="51990" x="8072438" y="1347788"/>
          <p14:tracePt t="52004" x="8072438" y="1357313"/>
          <p14:tracePt t="52012" x="8072438" y="1366838"/>
          <p14:tracePt t="52024" x="8072438" y="1374775"/>
          <p14:tracePt t="52192" x="8072438" y="1384300"/>
          <p14:tracePt t="52388" x="8054975" y="1393825"/>
          <p14:tracePt t="52396" x="8037513" y="1393825"/>
          <p14:tracePt t="52407" x="7993063" y="1411288"/>
          <p14:tracePt t="52425" x="7885113" y="1438275"/>
          <p14:tracePt t="52441" x="7769225" y="1455738"/>
          <p14:tracePt t="52459" x="7616825" y="1482725"/>
          <p14:tracePt t="52474" x="7473950" y="1500188"/>
          <p14:tracePt t="52492" x="7358063" y="1509713"/>
          <p14:tracePt t="52509" x="7232650" y="1509713"/>
          <p14:tracePt t="52526" x="7135813" y="1536700"/>
          <p14:tracePt t="52543" x="7054850" y="1544638"/>
          <p14:tracePt t="52557" x="6973888" y="1562100"/>
          <p14:tracePt t="52574" x="6875463" y="1581150"/>
          <p14:tracePt t="52591" x="6707188" y="1608138"/>
          <p14:tracePt t="52607" x="6537325" y="1633538"/>
          <p14:tracePt t="52625" x="6367463" y="1652588"/>
          <p14:tracePt t="52642" x="6188075" y="1679575"/>
          <p14:tracePt t="52658" x="6064250" y="1697038"/>
          <p14:tracePt t="52675" x="5929313" y="1751013"/>
          <p14:tracePt t="52692" x="5732463" y="1866900"/>
          <p14:tracePt t="52709" x="5599113" y="1938338"/>
          <p14:tracePt t="52725" x="5473700" y="2027238"/>
          <p14:tracePt t="52742" x="5295900" y="2135188"/>
          <p14:tracePt t="52758" x="5153025" y="2197100"/>
          <p14:tracePt t="52776" x="5054600" y="2251075"/>
          <p14:tracePt t="52792" x="5000625" y="2259013"/>
          <p14:tracePt t="52808" x="4965700" y="2259013"/>
          <p14:tracePt t="52827" x="4921250" y="2259013"/>
          <p14:tracePt t="52842" x="4875213" y="2259013"/>
          <p14:tracePt t="52859" x="4830763" y="2278063"/>
          <p14:tracePt t="52875" x="4786313" y="2295525"/>
          <p14:tracePt t="52891" x="4732338" y="2322513"/>
          <p14:tracePt t="52908" x="4697413" y="2349500"/>
          <p14:tracePt t="52925" x="4643438" y="2374900"/>
          <p14:tracePt t="52942" x="4572000" y="2420938"/>
          <p14:tracePt t="52960" x="4510088" y="2446338"/>
          <p14:tracePt t="52975" x="4456113" y="2455863"/>
          <p14:tracePt t="52992" x="4419600" y="2482850"/>
          <p14:tracePt t="53008" x="4394200" y="2500313"/>
          <p14:tracePt t="53027" x="4375150" y="2500313"/>
          <p14:tracePt t="53043" x="4367213" y="2500313"/>
          <p14:tracePt t="53074" x="4357688" y="2482850"/>
          <p14:tracePt t="53125" x="4348163" y="2482850"/>
          <p14:tracePt t="53133" x="4340225" y="2473325"/>
          <p14:tracePt t="53142" x="4340225" y="2465388"/>
          <p14:tracePt t="53158" x="4330700" y="2465388"/>
          <p14:tracePt t="56697" x="4322763" y="2465388"/>
          <p14:tracePt t="57046" x="4303713" y="2455863"/>
          <p14:tracePt t="57059" x="4241800" y="2446338"/>
          <p14:tracePt t="57067" x="4214813" y="2438400"/>
          <p14:tracePt t="57075" x="4160838" y="2420938"/>
          <p14:tracePt t="57092" x="4062413" y="2401888"/>
          <p14:tracePt t="57109" x="3867150" y="2384425"/>
          <p14:tracePt t="57126" x="3544888" y="2366963"/>
          <p14:tracePt t="57142" x="3259138" y="2312988"/>
          <p14:tracePt t="57159" x="3044825" y="2286000"/>
          <p14:tracePt t="57176" x="2928938" y="2251075"/>
          <p14:tracePt t="57193" x="2884488" y="2232025"/>
          <p14:tracePt t="57211" x="2857500" y="2224088"/>
          <p14:tracePt t="57226" x="2813050" y="2206625"/>
          <p14:tracePt t="57242" x="2786063" y="2197100"/>
          <p14:tracePt t="57259" x="2759075" y="2187575"/>
          <p14:tracePt t="57276" x="2741613" y="2187575"/>
          <p14:tracePt t="57292" x="2724150" y="2179638"/>
          <p14:tracePt t="57310" x="2705100" y="2179638"/>
          <p14:tracePt t="57326" x="2697163" y="2170113"/>
          <p14:tracePt t="57342" x="2687638" y="2170113"/>
          <p14:tracePt t="57376" x="2670175" y="2160588"/>
          <p14:tracePt t="57490" x="2660650" y="2160588"/>
          <p14:tracePt t="57498" x="2643188" y="2152650"/>
          <p14:tracePt t="57508" x="2598738" y="2143125"/>
          <p14:tracePt t="57526" x="2544763" y="2125663"/>
          <p14:tracePt t="57542" x="2490788" y="2108200"/>
          <p14:tracePt t="57559" x="2455863" y="2089150"/>
          <p14:tracePt t="57576" x="2438400" y="2071688"/>
          <p14:tracePt t="57592" x="2419350" y="2063750"/>
          <p14:tracePt t="57609" x="2401888" y="2054225"/>
          <p14:tracePt t="57625" x="2374900" y="2044700"/>
          <p14:tracePt t="57642" x="2357438" y="2036763"/>
          <p14:tracePt t="57659" x="2347913" y="2036763"/>
          <p14:tracePt t="57675" x="2339975" y="2017713"/>
          <p14:tracePt t="57693" x="2322513" y="2009775"/>
          <p14:tracePt t="57711" x="2303463" y="2000250"/>
          <p14:tracePt t="57726" x="2276475" y="1992313"/>
          <p14:tracePt t="57742" x="2232025" y="1992313"/>
          <p14:tracePt t="57759" x="2197100" y="1992313"/>
          <p14:tracePt t="57776" x="2187575" y="1992313"/>
          <p14:tracePt t="57793" x="2170113" y="1982788"/>
          <p14:tracePt t="57825" x="2152650" y="1965325"/>
          <p14:tracePt t="57842" x="2125663" y="1946275"/>
          <p14:tracePt t="57859" x="2108200" y="1938338"/>
          <p14:tracePt t="57876" x="2062163" y="1920875"/>
          <p14:tracePt t="57892" x="2044700" y="1911350"/>
          <p14:tracePt t="57909" x="2027238" y="1911350"/>
          <p14:tracePt t="57926" x="2027238" y="1901825"/>
          <p14:tracePt t="57942" x="2017713" y="1901825"/>
          <p14:tracePt t="57976" x="2000250" y="1911350"/>
          <p14:tracePt t="57993" x="1973263" y="1920875"/>
          <p14:tracePt t="58000" x="1946275" y="1928813"/>
          <p14:tracePt t="58009" x="1919288" y="1965325"/>
          <p14:tracePt t="58028" x="1911350" y="2017713"/>
          <p14:tracePt t="58043" x="2000250" y="2098675"/>
          <p14:tracePt t="58058" x="2125663" y="2224088"/>
          <p14:tracePt t="58075" x="2152650" y="2411413"/>
          <p14:tracePt t="58109" x="2143125" y="2420938"/>
          <p14:tracePt t="58125" x="2143125" y="2411413"/>
          <p14:tracePt t="58460" x="2152650" y="2401888"/>
          <p14:tracePt t="58468" x="2160588" y="2374900"/>
          <p14:tracePt t="58578" x="2170113" y="2366963"/>
          <p14:tracePt t="58586" x="2187575" y="2339975"/>
          <p14:tracePt t="58594" x="2205038" y="2303463"/>
          <p14:tracePt t="58610" x="2205038" y="2295525"/>
          <p14:tracePt t="58626" x="2205038" y="2286000"/>
          <p14:tracePt t="58643" x="2214563" y="2251075"/>
          <p14:tracePt t="58660" x="2214563" y="2214563"/>
          <p14:tracePt t="58676" x="2232025" y="2187575"/>
          <p14:tracePt t="58692" x="2241550" y="2170113"/>
          <p14:tracePt t="58708" x="2241550" y="2152650"/>
          <p14:tracePt t="58726" x="2251075" y="2143125"/>
          <p14:tracePt t="58742" x="2259013" y="2143125"/>
          <p14:tracePt t="58758" x="2259013" y="2135188"/>
          <p14:tracePt t="58775" x="2276475" y="2125663"/>
          <p14:tracePt t="58792" x="2276475" y="2108200"/>
          <p14:tracePt t="58809" x="2295525" y="2098675"/>
          <p14:tracePt t="58826" x="2303463" y="2054225"/>
          <p14:tracePt t="58843" x="2322513" y="2000250"/>
          <p14:tracePt t="58861" x="2339975" y="1955800"/>
          <p14:tracePt t="58876" x="2357438" y="1928813"/>
          <p14:tracePt t="58893" x="2357438" y="1911350"/>
          <p14:tracePt t="58926" x="2357438" y="1901825"/>
          <p14:tracePt t="59236" x="2347913" y="1901825"/>
          <p14:tracePt t="59274" x="2339975" y="1901825"/>
          <p14:tracePt t="59290" x="2330450" y="1901825"/>
          <p14:tracePt t="59298" x="2322513" y="1901825"/>
          <p14:tracePt t="59360" x="2312988" y="1901825"/>
          <p14:tracePt t="59368" x="2303463" y="1901825"/>
          <p14:tracePt t="59377" x="2295525" y="1901825"/>
          <p14:tracePt t="59393" x="2286000" y="1901825"/>
          <p14:tracePt t="59409" x="2268538" y="1901825"/>
          <p14:tracePt t="59426" x="2259013" y="1901825"/>
          <p14:tracePt t="59442" x="2232025" y="1901825"/>
          <p14:tracePt t="59459" x="2214563" y="1901825"/>
          <p14:tracePt t="59476" x="2197100" y="1884363"/>
          <p14:tracePt t="59494" x="2179638" y="1874838"/>
          <p14:tracePt t="59510" x="2160588" y="1866900"/>
          <p14:tracePt t="59527" x="2143125" y="1866900"/>
          <p14:tracePt t="59602" x="2133600" y="1866900"/>
          <p14:tracePt t="59618" x="2125663" y="1874838"/>
          <p14:tracePt t="59634" x="2116138" y="1884363"/>
          <p14:tracePt t="59650" x="2116138" y="1893888"/>
          <p14:tracePt t="59659" x="2098675" y="1901825"/>
          <p14:tracePt t="59676" x="2089150" y="1911350"/>
          <p14:tracePt t="59710" x="2081213" y="1920875"/>
          <p14:tracePt t="59760" x="2071688" y="1928813"/>
          <p14:tracePt t="59776" x="2062163" y="1938338"/>
          <p14:tracePt t="59783" x="2054225" y="1946275"/>
          <p14:tracePt t="59792" x="2044700" y="1965325"/>
          <p14:tracePt t="59826" x="2036763" y="1973263"/>
          <p14:tracePt t="59916" x="2027238" y="1982788"/>
          <p14:tracePt t="59924" x="2017713" y="1992313"/>
          <p14:tracePt t="59932" x="2017713" y="2000250"/>
          <p14:tracePt t="59942" x="2009775" y="2009775"/>
          <p14:tracePt t="59960" x="2000250" y="2017713"/>
          <p14:tracePt t="59976" x="1990725" y="2027238"/>
          <p14:tracePt t="60009" x="1990725" y="2036763"/>
          <p14:tracePt t="60027" x="1990725" y="2044700"/>
          <p14:tracePt t="60043" x="1982788" y="2071688"/>
          <p14:tracePt t="60059" x="1982788" y="2081213"/>
          <p14:tracePt t="60092" x="1982788" y="2089150"/>
          <p14:tracePt t="60109" x="1982788" y="2116138"/>
          <p14:tracePt t="60134" x="1990725" y="2135188"/>
          <p14:tracePt t="60143" x="2009775" y="2160588"/>
          <p14:tracePt t="60159" x="2017713" y="2170113"/>
          <p14:tracePt t="60176" x="2036763" y="2187575"/>
          <p14:tracePt t="60192" x="2044700" y="2197100"/>
          <p14:tracePt t="60210" x="2062163" y="2206625"/>
          <p14:tracePt t="60226" x="2062163" y="2214563"/>
          <p14:tracePt t="60244" x="2071688" y="2232025"/>
          <p14:tracePt t="60260" x="2081213" y="2241550"/>
          <p14:tracePt t="60277" x="2081213" y="2251075"/>
          <p14:tracePt t="60292" x="2089150" y="2259013"/>
          <p14:tracePt t="60326" x="2098675" y="2259013"/>
          <p14:tracePt t="60343" x="2098675" y="2286000"/>
          <p14:tracePt t="60359" x="2108200" y="2295525"/>
          <p14:tracePt t="60376" x="2125663" y="2303463"/>
          <p14:tracePt t="60394" x="2143125" y="2322513"/>
          <p14:tracePt t="60409" x="2152650" y="2330450"/>
          <p14:tracePt t="60442" x="2160588" y="2330450"/>
          <p14:tracePt t="60502" x="2170113" y="2339975"/>
          <p14:tracePt t="60518" x="2179638" y="2339975"/>
          <p14:tracePt t="60527" x="2214563" y="2349500"/>
          <p14:tracePt t="60543" x="2224088" y="2357438"/>
          <p14:tracePt t="60560" x="2232025" y="2357438"/>
          <p14:tracePt t="60593" x="2251075" y="2366963"/>
          <p14:tracePt t="60609" x="2259013" y="2374900"/>
          <p14:tracePt t="60626" x="2276475" y="2384425"/>
          <p14:tracePt t="60644" x="2286000" y="2384425"/>
          <p14:tracePt t="60658" x="2303463" y="2384425"/>
          <p14:tracePt t="60692" x="2303463" y="2393950"/>
          <p14:tracePt t="60744" x="2330450" y="2401888"/>
          <p14:tracePt t="60760" x="2339975" y="2384425"/>
          <p14:tracePt t="61004" x="2366963" y="2366963"/>
          <p14:tracePt t="61018" x="2374900" y="2357438"/>
          <p14:tracePt t="61027" x="2393950" y="2339975"/>
          <p14:tracePt t="61043" x="2446338" y="2339975"/>
          <p14:tracePt t="61059" x="2500313" y="2339975"/>
          <p14:tracePt t="61076" x="2562225" y="2339975"/>
          <p14:tracePt t="61093" x="2608263" y="2339975"/>
          <p14:tracePt t="61109" x="2660650" y="2339975"/>
          <p14:tracePt t="61126" x="2705100" y="2339975"/>
          <p14:tracePt t="61144" x="2776538" y="2339975"/>
          <p14:tracePt t="61161" x="2822575" y="2339975"/>
          <p14:tracePt t="61177" x="2867025" y="2339975"/>
          <p14:tracePt t="61193" x="2874963" y="2339975"/>
          <p14:tracePt t="61210" x="2884488" y="2339975"/>
          <p14:tracePt t="61226" x="2894013" y="2339975"/>
          <p14:tracePt t="61254" x="2901950" y="2330450"/>
          <p14:tracePt t="61278" x="2911475" y="2322513"/>
          <p14:tracePt t="61292" x="2911475" y="2312988"/>
          <p14:tracePt t="61300" x="2911475" y="2295525"/>
          <p14:tracePt t="61309" x="2911475" y="2278063"/>
          <p14:tracePt t="61326" x="2911475" y="2251075"/>
          <p14:tracePt t="61343" x="2894013" y="2232025"/>
          <p14:tracePt t="61359" x="2884488" y="2214563"/>
          <p14:tracePt t="61376" x="2867025" y="2197100"/>
          <p14:tracePt t="61392" x="2847975" y="2179638"/>
          <p14:tracePt t="61410" x="2840038" y="2170113"/>
          <p14:tracePt t="61427" x="2822575" y="2152650"/>
          <p14:tracePt t="61443" x="2803525" y="2143125"/>
          <p14:tracePt t="61459" x="2795588" y="2125663"/>
          <p14:tracePt t="61476" x="2776538" y="2116138"/>
          <p14:tracePt t="61493" x="2768600" y="2108200"/>
          <p14:tracePt t="61509" x="2751138" y="2108200"/>
          <p14:tracePt t="61528" x="2732088" y="2108200"/>
          <p14:tracePt t="61544" x="2697163" y="2098675"/>
          <p14:tracePt t="61559" x="2670175" y="2098675"/>
          <p14:tracePt t="61575" x="2652713" y="2098675"/>
          <p14:tracePt t="61593" x="2633663" y="2098675"/>
          <p14:tracePt t="61626" x="2633663" y="2108200"/>
          <p14:tracePt t="61669" x="2633663" y="2116138"/>
          <p14:tracePt t="61676" x="2633663" y="2125663"/>
          <p14:tracePt t="61700" x="2643188" y="2135188"/>
          <p14:tracePt t="61714" x="2660650" y="2135188"/>
          <p14:tracePt t="61726" x="2705100" y="2152650"/>
          <p14:tracePt t="61743" x="2759075" y="2170113"/>
          <p14:tracePt t="61759" x="2874963" y="2214563"/>
          <p14:tracePt t="61776" x="3017838" y="2232025"/>
          <p14:tracePt t="61793" x="3259138" y="2278063"/>
          <p14:tracePt t="61809" x="3402013" y="2303463"/>
          <p14:tracePt t="61826" x="3482975" y="2322513"/>
          <p14:tracePt t="61842" x="3536950" y="2330450"/>
          <p14:tracePt t="61859" x="3544888" y="2330450"/>
          <p14:tracePt t="61893" x="3544888" y="2322513"/>
          <p14:tracePt t="62021" x="3544888" y="2312988"/>
          <p14:tracePt t="62028" x="3544888" y="2303463"/>
          <p14:tracePt t="62045" x="3544888" y="2295525"/>
          <p14:tracePt t="62061" x="3544888" y="2278063"/>
          <p14:tracePt t="62075" x="3544888" y="2268538"/>
          <p14:tracePt t="62092" x="3544888" y="2251075"/>
          <p14:tracePt t="62110" x="3544888" y="2232025"/>
          <p14:tracePt t="62126" x="3554413" y="2224088"/>
          <p14:tracePt t="62142" x="3562350" y="2206625"/>
          <p14:tracePt t="62176" x="3571875" y="2206625"/>
          <p14:tracePt t="62271" x="3598863" y="2197100"/>
          <p14:tracePt t="62287" x="3625850" y="2197100"/>
          <p14:tracePt t="62295" x="3670300" y="2187575"/>
          <p14:tracePt t="62311" x="3697288" y="2179638"/>
          <p14:tracePt t="62327" x="3724275" y="2170113"/>
          <p14:tracePt t="62343" x="3732213" y="2160588"/>
          <p14:tracePt t="62359" x="3741738" y="2143125"/>
          <p14:tracePt t="62376" x="3768725" y="2125663"/>
          <p14:tracePt t="62393" x="3776663" y="2081213"/>
          <p14:tracePt t="62409" x="3795713" y="2044700"/>
          <p14:tracePt t="62427" x="3795713" y="2027238"/>
          <p14:tracePt t="62443" x="3795713" y="2009775"/>
          <p14:tracePt t="62460" x="3786188" y="2000250"/>
          <p14:tracePt t="62493" x="3776663" y="2000250"/>
          <p14:tracePt t="62623" x="3768725" y="2000250"/>
          <p14:tracePt t="62639" x="3751263" y="2017713"/>
          <p14:tracePt t="62647" x="3741738" y="2027238"/>
          <p14:tracePt t="62659" x="3714750" y="2063750"/>
          <p14:tracePt t="62676" x="3679825" y="2135188"/>
          <p14:tracePt t="62693" x="3660775" y="2187575"/>
          <p14:tracePt t="62710" x="3660775" y="2214563"/>
          <p14:tracePt t="62727" x="3679825" y="2224088"/>
          <p14:tracePt t="62743" x="3697288" y="2232025"/>
          <p14:tracePt t="62760" x="3705225" y="2241550"/>
          <p14:tracePt t="62776" x="3724275" y="2241550"/>
          <p14:tracePt t="62793" x="3741738" y="2241550"/>
          <p14:tracePt t="62811" x="3751263" y="2197100"/>
          <p14:tracePt t="62827" x="3768725" y="2160588"/>
          <p14:tracePt t="62843" x="3786188" y="2135188"/>
          <p14:tracePt t="62860" x="3786188" y="2125663"/>
          <p14:tracePt t="62877" x="3786188" y="2116138"/>
          <p14:tracePt t="62893" x="3776663" y="2116138"/>
          <p14:tracePt t="62909" x="3768725" y="2116138"/>
          <p14:tracePt t="62926" x="3759200" y="2116138"/>
          <p14:tracePt t="62943" x="3732213" y="2116138"/>
          <p14:tracePt t="62960" x="3697288" y="2125663"/>
          <p14:tracePt t="62976" x="3652838" y="2143125"/>
          <p14:tracePt t="62993" x="3598863" y="2170113"/>
          <p14:tracePt t="63010" x="3562350" y="2179638"/>
          <p14:tracePt t="63010" x="3536950" y="2187575"/>
          <p14:tracePt t="63030" x="3482975" y="2197100"/>
          <p14:tracePt t="63045" x="3455988" y="2206625"/>
          <p14:tracePt t="63060" x="3286125" y="2214563"/>
          <p14:tracePt t="63076" x="3089275" y="2232025"/>
          <p14:tracePt t="63092" x="2840038" y="2232025"/>
          <p14:tracePt t="63109" x="2625725" y="2232025"/>
          <p14:tracePt t="63125" x="2419350" y="2224088"/>
          <p14:tracePt t="63142" x="2232025" y="2179638"/>
          <p14:tracePt t="63159" x="2133600" y="2125663"/>
          <p14:tracePt t="63175" x="2054225" y="2081213"/>
          <p14:tracePt t="63192" x="2009775" y="2044700"/>
          <p14:tracePt t="63209" x="1973263" y="2017713"/>
          <p14:tracePt t="63225" x="1965325" y="2009775"/>
          <p14:tracePt t="63243" x="1955800" y="1992313"/>
          <p14:tracePt t="63260" x="1938338" y="1982788"/>
          <p14:tracePt t="63277" x="1928813" y="1973263"/>
          <p14:tracePt t="63293" x="1911350" y="1973263"/>
          <p14:tracePt t="63326" x="1901825" y="1973263"/>
          <p14:tracePt t="63375" x="1901825" y="1965325"/>
          <p14:tracePt t="63445" x="1893888" y="1965325"/>
          <p14:tracePt t="63461" x="1884363" y="1938338"/>
          <p14:tracePt t="63469" x="1874838" y="1911350"/>
          <p14:tracePt t="63476" x="1866900" y="1874838"/>
          <p14:tracePt t="63493" x="1822450" y="1822450"/>
          <p14:tracePt t="63509" x="1741488" y="1758950"/>
          <p14:tracePt t="63528" x="1679575" y="1731963"/>
          <p14:tracePt t="63543" x="1608138" y="1731963"/>
          <p14:tracePt t="63561" x="1571625" y="1731963"/>
          <p14:tracePt t="63577" x="1527175" y="1751013"/>
          <p14:tracePt t="63594" x="1490663" y="1785938"/>
          <p14:tracePt t="63610" x="1446213" y="1803400"/>
          <p14:tracePt t="63627" x="1411288" y="1822450"/>
          <p14:tracePt t="63643" x="1384300" y="1839913"/>
          <p14:tracePt t="63660" x="1374775" y="1849438"/>
          <p14:tracePt t="63676" x="1366838" y="1866900"/>
          <p14:tracePt t="63694" x="1339850" y="1901825"/>
          <p14:tracePt t="63712" x="1322388" y="1955800"/>
          <p14:tracePt t="63727" x="1312863" y="2009775"/>
          <p14:tracePt t="63743" x="1312863" y="2063750"/>
          <p14:tracePt t="63760" x="1312863" y="2081213"/>
          <p14:tracePt t="63776" x="1312863" y="2089150"/>
          <p14:tracePt t="63793" x="1330325" y="2108200"/>
          <p14:tracePt t="63810" x="1384300" y="2143125"/>
          <p14:tracePt t="63827" x="1428750" y="2170113"/>
          <p14:tracePt t="63843" x="1490663" y="2197100"/>
          <p14:tracePt t="63859" x="1598613" y="2224088"/>
          <p14:tracePt t="63876" x="1785938" y="2251075"/>
          <p14:tracePt t="63893" x="1911350" y="2259013"/>
          <p14:tracePt t="63910" x="1990725" y="2278063"/>
          <p14:tracePt t="63926" x="2027238" y="2286000"/>
          <p14:tracePt t="63943" x="2036763" y="2286000"/>
          <p14:tracePt t="63960" x="2044700" y="2268538"/>
          <p14:tracePt t="63977" x="2062163" y="2206625"/>
          <p14:tracePt t="63994" x="2071688" y="2143125"/>
          <p14:tracePt t="64010" x="2081213" y="2071688"/>
          <p14:tracePt t="64028" x="2081213" y="2027238"/>
          <p14:tracePt t="64044" x="2054225" y="1955800"/>
          <p14:tracePt t="64060" x="2027238" y="1901825"/>
          <p14:tracePt t="64077" x="2009775" y="1849438"/>
          <p14:tracePt t="64093" x="1990725" y="1830388"/>
          <p14:tracePt t="64110" x="1982788" y="1812925"/>
          <p14:tracePt t="64127" x="1973263" y="1803400"/>
          <p14:tracePt t="64143" x="1965325" y="1795463"/>
          <p14:tracePt t="64160" x="1946275" y="1776413"/>
          <p14:tracePt t="64177" x="1938338" y="1768475"/>
          <p14:tracePt t="64194" x="1874838" y="1741488"/>
          <p14:tracePt t="64212" x="1830388" y="1724025"/>
          <p14:tracePt t="64227" x="1776413" y="1714500"/>
          <p14:tracePt t="64243" x="1724025" y="1714500"/>
          <p14:tracePt t="64260" x="1652588" y="1714500"/>
          <p14:tracePt t="64277" x="1589088" y="1714500"/>
          <p14:tracePt t="64294" x="1517650" y="1741488"/>
          <p14:tracePt t="64310" x="1428750" y="1758950"/>
          <p14:tracePt t="64327" x="1347788" y="1822450"/>
          <p14:tracePt t="64344" x="1295400" y="1874838"/>
          <p14:tracePt t="64360" x="1231900" y="1955800"/>
          <p14:tracePt t="64376" x="1187450" y="2054225"/>
          <p14:tracePt t="64393" x="1160463" y="2116138"/>
          <p14:tracePt t="64409" x="1160463" y="2170113"/>
          <p14:tracePt t="64426" x="1160463" y="2224088"/>
          <p14:tracePt t="64443" x="1160463" y="2259013"/>
          <p14:tracePt t="64461" x="1179513" y="2268538"/>
          <p14:tracePt t="64477" x="1187450" y="2278063"/>
          <p14:tracePt t="64493" x="1196975" y="2278063"/>
          <p14:tracePt t="64510" x="1214438" y="2286000"/>
          <p14:tracePt t="64528" x="1250950" y="2295525"/>
          <p14:tracePt t="64544" x="1312863" y="2295525"/>
          <p14:tracePt t="64559" x="1374775" y="2295525"/>
          <p14:tracePt t="64576" x="1455738" y="2278063"/>
          <p14:tracePt t="64593" x="1571625" y="2214563"/>
          <p14:tracePt t="64611" x="1625600" y="2135188"/>
          <p14:tracePt t="64627" x="1670050" y="2063750"/>
          <p14:tracePt t="64643" x="1704975" y="1992313"/>
          <p14:tracePt t="64660" x="1704975" y="1946275"/>
          <p14:tracePt t="64676" x="1704975" y="1911350"/>
          <p14:tracePt t="64693" x="1704975" y="1866900"/>
          <p14:tracePt t="64712" x="1687513" y="1839913"/>
          <p14:tracePt t="64727" x="1660525" y="1785938"/>
          <p14:tracePt t="64743" x="1633538" y="1741488"/>
          <p14:tracePt t="64760" x="1581150" y="1687513"/>
          <p14:tracePt t="64777" x="1536700" y="1652588"/>
          <p14:tracePt t="64793" x="1527175" y="1633538"/>
          <p14:tracePt t="64810" x="1517650" y="1633538"/>
          <p14:tracePt t="64827" x="1509713" y="1633538"/>
          <p14:tracePt t="64843" x="1500188" y="1633538"/>
          <p14:tracePt t="64869" x="1482725" y="1643063"/>
          <p14:tracePt t="64876" x="1438275" y="1660525"/>
          <p14:tracePt t="64893" x="1384300" y="1697038"/>
          <p14:tracePt t="64910" x="1330325" y="1724025"/>
          <p14:tracePt t="64926" x="1285875" y="1758950"/>
          <p14:tracePt t="64943" x="1268413" y="1795463"/>
          <p14:tracePt t="64960" x="1241425" y="1874838"/>
          <p14:tracePt t="64977" x="1223963" y="1946275"/>
          <p14:tracePt t="64993" x="1223963" y="1992313"/>
          <p14:tracePt t="65010" x="1223963" y="2036763"/>
          <p14:tracePt t="65029" x="1241425" y="2054225"/>
          <p14:tracePt t="65044" x="1250950" y="2063750"/>
          <p14:tracePt t="65060" x="1268413" y="2081213"/>
          <p14:tracePt t="65076" x="1295400" y="2081213"/>
          <p14:tracePt t="65093" x="1339850" y="2108200"/>
          <p14:tracePt t="65111" x="1411288" y="2135188"/>
          <p14:tracePt t="65127" x="1490663" y="2152650"/>
          <p14:tracePt t="65143" x="1598613" y="2170113"/>
          <p14:tracePt t="65160" x="1704975" y="2179638"/>
          <p14:tracePt t="65176" x="1803400" y="2179638"/>
          <p14:tracePt t="65193" x="1847850" y="2179638"/>
          <p14:tracePt t="65210" x="1866900" y="2179638"/>
          <p14:tracePt t="65243" x="1839913" y="2098675"/>
          <p14:tracePt t="65260" x="1776413" y="2017713"/>
          <p14:tracePt t="65277" x="1687513" y="1938338"/>
          <p14:tracePt t="65293" x="1608138" y="1857375"/>
          <p14:tracePt t="65310" x="1562100" y="1803400"/>
          <p14:tracePt t="65327" x="1517650" y="1776413"/>
          <p14:tracePt t="65343" x="1500188" y="1758950"/>
          <p14:tracePt t="65361" x="1490663" y="1741488"/>
          <p14:tracePt t="65393" x="1482725" y="1741488"/>
          <p14:tracePt t="65455" x="1455738" y="1758950"/>
          <p14:tracePt t="65471" x="1438275" y="1785938"/>
          <p14:tracePt t="65485" x="1419225" y="1795463"/>
          <p14:tracePt t="65494" x="1401763" y="1830388"/>
          <p14:tracePt t="65510" x="1366838" y="1866900"/>
          <p14:tracePt t="65529" x="1339850" y="1911350"/>
          <p14:tracePt t="65544" x="1312863" y="1982788"/>
          <p14:tracePt t="65559" x="1276350" y="2071688"/>
          <p14:tracePt t="65577" x="1258888" y="2135188"/>
          <p14:tracePt t="65593" x="1250950" y="2214563"/>
          <p14:tracePt t="65611" x="1250950" y="2259013"/>
          <p14:tracePt t="65627" x="1250950" y="2286000"/>
          <p14:tracePt t="65643" x="1276350" y="2312988"/>
          <p14:tracePt t="65660" x="1312863" y="2339975"/>
          <p14:tracePt t="65677" x="1366838" y="2366963"/>
          <p14:tracePt t="65693" x="1401763" y="2384425"/>
          <p14:tracePt t="65710" x="1455738" y="2401888"/>
          <p14:tracePt t="65727" x="1509713" y="2401888"/>
          <p14:tracePt t="65743" x="1633538" y="2366963"/>
          <p14:tracePt t="65760" x="1724025" y="2295525"/>
          <p14:tracePt t="65776" x="1795463" y="2214563"/>
          <p14:tracePt t="65793" x="1822450" y="2143125"/>
          <p14:tracePt t="65810" x="1822450" y="2054225"/>
          <p14:tracePt t="65826" x="1768475" y="1866900"/>
          <p14:tracePt t="65843" x="1500188" y="1581150"/>
          <p14:tracePt t="65861" x="1339850" y="1465263"/>
          <p14:tracePt t="65877" x="1223963" y="1411288"/>
          <p14:tracePt t="65893" x="1125538" y="1393825"/>
          <p14:tracePt t="65910" x="1071563" y="1393825"/>
          <p14:tracePt t="65926" x="1036638" y="1393825"/>
          <p14:tracePt t="65943" x="1027113" y="1401763"/>
          <p14:tracePt t="65960" x="1017588" y="1411288"/>
          <p14:tracePt t="65976" x="1017588" y="1455738"/>
          <p14:tracePt t="65993" x="1027113" y="1571625"/>
          <p14:tracePt t="66011" x="1054100" y="1660525"/>
          <p14:tracePt t="66029" x="1116013" y="1751013"/>
          <p14:tracePt t="66044" x="1196975" y="1830388"/>
          <p14:tracePt t="66059" x="1322388" y="1928813"/>
          <p14:tracePt t="66075" x="1455738" y="1992313"/>
          <p14:tracePt t="66093" x="1608138" y="2054225"/>
          <p14:tracePt t="66111" x="1687513" y="2063750"/>
          <p14:tracePt t="66127" x="1741488" y="2071688"/>
          <p14:tracePt t="66143" x="1785938" y="2071688"/>
          <p14:tracePt t="66160" x="1822450" y="2063750"/>
          <p14:tracePt t="66177" x="1857375" y="2044700"/>
          <p14:tracePt t="66193" x="1884363" y="2017713"/>
          <p14:tracePt t="66210" x="1893888" y="2000250"/>
          <p14:tracePt t="66227" x="1893888" y="1992313"/>
          <p14:tracePt t="66243" x="1893888" y="1982788"/>
          <p14:tracePt t="66269" x="1893888" y="1973263"/>
          <p14:tracePt t="66276" x="1893888" y="1965325"/>
          <p14:tracePt t="66293" x="1884363" y="1965325"/>
          <p14:tracePt t="66347" x="1874838" y="1965325"/>
          <p14:tracePt t="66361" x="1866900" y="1965325"/>
          <p14:tracePt t="66369" x="1857375" y="1965325"/>
          <p14:tracePt t="66385" x="1857375" y="1973263"/>
          <p14:tracePt t="66402" x="1847850" y="1982788"/>
          <p14:tracePt t="66410" x="1839913" y="1992313"/>
          <p14:tracePt t="66427" x="1822450" y="2000250"/>
          <p14:tracePt t="66443" x="1812925" y="2017713"/>
          <p14:tracePt t="66461" x="1795463" y="2027238"/>
          <p14:tracePt t="66477" x="1776413" y="2044700"/>
          <p14:tracePt t="66494" x="1768475" y="2054225"/>
          <p14:tracePt t="66528" x="1768475" y="2063750"/>
          <p14:tracePt t="66691" x="1758950" y="2071688"/>
          <p14:tracePt t="66699" x="1751013" y="2071688"/>
          <p14:tracePt t="66710" x="1751013" y="2089150"/>
          <p14:tracePt t="66743" x="1751013" y="2071688"/>
          <p14:tracePt t="67404" x="1751013" y="2063750"/>
          <p14:tracePt t="67419" x="1751013" y="2089150"/>
          <p14:tracePt t="67481" x="1751013" y="2116138"/>
          <p14:tracePt t="67490" x="1751013" y="2135188"/>
          <p14:tracePt t="67498" x="1751013" y="2160588"/>
          <p14:tracePt t="67510" x="1768475" y="2232025"/>
          <p14:tracePt t="67529" x="1776413" y="2251075"/>
          <p14:tracePt t="67544" x="1795463" y="2259013"/>
          <p14:tracePt t="67560" x="1795463" y="2268538"/>
          <p14:tracePt t="80528" x="1822450" y="2303463"/>
          <p14:tracePt t="80586" x="1847850" y="2339975"/>
          <p14:tracePt t="80594" x="1884363" y="2384425"/>
          <p14:tracePt t="80602" x="1911350" y="2420938"/>
          <p14:tracePt t="80612" x="1919288" y="2446338"/>
          <p14:tracePt t="80628" x="1919288" y="2482850"/>
          <p14:tracePt t="80645" x="1901825" y="2563813"/>
          <p14:tracePt t="80662" x="1822450" y="2768600"/>
          <p14:tracePt t="80680" x="1768475" y="2911475"/>
          <p14:tracePt t="80697" x="1714500" y="3036888"/>
          <p14:tracePt t="80712" x="1697038" y="3098800"/>
          <p14:tracePt t="80729" x="1679575" y="3170238"/>
          <p14:tracePt t="80745" x="1660525" y="3251200"/>
          <p14:tracePt t="80762" x="1625600" y="3340100"/>
          <p14:tracePt t="80779" x="1554163" y="3429000"/>
          <p14:tracePt t="80795" x="1446213" y="3554413"/>
          <p14:tracePt t="80812" x="1295400" y="3733800"/>
          <p14:tracePt t="80829" x="1250950" y="3857625"/>
          <p14:tracePt t="80845" x="1223963" y="4054475"/>
          <p14:tracePt t="80862" x="1241425" y="4268788"/>
          <p14:tracePt t="80878" x="1401763" y="4438650"/>
          <p14:tracePt t="80895" x="1562100" y="4519613"/>
          <p14:tracePt t="80912" x="1660525" y="4591050"/>
          <p14:tracePt t="80929" x="1822450" y="4687888"/>
          <p14:tracePt t="80946" x="1874838" y="4697413"/>
          <p14:tracePt t="80962" x="1911350" y="4670425"/>
          <p14:tracePt t="80979" x="1928813" y="4591050"/>
          <p14:tracePt t="80995" x="1901825" y="4429125"/>
          <p14:tracePt t="81012" x="1847850" y="4259263"/>
          <p14:tracePt t="81012" x="1803400" y="4187825"/>
          <p14:tracePt t="81031" x="1768475" y="4143375"/>
          <p14:tracePt t="81046" x="1697038" y="4081463"/>
          <p14:tracePt t="81061" x="1625600" y="4064000"/>
          <p14:tracePt t="81078" x="1598613" y="4064000"/>
          <p14:tracePt t="81094" x="1589088" y="4090988"/>
          <p14:tracePt t="81118" x="1562100" y="4143375"/>
          <p14:tracePt t="81128" x="1509713" y="4313238"/>
          <p14:tracePt t="81145" x="1428750" y="4527550"/>
          <p14:tracePt t="81162" x="1330325" y="4724400"/>
          <p14:tracePt t="81179" x="1285875" y="4965700"/>
          <p14:tracePt t="81196" x="1285875" y="5116513"/>
          <p14:tracePt t="81213" x="1295400" y="5268913"/>
          <p14:tracePt t="81228" x="1339850" y="5384800"/>
          <p14:tracePt t="81246" x="1393825" y="5448300"/>
          <p14:tracePt t="81262" x="1438275" y="5473700"/>
          <p14:tracePt t="81278" x="1473200" y="5492750"/>
          <p14:tracePt t="81295" x="1536700" y="5537200"/>
          <p14:tracePt t="81312" x="1616075" y="5591175"/>
          <p14:tracePt t="81328" x="1741488" y="5680075"/>
          <p14:tracePt t="81346" x="1847850" y="5741988"/>
          <p14:tracePt t="81362" x="1946275" y="5761038"/>
          <p14:tracePt t="81378" x="2071688" y="5778500"/>
          <p14:tracePt t="81395" x="2170113" y="5751513"/>
          <p14:tracePt t="81412" x="2224088" y="5697538"/>
          <p14:tracePt t="81428" x="2276475" y="5626100"/>
          <p14:tracePt t="81446" x="2322513" y="5572125"/>
          <p14:tracePt t="81463" x="2347913" y="5537200"/>
          <p14:tracePt t="81478" x="2357438" y="5483225"/>
          <p14:tracePt t="81496" x="2374900" y="5421313"/>
          <p14:tracePt t="81512" x="2401888" y="5322888"/>
          <p14:tracePt t="81530" x="2419350" y="5207000"/>
          <p14:tracePt t="81547" x="2438400" y="5099050"/>
          <p14:tracePt t="81562" x="2455863" y="4973638"/>
          <p14:tracePt t="81580" x="2465388" y="4938713"/>
          <p14:tracePt t="81596" x="2465388" y="4911725"/>
          <p14:tracePt t="81612" x="2455863" y="4876800"/>
          <p14:tracePt t="81628" x="2428875" y="4867275"/>
          <p14:tracePt t="81646" x="2393950" y="4840288"/>
          <p14:tracePt t="81662" x="2330450" y="4822825"/>
          <p14:tracePt t="81679" x="2241550" y="4813300"/>
          <p14:tracePt t="81695" x="2009775" y="4830763"/>
          <p14:tracePt t="81712" x="1911350" y="4840288"/>
          <p14:tracePt t="81729" x="1866900" y="4849813"/>
          <p14:tracePt t="81762" x="1847850" y="4876800"/>
          <p14:tracePt t="81822" x="1830388" y="4911725"/>
          <p14:tracePt t="81830" x="1812925" y="4956175"/>
          <p14:tracePt t="81844" x="1776413" y="5064125"/>
          <p14:tracePt t="81862" x="1776413" y="5143500"/>
          <p14:tracePt t="81878" x="1795463" y="5224463"/>
          <p14:tracePt t="81894" x="1857375" y="5322888"/>
          <p14:tracePt t="81912" x="1928813" y="5384800"/>
          <p14:tracePt t="81928" x="2017713" y="5438775"/>
          <p14:tracePt t="81945" x="2108200" y="5492750"/>
          <p14:tracePt t="81961" x="2224088" y="5519738"/>
          <p14:tracePt t="81978" x="2295525" y="5519738"/>
          <p14:tracePt t="81994" x="2366963" y="5519738"/>
          <p14:tracePt t="82011" x="2446338" y="5500688"/>
          <p14:tracePt t="82029" x="2517775" y="5483225"/>
          <p14:tracePt t="82044" x="2589213" y="5429250"/>
          <p14:tracePt t="82062" x="2643188" y="5394325"/>
          <p14:tracePt t="82080" x="2714625" y="5313363"/>
          <p14:tracePt t="82096" x="2776538" y="5251450"/>
          <p14:tracePt t="82112" x="2803525" y="5180013"/>
          <p14:tracePt t="82129" x="2803525" y="5126038"/>
          <p14:tracePt t="82145" x="2803525" y="5072063"/>
          <p14:tracePt t="82162" x="2803525" y="5010150"/>
          <p14:tracePt t="82178" x="2795588" y="4956175"/>
          <p14:tracePt t="82195" x="2768600" y="4894263"/>
          <p14:tracePt t="82213" x="2741613" y="4822825"/>
          <p14:tracePt t="82230" x="2660650" y="4768850"/>
          <p14:tracePt t="82245" x="2616200" y="4759325"/>
          <p14:tracePt t="82262" x="2562225" y="4741863"/>
          <p14:tracePt t="82279" x="2517775" y="4724400"/>
          <p14:tracePt t="82295" x="2490788" y="4706938"/>
          <p14:tracePt t="82312" x="2482850" y="4706938"/>
          <p14:tracePt t="82330" x="2465388" y="4706938"/>
          <p14:tracePt t="82346" x="2419350" y="4706938"/>
          <p14:tracePt t="82362" x="2366963" y="4706938"/>
          <p14:tracePt t="82379" x="2322513" y="4706938"/>
          <p14:tracePt t="82395" x="2286000" y="4706938"/>
          <p14:tracePt t="82412" x="2268538" y="4706938"/>
          <p14:tracePt t="82429" x="2259013" y="4706938"/>
          <p14:tracePt t="82445" x="2251075" y="4706938"/>
          <p14:tracePt t="82462" x="2241550" y="4724400"/>
          <p14:tracePt t="82479" x="2214563" y="4759325"/>
          <p14:tracePt t="82495" x="2197100" y="4795838"/>
          <p14:tracePt t="82512" x="2179638" y="4813300"/>
          <p14:tracePt t="82530" x="2170113" y="4849813"/>
          <p14:tracePt t="82547" x="2152650" y="4894263"/>
          <p14:tracePt t="82563" x="2133600" y="4938713"/>
          <p14:tracePt t="82579" x="2116138" y="5000625"/>
          <p14:tracePt t="82596" x="2116138" y="5045075"/>
          <p14:tracePt t="82613" x="2143125" y="5091113"/>
          <p14:tracePt t="82630" x="2187575" y="5135563"/>
          <p14:tracePt t="82645" x="2232025" y="5170488"/>
          <p14:tracePt t="82661" x="2286000" y="5197475"/>
          <p14:tracePt t="82678" x="2330450" y="5214938"/>
          <p14:tracePt t="82695" x="2393950" y="5214938"/>
          <p14:tracePt t="82712" x="2438400" y="5214938"/>
          <p14:tracePt t="82729" x="2536825" y="5187950"/>
          <p14:tracePt t="82746" x="2608263" y="5135563"/>
          <p14:tracePt t="82762" x="2670175" y="5099050"/>
          <p14:tracePt t="82779" x="2714625" y="5081588"/>
          <p14:tracePt t="82795" x="2724150" y="5064125"/>
          <p14:tracePt t="82812" x="2724150" y="5054600"/>
          <p14:tracePt t="82829" x="2751138" y="4992688"/>
          <p14:tracePt t="82846" x="2768600" y="4948238"/>
          <p14:tracePt t="82863" x="2776538" y="4894263"/>
          <p14:tracePt t="82879" x="2776538" y="4849813"/>
          <p14:tracePt t="82895" x="2768600" y="4822825"/>
          <p14:tracePt t="82912" x="2724150" y="4795838"/>
          <p14:tracePt t="82929" x="2670175" y="4768850"/>
          <p14:tracePt t="82945" x="2598738" y="4741863"/>
          <p14:tracePt t="82962" x="2544763" y="4724400"/>
          <p14:tracePt t="82979" x="2517775" y="4706938"/>
          <p14:tracePt t="82996" x="2509838" y="4697413"/>
          <p14:tracePt t="83012" x="2482850" y="4679950"/>
          <p14:tracePt t="83031" x="2455863" y="4679950"/>
          <p14:tracePt t="83045" x="2411413" y="4679950"/>
          <p14:tracePt t="83062" x="2366963" y="4679950"/>
          <p14:tracePt t="83079" x="2330450" y="4679950"/>
          <p14:tracePt t="83095" x="2276475" y="4697413"/>
          <p14:tracePt t="83112" x="2232025" y="4706938"/>
          <p14:tracePt t="83129" x="2179638" y="4741863"/>
          <p14:tracePt t="83145" x="2133600" y="4778375"/>
          <p14:tracePt t="83162" x="2108200" y="4795838"/>
          <p14:tracePt t="83179" x="2098675" y="4822825"/>
          <p14:tracePt t="83195" x="2081213" y="4849813"/>
          <p14:tracePt t="83212" x="2062163" y="4876800"/>
          <p14:tracePt t="83228" x="2044700" y="4929188"/>
          <p14:tracePt t="83247" x="2027238" y="4983163"/>
          <p14:tracePt t="83262" x="2027238" y="5027613"/>
          <p14:tracePt t="83279" x="2054225" y="5081588"/>
          <p14:tracePt t="83295" x="2108200" y="5135563"/>
          <p14:tracePt t="83312" x="2197100" y="5170488"/>
          <p14:tracePt t="83329" x="2259013" y="5187950"/>
          <p14:tracePt t="83345" x="2322513" y="5187950"/>
          <p14:tracePt t="83362" x="2393950" y="5170488"/>
          <p14:tracePt t="83379" x="2446338" y="5126038"/>
          <p14:tracePt t="83395" x="2490788" y="5081588"/>
          <p14:tracePt t="83412" x="2536825" y="5027613"/>
          <p14:tracePt t="83428" x="2571750" y="4973638"/>
          <p14:tracePt t="83445" x="2608263" y="4938713"/>
          <p14:tracePt t="83462" x="2608263" y="4902200"/>
          <p14:tracePt t="83479" x="2608263" y="4876800"/>
          <p14:tracePt t="83497" x="2589213" y="4830763"/>
          <p14:tracePt t="83513" x="2571750" y="4795838"/>
          <p14:tracePt t="83531" x="2562225" y="4751388"/>
          <p14:tracePt t="83546" x="2536825" y="4706938"/>
          <p14:tracePt t="83562" x="2490788" y="4670425"/>
          <p14:tracePt t="83578" x="2446338" y="4652963"/>
          <p14:tracePt t="83595" x="2384425" y="4643438"/>
          <p14:tracePt t="83611" x="2357438" y="4643438"/>
          <p14:tracePt t="83628" x="2312988" y="4643438"/>
          <p14:tracePt t="83646" x="2295525" y="4652963"/>
          <p14:tracePt t="83662" x="2268538" y="4670425"/>
          <p14:tracePt t="83678" x="2251075" y="4697413"/>
          <p14:tracePt t="83695" x="2232025" y="4733925"/>
          <p14:tracePt t="83712" x="2197100" y="4778375"/>
          <p14:tracePt t="83729" x="2170113" y="4867275"/>
          <p14:tracePt t="83746" x="2160588" y="4911725"/>
          <p14:tracePt t="83763" x="2152650" y="4965700"/>
          <p14:tracePt t="83779" x="2170113" y="5000625"/>
          <p14:tracePt t="83795" x="2205038" y="5045075"/>
          <p14:tracePt t="83812" x="2259013" y="5054600"/>
          <p14:tracePt t="83828" x="2303463" y="5072063"/>
          <p14:tracePt t="83845" x="2347913" y="5072063"/>
          <p14:tracePt t="83862" x="2374900" y="5072063"/>
          <p14:tracePt t="83879" x="2401888" y="5064125"/>
          <p14:tracePt t="83896" x="2411413" y="5054600"/>
          <p14:tracePt t="83912" x="2428875" y="5037138"/>
          <p14:tracePt t="83928" x="2438400" y="5010150"/>
          <p14:tracePt t="83945" x="2446338" y="4956175"/>
          <p14:tracePt t="83962" x="2446338" y="4921250"/>
          <p14:tracePt t="83979" x="2374900" y="4884738"/>
          <p14:tracePt t="83996" x="2268538" y="4876800"/>
          <p14:tracePt t="84012" x="2125663" y="4921250"/>
          <p14:tracePt t="84031" x="2009775" y="4938713"/>
          <p14:tracePt t="84046" x="1965325" y="4956175"/>
          <p14:tracePt t="84062" x="1955800" y="4956175"/>
          <p14:tracePt t="84095" x="1955800" y="4965700"/>
          <p14:tracePt t="84169" x="1946275" y="4983163"/>
          <p14:tracePt t="84184" x="1938338" y="4973638"/>
          <p14:tracePt t="84873" x="1928813" y="4965700"/>
          <p14:tracePt t="84881" x="1901825" y="4956175"/>
          <p14:tracePt t="84897" x="1866900" y="4929188"/>
          <p14:tracePt t="84913" x="1822450" y="4921250"/>
          <p14:tracePt t="84929" x="1751013" y="4902200"/>
          <p14:tracePt t="84946" x="1704975" y="4884738"/>
          <p14:tracePt t="84962" x="1660525" y="4876800"/>
          <p14:tracePt t="84979" x="1608138" y="4876800"/>
          <p14:tracePt t="84996" x="1554163" y="4867275"/>
          <p14:tracePt t="85012" x="1500188" y="4849813"/>
          <p14:tracePt t="85012" x="1490663" y="4840288"/>
          <p14:tracePt t="85032" x="1465263" y="4840288"/>
          <p14:tracePt t="85062" x="1473200" y="4813300"/>
          <p14:tracePt t="85147" x="1482725" y="4786313"/>
          <p14:tracePt t="85155" x="1490663" y="4759325"/>
          <p14:tracePt t="85164" x="1517650" y="4724400"/>
          <p14:tracePt t="85179" x="1536700" y="4679950"/>
          <p14:tracePt t="85196" x="1554163" y="4662488"/>
          <p14:tracePt t="85212" x="1554163" y="4652963"/>
          <p14:tracePt t="85246" x="1554163" y="4643438"/>
          <p14:tracePt t="85265" x="1544638" y="4635500"/>
          <p14:tracePt t="85289" x="1536700" y="4625975"/>
          <p14:tracePt t="85297" x="1527175" y="4608513"/>
          <p14:tracePt t="85312" x="1517650" y="4598988"/>
          <p14:tracePt t="85329" x="1509713" y="4581525"/>
          <p14:tracePt t="85345" x="1509713" y="4572000"/>
          <p14:tracePt t="85363" x="1527175" y="4564063"/>
          <p14:tracePt t="85437" x="1544638" y="4554538"/>
          <p14:tracePt t="85444" x="1562100" y="4545013"/>
          <p14:tracePt t="85453" x="1589088" y="4537075"/>
          <p14:tracePt t="85462" x="1660525" y="4527550"/>
          <p14:tracePt t="85479" x="1741488" y="4519613"/>
          <p14:tracePt t="85496" x="1847850" y="4519613"/>
          <p14:tracePt t="85512" x="2027238" y="4510088"/>
          <p14:tracePt t="85512" x="2116138" y="4500563"/>
          <p14:tracePt t="85531" x="2330450" y="4473575"/>
          <p14:tracePt t="85547" x="2581275" y="4448175"/>
          <p14:tracePt t="85563" x="2847975" y="4411663"/>
          <p14:tracePt t="85578" x="3017838" y="4384675"/>
          <p14:tracePt t="85595" x="3160713" y="4357688"/>
          <p14:tracePt t="85611" x="3259138" y="4349750"/>
          <p14:tracePt t="85628" x="3313113" y="4340225"/>
          <p14:tracePt t="85645" x="3340100" y="4340225"/>
          <p14:tracePt t="85661" x="3348038" y="4340225"/>
          <p14:tracePt t="85678" x="3357563" y="4340225"/>
          <p14:tracePt t="85719" x="3348038" y="4340225"/>
          <p14:tracePt t="85835" x="3340100" y="4349750"/>
          <p14:tracePt t="85891" x="3322638" y="4349750"/>
          <p14:tracePt t="86095" x="3313113" y="4349750"/>
          <p14:tracePt t="86109" x="3303588" y="4349750"/>
          <p14:tracePt t="86117" x="3295650" y="4349750"/>
          <p14:tracePt t="86129" x="3276600" y="4349750"/>
          <p14:tracePt t="86162" x="3241675" y="4357688"/>
          <p14:tracePt t="86353" x="3152775" y="4384675"/>
          <p14:tracePt t="86361" x="2955925" y="4421188"/>
          <p14:tracePt t="86379" x="2714625" y="4456113"/>
          <p14:tracePt t="86396" x="2455863" y="4492625"/>
          <p14:tracePt t="86413" x="2232025" y="4519613"/>
          <p14:tracePt t="86429" x="2000250" y="4545013"/>
          <p14:tracePt t="86447" x="1874838" y="4545013"/>
          <p14:tracePt t="86462" x="1795463" y="4545013"/>
          <p14:tracePt t="86479" x="1724025" y="4545013"/>
          <p14:tracePt t="86496" x="1679575" y="4554538"/>
          <p14:tracePt t="86512" x="1679575" y="4564063"/>
          <p14:tracePt t="88746" x="1633538" y="4608513"/>
          <p14:tracePt t="89224" x="1544638" y="4706938"/>
          <p14:tracePt t="89232" x="1438275" y="4876800"/>
          <p14:tracePt t="89247" x="1401763" y="4965700"/>
          <p14:tracePt t="89264" x="1401763" y="4992688"/>
          <p14:tracePt t="89279" x="1446213" y="4992688"/>
          <p14:tracePt t="89296" x="1509713" y="4992688"/>
          <p14:tracePt t="89313" x="1581150" y="5010150"/>
          <p14:tracePt t="89329" x="1633538" y="5019675"/>
          <p14:tracePt t="89346" x="1687513" y="5037138"/>
          <p14:tracePt t="89363" x="1704975" y="5054600"/>
          <p14:tracePt t="89380" x="1714500" y="5064125"/>
          <p14:tracePt t="89396" x="1724025" y="5064125"/>
          <p14:tracePt t="89460" x="1731963" y="5045075"/>
          <p14:tracePt t="89473" x="1768475" y="5027613"/>
          <p14:tracePt t="89482" x="1812925" y="5010150"/>
          <p14:tracePt t="89495" x="1982788" y="4965700"/>
          <p14:tracePt t="89513" x="2224088" y="4956175"/>
          <p14:tracePt t="89530" x="2490788" y="4956175"/>
          <p14:tracePt t="89546" x="2724150" y="4948238"/>
          <p14:tracePt t="89562" x="2894013" y="4938713"/>
          <p14:tracePt t="89579" x="2955925" y="4921250"/>
          <p14:tracePt t="89595" x="2965450" y="4902200"/>
          <p14:tracePt t="89612" x="2965450" y="4876800"/>
          <p14:tracePt t="89629" x="2955925" y="4751388"/>
          <p14:tracePt t="89645" x="2928938" y="4687888"/>
          <p14:tracePt t="89662" x="2911475" y="4652963"/>
          <p14:tracePt t="89679" x="2901950" y="4643438"/>
          <p14:tracePt t="89695" x="2894013" y="4635500"/>
          <p14:tracePt t="89712" x="2874963" y="4616450"/>
          <p14:tracePt t="89729" x="2867025" y="4616450"/>
          <p14:tracePt t="89745" x="2830513" y="4616450"/>
          <p14:tracePt t="89763" x="2776538" y="4625975"/>
          <p14:tracePt t="89779" x="2732088" y="4679950"/>
          <p14:tracePt t="89795" x="2679700" y="4733925"/>
          <p14:tracePt t="89812" x="2616200" y="4813300"/>
          <p14:tracePt t="89829" x="2581275" y="4857750"/>
          <p14:tracePt t="89845" x="2527300" y="4911725"/>
          <p14:tracePt t="89862" x="2500313" y="4965700"/>
          <p14:tracePt t="89879" x="2482850" y="5010150"/>
          <p14:tracePt t="89895" x="2455863" y="5091113"/>
          <p14:tracePt t="89913" x="2446338" y="5162550"/>
          <p14:tracePt t="89929" x="2455863" y="5233988"/>
          <p14:tracePt t="89945" x="2517775" y="5295900"/>
          <p14:tracePt t="89962" x="2608263" y="5340350"/>
          <p14:tracePt t="89979" x="2732088" y="5376863"/>
          <p14:tracePt t="89996" x="2822575" y="5384800"/>
          <p14:tracePt t="90012" x="2946400" y="5340350"/>
          <p14:tracePt t="90030" x="3000375" y="5268913"/>
          <p14:tracePt t="90045" x="3017838" y="5187950"/>
          <p14:tracePt t="90062" x="3036888" y="5091113"/>
          <p14:tracePt t="90078" x="3027363" y="5027613"/>
          <p14:tracePt t="90095" x="2990850" y="4973638"/>
          <p14:tracePt t="90112" x="2946400" y="4921250"/>
          <p14:tracePt t="90129" x="2894013" y="4876800"/>
          <p14:tracePt t="90145" x="2803525" y="4822825"/>
          <p14:tracePt t="90163" x="2705100" y="4805363"/>
          <p14:tracePt t="90179" x="2589213" y="4805363"/>
          <p14:tracePt t="90195" x="2455863" y="4822825"/>
          <p14:tracePt t="90212" x="2312988" y="4867275"/>
          <p14:tracePt t="90229" x="2197100" y="4921250"/>
          <p14:tracePt t="90245" x="2062163" y="4983163"/>
          <p14:tracePt t="90262" x="1928813" y="5099050"/>
          <p14:tracePt t="90279" x="1901825" y="5143500"/>
          <p14:tracePt t="90295" x="1893888" y="5197475"/>
          <p14:tracePt t="90312" x="1893888" y="5259388"/>
          <p14:tracePt t="90329" x="1946275" y="5340350"/>
          <p14:tracePt t="90345" x="2009775" y="5402263"/>
          <p14:tracePt t="90362" x="2116138" y="5448300"/>
          <p14:tracePt t="90379" x="2232025" y="5456238"/>
          <p14:tracePt t="90395" x="2438400" y="5456238"/>
          <p14:tracePt t="90413" x="2581275" y="5384800"/>
          <p14:tracePt t="90430" x="2652713" y="5295900"/>
          <p14:tracePt t="90446" x="2687638" y="5207000"/>
          <p14:tracePt t="90463" x="2687638" y="5153025"/>
          <p14:tracePt t="90480" x="2670175" y="5126038"/>
          <p14:tracePt t="90496" x="2643188" y="5116513"/>
          <p14:tracePt t="90513" x="2571750" y="5108575"/>
          <p14:tracePt t="90531" x="2517775" y="5108575"/>
          <p14:tracePt t="90547" x="2500313" y="5108575"/>
          <p14:tracePt t="90563" x="2482850" y="5135563"/>
          <p14:tracePt t="90579" x="2473325" y="5207000"/>
          <p14:tracePt t="90595" x="2473325" y="5349875"/>
          <p14:tracePt t="90613" x="2527300" y="5519738"/>
          <p14:tracePt t="90629" x="2608263" y="5697538"/>
          <p14:tracePt t="90647" x="2732088" y="5876925"/>
          <p14:tracePt t="90664" x="2822575" y="6000750"/>
          <p14:tracePt t="90679" x="2928938" y="6091238"/>
          <p14:tracePt t="90696" x="3071813" y="6135688"/>
          <p14:tracePt t="90713" x="3197225" y="6143625"/>
          <p14:tracePt t="90730" x="3303588" y="6108700"/>
          <p14:tracePt t="90746" x="3384550" y="6037263"/>
          <p14:tracePt t="90763" x="3429000" y="5965825"/>
          <p14:tracePt t="90780" x="3455988" y="5867400"/>
          <p14:tracePt t="90796" x="3455988" y="5832475"/>
          <p14:tracePt t="90813" x="3438525" y="5786438"/>
          <p14:tracePt t="90829" x="3394075" y="5761038"/>
          <p14:tracePt t="90846" x="3367088" y="5724525"/>
          <p14:tracePt t="90863" x="3348038" y="5715000"/>
          <p14:tracePt t="90879" x="3313113" y="5697538"/>
          <p14:tracePt t="90897" x="3276600" y="5689600"/>
          <p14:tracePt t="90914" x="3214688" y="5689600"/>
          <p14:tracePt t="90930" x="3152775" y="5689600"/>
          <p14:tracePt t="90946" x="3081338" y="5697538"/>
          <p14:tracePt t="90964" x="3027363" y="5715000"/>
          <p14:tracePt t="90980" x="2973388" y="5734050"/>
          <p14:tracePt t="90996" x="2965450" y="5741988"/>
          <p14:tracePt t="91013" x="2946400" y="5786438"/>
          <p14:tracePt t="91013" x="2938463" y="5805488"/>
          <p14:tracePt t="91032" x="2919413" y="5857875"/>
          <p14:tracePt t="91047" x="2911475" y="5911850"/>
          <p14:tracePt t="91063" x="2911475" y="5965825"/>
          <p14:tracePt t="91080" x="2946400" y="6010275"/>
          <p14:tracePt t="91096" x="2982913" y="6037263"/>
          <p14:tracePt t="91113" x="3017838" y="6054725"/>
          <p14:tracePt t="91130" x="3098800" y="6054725"/>
          <p14:tracePt t="91147" x="3187700" y="6054725"/>
          <p14:tracePt t="91164" x="3322638" y="6010275"/>
          <p14:tracePt t="91180" x="3482975" y="5929313"/>
          <p14:tracePt t="91196" x="3633788" y="5813425"/>
          <p14:tracePt t="91213" x="3732213" y="5680075"/>
          <p14:tracePt t="91230" x="3759200" y="5581650"/>
          <p14:tracePt t="91246" x="3759200" y="5510213"/>
          <p14:tracePt t="91263" x="3714750" y="5438775"/>
          <p14:tracePt t="91279" x="3608388" y="5367338"/>
          <p14:tracePt t="91298" x="3536950" y="5340350"/>
          <p14:tracePt t="91314" x="3482975" y="5322888"/>
          <p14:tracePt t="91329" x="3438525" y="5322888"/>
          <p14:tracePt t="91346" x="3384550" y="5322888"/>
          <p14:tracePt t="91363" x="3348038" y="5340350"/>
          <p14:tracePt t="91379" x="3330575" y="5357813"/>
          <p14:tracePt t="91397" x="3303588" y="5376863"/>
          <p14:tracePt t="91414" x="3286125" y="5411788"/>
          <p14:tracePt t="91430" x="3251200" y="5465763"/>
          <p14:tracePt t="91446" x="3214688" y="5519738"/>
          <p14:tracePt t="91463" x="3179763" y="5581650"/>
          <p14:tracePt t="91479" x="3152775" y="5653088"/>
          <p14:tracePt t="91496" x="3143250" y="5715000"/>
          <p14:tracePt t="91513" x="3143250" y="5751513"/>
          <p14:tracePt t="91513" x="3152775" y="5768975"/>
          <p14:tracePt t="91532" x="3170238" y="5778500"/>
          <p14:tracePt t="91548" x="3179763" y="5778500"/>
          <p14:tracePt t="91564" x="3205163" y="5778500"/>
          <p14:tracePt t="91580" x="3268663" y="5761038"/>
          <p14:tracePt t="91596" x="3330575" y="5734050"/>
          <p14:tracePt t="91613" x="3384550" y="5707063"/>
          <p14:tracePt t="91630" x="3419475" y="5697538"/>
          <p14:tracePt t="91647" x="3429000" y="5680075"/>
          <p14:tracePt t="91663" x="3419475" y="5653088"/>
          <p14:tracePt t="91680" x="3357563" y="5591175"/>
          <p14:tracePt t="91696" x="3295650" y="5546725"/>
          <p14:tracePt t="91713" x="3232150" y="5537200"/>
          <p14:tracePt t="91730" x="3170238" y="5537200"/>
          <p14:tracePt t="91747" x="3116263" y="5537200"/>
          <p14:tracePt t="91763" x="3081338" y="5537200"/>
          <p14:tracePt t="91780" x="3071813" y="5564188"/>
          <p14:tracePt t="91797" x="3054350" y="5599113"/>
          <p14:tracePt t="91814" x="3054350" y="5653088"/>
          <p14:tracePt t="91830" x="3108325" y="5724525"/>
          <p14:tracePt t="91846" x="3179763" y="5795963"/>
          <p14:tracePt t="91863" x="3241675" y="5849938"/>
          <p14:tracePt t="91880" x="3276600" y="5867400"/>
          <p14:tracePt t="91896" x="3303588" y="5867400"/>
          <p14:tracePt t="91913" x="3322638" y="5867400"/>
          <p14:tracePt t="91930" x="3330575" y="5849938"/>
          <p14:tracePt t="91947" x="3330575" y="5822950"/>
          <p14:tracePt t="91963" x="3322638" y="5778500"/>
          <p14:tracePt t="91980" x="3295650" y="5734050"/>
          <p14:tracePt t="91996" x="3259138" y="5707063"/>
          <p14:tracePt t="92013" x="3232150" y="5707063"/>
          <p14:tracePt t="92013" x="3224213" y="5707063"/>
          <p14:tracePt t="92033" x="3214688" y="5707063"/>
          <p14:tracePt t="92046" x="3197225" y="5707063"/>
          <p14:tracePt t="92064" x="3197225" y="5741988"/>
          <p14:tracePt t="92080" x="3232150" y="5813425"/>
          <p14:tracePt t="92097" x="3322638" y="5948363"/>
          <p14:tracePt t="92113" x="3411538" y="6046788"/>
          <p14:tracePt t="92130" x="3446463" y="6091238"/>
          <p14:tracePt t="92146" x="3465513" y="6099175"/>
          <p14:tracePt t="92179" x="3465513" y="6091238"/>
          <p14:tracePt t="92220" x="3465513" y="6081713"/>
          <p14:tracePt t="92228" x="3465513" y="6072188"/>
          <p14:tracePt t="92282" x="3455988" y="6064250"/>
          <p14:tracePt t="92290" x="3446463" y="6046788"/>
          <p14:tracePt t="92298" x="3446463" y="6037263"/>
          <p14:tracePt t="92314" x="3446463" y="6019800"/>
          <p14:tracePt t="92330" x="3446463" y="6010275"/>
          <p14:tracePt t="92346" x="3446463" y="6000750"/>
          <p14:tracePt t="92363" x="3446463" y="5992813"/>
          <p14:tracePt t="92379" x="3446463" y="5975350"/>
          <p14:tracePt t="92413" x="3446463" y="5965825"/>
          <p14:tracePt t="92494" x="3438525" y="5956300"/>
          <p14:tracePt t="92502" x="3465513" y="5956300"/>
          <p14:tracePt t="92698" x="3490913" y="5975350"/>
          <p14:tracePt t="92706" x="3509963" y="5983288"/>
          <p14:tracePt t="92716" x="3581400" y="6010275"/>
          <p14:tracePt t="92730" x="3660775" y="6046788"/>
          <p14:tracePt t="92747" x="3741738" y="6081713"/>
          <p14:tracePt t="92763" x="3830638" y="6135688"/>
          <p14:tracePt t="92780" x="3946525" y="6170613"/>
          <p14:tracePt t="92796" x="4143375" y="6261100"/>
          <p14:tracePt t="92814" x="4224338" y="6278563"/>
          <p14:tracePt t="92830" x="4295775" y="6296025"/>
          <p14:tracePt t="92847" x="4348163" y="6313488"/>
          <p14:tracePt t="92863" x="4394200" y="6332538"/>
          <p14:tracePt t="92880" x="4446588" y="6340475"/>
          <p14:tracePt t="92897" x="4491038" y="6357938"/>
          <p14:tracePt t="92913" x="4562475" y="6376988"/>
          <p14:tracePt t="92930" x="4633913" y="6384925"/>
          <p14:tracePt t="92946" x="4714875" y="6411913"/>
          <p14:tracePt t="92965" x="4768850" y="6429375"/>
          <p14:tracePt t="92980" x="4848225" y="6465888"/>
          <p14:tracePt t="92997" x="4929188" y="6519863"/>
          <p14:tracePt t="93013" x="5064125" y="6591300"/>
          <p14:tracePt t="93032" x="5197475" y="6670675"/>
          <p14:tracePt t="93047" x="5286375" y="6734175"/>
          <p14:tracePt t="93064" x="5402263" y="6786563"/>
          <p14:tracePt t="93080" x="5446713" y="6805613"/>
          <p14:tracePt t="93097" x="5465763" y="6813550"/>
          <p14:tracePt t="93113" x="5473700" y="6813550"/>
          <p14:tracePt t="93130" x="5492750" y="6813550"/>
          <p14:tracePt t="93163" x="5492750" y="6796088"/>
          <p14:tracePt t="93332" x="5465763" y="6769100"/>
          <p14:tracePt t="93339" x="5438775" y="6742113"/>
          <p14:tracePt t="93347" x="5330825" y="6662738"/>
          <p14:tracePt t="93364" x="5135563" y="6492875"/>
          <p14:tracePt t="93380" x="4813300" y="6234113"/>
          <p14:tracePt t="93396" x="4527550" y="6010275"/>
          <p14:tracePt t="93413" x="4330700" y="5840413"/>
          <p14:tracePt t="93430" x="4098925" y="5689600"/>
          <p14:tracePt t="93447" x="3795713" y="5483225"/>
          <p14:tracePt t="93465" x="3633788" y="5394325"/>
          <p14:tracePt t="93480" x="3411538" y="5322888"/>
          <p14:tracePt t="93497" x="3214688" y="5259388"/>
          <p14:tracePt t="93513" x="3125788" y="5251450"/>
          <p14:tracePt t="93532" x="3108325" y="5251450"/>
          <p14:tracePt t="93547" x="3098800" y="5251450"/>
          <p14:tracePt t="95146" x="3098800" y="5126038"/>
          <p14:tracePt t="95163" x="3098800" y="4973638"/>
          <p14:tracePt t="95165" x="3089275" y="4867275"/>
          <p14:tracePt t="95179" x="3081338" y="4778375"/>
          <p14:tracePt t="95196" x="3071813" y="4706938"/>
          <p14:tracePt t="95213" x="3027363" y="4635500"/>
          <p14:tracePt t="95229" x="2955925" y="4564063"/>
          <p14:tracePt t="95246" x="2840038" y="4473575"/>
          <p14:tracePt t="95264" x="2679700" y="4357688"/>
          <p14:tracePt t="95280" x="2616200" y="4313238"/>
          <p14:tracePt t="95296" x="2589213" y="4305300"/>
          <p14:tracePt t="95313" x="2581275" y="4295775"/>
          <p14:tracePt t="95331" x="2562225" y="4278313"/>
          <p14:tracePt t="95346" x="2509838" y="4268788"/>
          <p14:tracePt t="95363" x="2446338" y="4259263"/>
          <p14:tracePt t="95396" x="2446338" y="4268788"/>
          <p14:tracePt t="95437" x="2446338" y="4305300"/>
          <p14:tracePt t="95445" x="2446338" y="4340225"/>
          <p14:tracePt t="95453" x="2446338" y="4367213"/>
          <p14:tracePt t="95463" x="2446338" y="4448175"/>
          <p14:tracePt t="95480" x="2446338" y="4527550"/>
          <p14:tracePt t="95498" x="2500313" y="4662488"/>
          <p14:tracePt t="95514" x="2517775" y="4724400"/>
          <p14:tracePt t="95532" x="2562225" y="4786313"/>
          <p14:tracePt t="95548" x="2643188" y="4867275"/>
          <p14:tracePt t="95564" x="2732088" y="4948238"/>
          <p14:tracePt t="95580" x="2803525" y="4992688"/>
          <p14:tracePt t="95597" x="2840038" y="5019675"/>
          <p14:tracePt t="95630" x="2857500" y="5010150"/>
          <p14:tracePt t="95867" x="2874963" y="5010150"/>
          <p14:tracePt t="95874" x="2874963" y="5000625"/>
          <p14:tracePt t="95883" x="2901950" y="4992688"/>
          <p14:tracePt t="95897" x="2938463" y="4973638"/>
          <p14:tracePt t="95913" x="2946400" y="4973638"/>
          <p14:tracePt t="95947" x="2946400" y="4965700"/>
          <p14:tracePt t="97963" x="2813050" y="4849813"/>
          <p14:tracePt t="97980" x="2732088" y="4778375"/>
          <p14:tracePt t="97997" x="2714625" y="4741863"/>
          <p14:tracePt t="98014" x="2687638" y="4724400"/>
          <p14:tracePt t="98030" x="2660650" y="4706938"/>
          <p14:tracePt t="98047" x="2643188" y="4706938"/>
          <p14:tracePt t="98065" x="2625725" y="4706938"/>
          <p14:tracePt t="98147" x="2571750" y="4714875"/>
          <p14:tracePt t="98164" x="2536825" y="4733925"/>
          <p14:tracePt t="98180" x="2509838" y="4751388"/>
          <p14:tracePt t="98197" x="2482850" y="4768850"/>
          <p14:tracePt t="98213" x="2473325" y="4786313"/>
          <p14:tracePt t="98230" x="2455863" y="4805363"/>
          <p14:tracePt t="98247" x="2446338" y="4822825"/>
          <p14:tracePt t="98264" x="2438400" y="4902200"/>
          <p14:tracePt t="98281" x="2428875" y="4965700"/>
          <p14:tracePt t="98297" x="2428875" y="5019675"/>
          <p14:tracePt t="98315" x="2428875" y="5064125"/>
          <p14:tracePt t="98331" x="2428875" y="5108575"/>
          <p14:tracePt t="98347" x="2446338" y="5135563"/>
          <p14:tracePt t="98363" x="2473325" y="5153025"/>
          <p14:tracePt t="98380" x="2490788" y="5162550"/>
          <p14:tracePt t="98396" x="2517775" y="5180013"/>
          <p14:tracePt t="98413" x="2544763" y="5180013"/>
          <p14:tracePt t="98430" x="2562225" y="5170488"/>
          <p14:tracePt t="98446" x="2608263" y="5135563"/>
          <p14:tracePt t="98463" x="2633663" y="5091113"/>
          <p14:tracePt t="98480" x="2660650" y="5064125"/>
          <p14:tracePt t="98497" x="2660650" y="5045075"/>
          <p14:tracePt t="98514" x="2660650" y="5019675"/>
          <p14:tracePt t="98530" x="2652713" y="5000625"/>
          <p14:tracePt t="98547" x="2616200" y="4973638"/>
          <p14:tracePt t="98565" x="2562225" y="4929188"/>
          <p14:tracePt t="98582" x="2482850" y="4867275"/>
          <p14:tracePt t="98597" x="2393950" y="4830763"/>
          <p14:tracePt t="98614" x="2322513" y="4813300"/>
          <p14:tracePt t="98630" x="2241550" y="4795838"/>
          <p14:tracePt t="98647" x="2125663" y="4795838"/>
          <p14:tracePt t="98664" x="2062163" y="4805363"/>
          <p14:tracePt t="98680" x="2009775" y="4822825"/>
          <p14:tracePt t="98697" x="1973263" y="4830763"/>
          <p14:tracePt t="98715" x="1955800" y="4849813"/>
          <p14:tracePt t="98730" x="1946275" y="4876800"/>
          <p14:tracePt t="98747" x="1938338" y="4921250"/>
          <p14:tracePt t="98764" x="1938338" y="4992688"/>
          <p14:tracePt t="98780" x="1946275" y="5037138"/>
          <p14:tracePt t="98797" x="1965325" y="5072063"/>
          <p14:tracePt t="98814" x="1990725" y="5116513"/>
          <p14:tracePt t="98830" x="2027238" y="5143500"/>
          <p14:tracePt t="98847" x="2081213" y="5170488"/>
          <p14:tracePt t="98863" x="2152650" y="5170488"/>
          <p14:tracePt t="98880" x="2214563" y="5170488"/>
          <p14:tracePt t="98896" x="2322513" y="5135563"/>
          <p14:tracePt t="98913" x="2419350" y="5081588"/>
          <p14:tracePt t="98929" x="2500313" y="5027613"/>
          <p14:tracePt t="98946" x="2536825" y="4983163"/>
          <p14:tracePt t="98962" x="2544763" y="4965700"/>
          <p14:tracePt t="98982" x="2544763" y="4948238"/>
          <p14:tracePt t="98985" x="2544763" y="4929188"/>
          <p14:tracePt t="98997" x="2527300" y="4902200"/>
          <p14:tracePt t="99014" x="2500313" y="4876800"/>
          <p14:tracePt t="99033" x="2482850" y="4857750"/>
          <p14:tracePt t="99047" x="2438400" y="4840288"/>
          <p14:tracePt t="99064" x="2366963" y="4813300"/>
          <p14:tracePt t="99080" x="2286000" y="4805363"/>
          <p14:tracePt t="99098" x="2251075" y="4805363"/>
          <p14:tracePt t="99114" x="2241550" y="4805363"/>
          <p14:tracePt t="99130" x="2224088" y="4822825"/>
          <p14:tracePt t="99147" x="2205038" y="4830763"/>
          <p14:tracePt t="99164" x="2197100" y="4876800"/>
          <p14:tracePt t="99180" x="2160588" y="4929188"/>
          <p14:tracePt t="99197" x="2133600" y="5037138"/>
          <p14:tracePt t="99215" x="2133600" y="5099050"/>
          <p14:tracePt t="99232" x="2133600" y="5162550"/>
          <p14:tracePt t="99247" x="2160588" y="5207000"/>
          <p14:tracePt t="99264" x="2179638" y="5251450"/>
          <p14:tracePt t="99281" x="2232025" y="5268913"/>
          <p14:tracePt t="99298" x="2286000" y="5278438"/>
          <p14:tracePt t="99314" x="2411413" y="5278438"/>
          <p14:tracePt t="99331" x="2589213" y="5207000"/>
          <p14:tracePt t="99347" x="2660650" y="5153025"/>
          <p14:tracePt t="99364" x="2714625" y="5099050"/>
          <p14:tracePt t="99381" x="2732088" y="5064125"/>
          <p14:tracePt t="99397" x="2741613" y="5027613"/>
          <p14:tracePt t="99414" x="2732088" y="5019675"/>
          <p14:tracePt t="99431" x="2714625" y="5000625"/>
          <p14:tracePt t="99447" x="2697163" y="4983163"/>
          <p14:tracePt t="99466" x="2687638" y="4973638"/>
          <p14:tracePt t="99482" x="2643188" y="4956175"/>
          <p14:tracePt t="99497" x="2608263" y="4948238"/>
          <p14:tracePt t="99515" x="2544763" y="4938713"/>
          <p14:tracePt t="99532" x="2500313" y="4938713"/>
          <p14:tracePt t="99547" x="2465388" y="4938713"/>
          <p14:tracePt t="99564" x="2438400" y="4938713"/>
          <p14:tracePt t="99581" x="2411413" y="4956175"/>
          <p14:tracePt t="99597" x="2357438" y="5000625"/>
          <p14:tracePt t="99614" x="2339975" y="5045075"/>
          <p14:tracePt t="99631" x="2322513" y="5064125"/>
          <p14:tracePt t="99648" x="2322513" y="5091113"/>
          <p14:tracePt t="99664" x="2330450" y="5108575"/>
          <p14:tracePt t="99681" x="2339975" y="5116513"/>
          <p14:tracePt t="99697" x="2393950" y="5126038"/>
          <p14:tracePt t="99715" x="2446338" y="5126038"/>
          <p14:tracePt t="99732" x="2554288" y="5126038"/>
          <p14:tracePt t="99748" x="2724150" y="5099050"/>
          <p14:tracePt t="99765" x="2911475" y="5064125"/>
          <p14:tracePt t="99781" x="3062288" y="5054600"/>
          <p14:tracePt t="99797" x="3160713" y="5037138"/>
          <p14:tracePt t="99814" x="3197225" y="5027613"/>
          <p14:tracePt t="99847" x="3179763" y="5037138"/>
          <p14:tracePt t="99896" x="3152775" y="5045075"/>
          <p14:tracePt t="99904" x="3125788" y="5054600"/>
          <p14:tracePt t="99914" x="3054350" y="5081588"/>
          <p14:tracePt t="99930" x="2955925" y="5108575"/>
          <p14:tracePt t="99947" x="2822575" y="5135563"/>
          <p14:tracePt t="99965" x="2768600" y="5143500"/>
          <p14:tracePt t="99982" x="2759075" y="5143500"/>
          <p14:tracePt t="100014" x="2768600" y="5143500"/>
          <p14:tracePt t="100051" x="2786063" y="5143500"/>
          <p14:tracePt t="100060" x="2813050" y="5143500"/>
          <p14:tracePt t="100068" x="2840038" y="5143500"/>
          <p14:tracePt t="100081" x="2946400" y="5135563"/>
          <p14:tracePt t="100097" x="3152775" y="5116513"/>
          <p14:tracePt t="100115" x="3224213" y="5099050"/>
          <p14:tracePt t="100132" x="3251200" y="5091113"/>
          <p14:tracePt t="100164" x="3232150" y="5091113"/>
          <p14:tracePt t="100209" x="3205163" y="5091113"/>
          <p14:tracePt t="100218" x="3160713" y="5108575"/>
          <p14:tracePt t="100232" x="3089275" y="5126038"/>
          <p14:tracePt t="100248" x="3036888" y="5143500"/>
          <p14:tracePt t="100265" x="3000375" y="5162550"/>
          <p14:tracePt t="100281" x="2990850" y="5162550"/>
          <p14:tracePt t="100314" x="3000375" y="5162550"/>
          <p14:tracePt t="100349" x="3027363" y="5153025"/>
          <p14:tracePt t="100357" x="3062288" y="5143500"/>
          <p14:tracePt t="100366" x="3143250" y="5135563"/>
          <p14:tracePt t="100382" x="3241675" y="5116513"/>
          <p14:tracePt t="100398" x="3303588" y="5108575"/>
          <p14:tracePt t="100414" x="3357563" y="5108575"/>
          <p14:tracePt t="100447" x="3357563" y="5099050"/>
          <p14:tracePt t="100464" x="3268663" y="5091113"/>
          <p14:tracePt t="100481" x="2990850" y="5081588"/>
          <p14:tracePt t="100498" x="2822575" y="5081588"/>
          <p14:tracePt t="100514" x="2697163" y="5108575"/>
          <p14:tracePt t="100532" x="2633663" y="5116513"/>
          <p14:tracePt t="100564" x="2652713" y="5116513"/>
          <p14:tracePt t="100592" x="2697163" y="5116513"/>
          <p14:tracePt t="100600" x="2822575" y="5126038"/>
          <p14:tracePt t="100615" x="2938463" y="5126038"/>
          <p14:tracePt t="100632" x="3089275" y="5126038"/>
          <p14:tracePt t="100648" x="3187700" y="5108575"/>
          <p14:tracePt t="100664" x="3224213" y="5099050"/>
          <p14:tracePt t="100680" x="3224213" y="5091113"/>
          <p14:tracePt t="100697" x="3187700" y="5091113"/>
          <p14:tracePt t="100725" x="3125788" y="5099050"/>
          <p14:tracePt t="100734" x="3044825" y="5108575"/>
          <p14:tracePt t="100747" x="2857500" y="5135563"/>
          <p14:tracePt t="100764" x="2751138" y="5162550"/>
          <p14:tracePt t="100781" x="2687638" y="5170488"/>
          <p14:tracePt t="100797" x="2679700" y="5170488"/>
          <p14:tracePt t="100831" x="2732088" y="5170488"/>
          <p14:tracePt t="100857" x="2795588" y="5162550"/>
          <p14:tracePt t="100866" x="2911475" y="5143500"/>
          <p14:tracePt t="100882" x="3009900" y="5126038"/>
          <p14:tracePt t="100897" x="3089275" y="5116513"/>
          <p14:tracePt t="100914" x="3133725" y="5116513"/>
          <p14:tracePt t="100947" x="3125788" y="5116513"/>
          <p14:tracePt t="100983" x="3062288" y="5126038"/>
          <p14:tracePt t="100992" x="2990850" y="5135563"/>
          <p14:tracePt t="101000" x="2874963" y="5170488"/>
          <p14:tracePt t="101014" x="2803525" y="5187950"/>
          <p14:tracePt t="101033" x="2776538" y="5197475"/>
          <p14:tracePt t="101064" x="2768600" y="5197475"/>
          <p14:tracePt t="101095" x="2795588" y="5197475"/>
          <p14:tracePt t="101102" x="2857500" y="5180013"/>
          <p14:tracePt t="101116" x="2928938" y="5162550"/>
          <p14:tracePt t="101132" x="3000375" y="5143500"/>
          <p14:tracePt t="101148" x="3017838" y="5135563"/>
          <p14:tracePt t="101181" x="3009900" y="5135563"/>
          <p14:tracePt t="101218" x="2973388" y="5135563"/>
          <p14:tracePt t="101225" x="2938463" y="5143500"/>
          <p14:tracePt t="101233" x="2901950" y="5153025"/>
          <p14:tracePt t="101248" x="2822575" y="5187950"/>
          <p14:tracePt t="101266" x="2803525" y="5197475"/>
          <p14:tracePt t="101297" x="2830513" y="5207000"/>
          <p14:tracePt t="101314" x="2928938" y="5207000"/>
          <p14:tracePt t="101331" x="3116263" y="5207000"/>
          <p14:tracePt t="101347" x="3384550" y="5162550"/>
          <p14:tracePt t="101365" x="3562350" y="5099050"/>
          <p14:tracePt t="101382" x="3652838" y="5064125"/>
          <p14:tracePt t="101398" x="3660775" y="5045075"/>
          <p14:tracePt t="101415" x="3643313" y="5037138"/>
          <p14:tracePt t="101431" x="3589338" y="5019675"/>
          <p14:tracePt t="101448" x="3473450" y="5010150"/>
          <p14:tracePt t="101465" x="3411538" y="5010150"/>
          <p14:tracePt t="101481" x="3330575" y="5010150"/>
          <p14:tracePt t="101497" x="3224213" y="5027613"/>
          <p14:tracePt t="101515" x="3187700" y="5045075"/>
          <p14:tracePt t="101534" x="3179763" y="5054600"/>
          <p14:tracePt t="101548" x="3170238" y="5072063"/>
          <p14:tracePt t="101564" x="3170238" y="5099050"/>
          <p14:tracePt t="101581" x="3170238" y="5108575"/>
          <p14:tracePt t="101597" x="3205163" y="5135563"/>
          <p14:tracePt t="101614" x="3348038" y="5180013"/>
          <p14:tracePt t="101631" x="3473450" y="5180013"/>
          <p14:tracePt t="101648" x="3598863" y="5170488"/>
          <p14:tracePt t="101664" x="3679825" y="5153025"/>
          <p14:tracePt t="101681" x="3705225" y="5143500"/>
          <p14:tracePt t="101697" x="3705225" y="5116513"/>
          <p14:tracePt t="101714" x="3687763" y="5064125"/>
          <p14:tracePt t="101731" x="3608388" y="5000625"/>
          <p14:tracePt t="101748" x="3500438" y="4956175"/>
          <p14:tracePt t="101765" x="3419475" y="4948238"/>
          <p14:tracePt t="101782" x="3330575" y="4948238"/>
          <p14:tracePt t="101798" x="3251200" y="4956175"/>
          <p14:tracePt t="101814" x="3170238" y="4973638"/>
          <p14:tracePt t="101831" x="3108325" y="5000625"/>
          <p14:tracePt t="101848" x="3062288" y="5037138"/>
          <p14:tracePt t="101864" x="3036888" y="5064125"/>
          <p14:tracePt t="101881" x="3017838" y="5116513"/>
          <p14:tracePt t="101898" x="3017838" y="5153025"/>
          <p14:tracePt t="101915" x="3044825" y="5180013"/>
          <p14:tracePt t="101931" x="3116263" y="5197475"/>
          <p14:tracePt t="101947" x="3214688" y="5214938"/>
          <p14:tracePt t="101964" x="3348038" y="5207000"/>
          <p14:tracePt t="101981" x="3473450" y="5187950"/>
          <p14:tracePt t="101998" x="3581400" y="5135563"/>
          <p14:tracePt t="102015" x="3670300" y="5027613"/>
          <p14:tracePt t="102034" x="3670300" y="4938713"/>
          <p14:tracePt t="102048" x="3625850" y="4867275"/>
          <p14:tracePt t="102065" x="3536950" y="4805363"/>
          <p14:tracePt t="102081" x="3411538" y="4768850"/>
          <p14:tracePt t="102098" x="3303588" y="4768850"/>
          <p14:tracePt t="102115" x="3232150" y="4778375"/>
          <p14:tracePt t="102131" x="3197225" y="4795838"/>
          <p14:tracePt t="102148" x="3160713" y="4840288"/>
          <p14:tracePt t="102165" x="3143250" y="4884738"/>
          <p14:tracePt t="102181" x="3143250" y="4921250"/>
          <p14:tracePt t="102198" x="3160713" y="4973638"/>
          <p14:tracePt t="102214" x="3205163" y="5010150"/>
          <p14:tracePt t="102231" x="3286125" y="5037138"/>
          <p14:tracePt t="102248" x="3473450" y="5054600"/>
          <p14:tracePt t="102266" x="3598863" y="5037138"/>
          <p14:tracePt t="102283" x="3697288" y="5000625"/>
          <p14:tracePt t="102298" x="3732213" y="4956175"/>
          <p14:tracePt t="102315" x="3732213" y="4911725"/>
          <p14:tracePt t="102331" x="3643313" y="4840288"/>
          <p14:tracePt t="102347" x="3517900" y="4778375"/>
          <p14:tracePt t="102364" x="3419475" y="4741863"/>
          <p14:tracePt t="102381" x="3357563" y="4733925"/>
          <p14:tracePt t="102397" x="3268663" y="4733925"/>
          <p14:tracePt t="102415" x="3205163" y="4741863"/>
          <p14:tracePt t="102431" x="3160713" y="4795838"/>
          <p14:tracePt t="102448" x="3133725" y="4840288"/>
          <p14:tracePt t="102464" x="3125788" y="4894263"/>
          <p14:tracePt t="102481" x="3116263" y="4902200"/>
          <p14:tracePt t="102497" x="3108325" y="4921250"/>
          <p14:tracePt t="102533" x="3108325" y="4894263"/>
          <p14:tracePt t="103142" x="3108325" y="4876800"/>
          <p14:tracePt t="103150" x="3108325" y="4822825"/>
          <p14:tracePt t="103166" x="3108325" y="4768850"/>
          <p14:tracePt t="103181" x="3108325" y="4714875"/>
          <p14:tracePt t="103198" x="3108325" y="4643438"/>
          <p14:tracePt t="103214" x="3108325" y="4581525"/>
          <p14:tracePt t="103230" x="3108325" y="4519613"/>
          <p14:tracePt t="103247" x="3098800" y="4492625"/>
          <p14:tracePt t="103265" x="3081338" y="4456113"/>
          <p14:tracePt t="103281" x="3071813" y="4438650"/>
          <p14:tracePt t="103298" x="3054350" y="4411663"/>
          <p14:tracePt t="103315" x="3027363" y="4384675"/>
          <p14:tracePt t="103331" x="2973388" y="4330700"/>
          <p14:tracePt t="103348" x="2928938" y="4278313"/>
          <p14:tracePt t="103365" x="2874963" y="4241800"/>
          <p14:tracePt t="103381" x="2813050" y="4224338"/>
          <p14:tracePt t="103398" x="2786063" y="4214813"/>
          <p14:tracePt t="103415" x="2751138" y="4197350"/>
          <p14:tracePt t="103432" x="2732088" y="4197350"/>
          <p14:tracePt t="103448" x="2705100" y="4197350"/>
          <p14:tracePt t="103465" x="2652713" y="4206875"/>
          <p14:tracePt t="103481" x="2589213" y="4233863"/>
          <p14:tracePt t="103498" x="2544763" y="4278313"/>
          <p14:tracePt t="103515" x="2473325" y="4330700"/>
          <p14:tracePt t="103515" x="2455863" y="4357688"/>
          <p14:tracePt t="103534" x="2438400" y="4376738"/>
          <p14:tracePt t="103548" x="2419350" y="4402138"/>
          <p14:tracePt t="103566" x="2411413" y="4411663"/>
          <p14:tracePt t="103582" x="2411413" y="4448175"/>
          <p14:tracePt t="103598" x="2419350" y="4510088"/>
          <p14:tracePt t="103614" x="2455863" y="4581525"/>
          <p14:tracePt t="103631" x="2482850" y="4635500"/>
          <p14:tracePt t="103648" x="2544763" y="4662488"/>
          <p14:tracePt t="103666" x="2598738" y="4662488"/>
          <p14:tracePt t="103683" x="2670175" y="4652963"/>
          <p14:tracePt t="103699" x="2741613" y="4635500"/>
          <p14:tracePt t="103714" x="2813050" y="4616450"/>
          <p14:tracePt t="103731" x="2847975" y="4608513"/>
          <p14:tracePt t="103747" x="2857500" y="4591050"/>
          <p14:tracePt t="103764" x="2874963" y="4564063"/>
          <p14:tracePt t="103780" x="2884488" y="4510088"/>
          <p14:tracePt t="103797" x="2894013" y="4438650"/>
          <p14:tracePt t="103814" x="2901950" y="4367213"/>
          <p14:tracePt t="103830" x="2901950" y="4313238"/>
          <p14:tracePt t="103847" x="2874963" y="4259263"/>
          <p14:tracePt t="103863" x="2813050" y="4179888"/>
          <p14:tracePt t="103880" x="2759075" y="4116388"/>
          <p14:tracePt t="103897" x="2714625" y="4064000"/>
          <p14:tracePt t="103913" x="2660650" y="4010025"/>
          <p14:tracePt t="103930" x="2581275" y="3973513"/>
          <p14:tracePt t="103947" x="2517775" y="3956050"/>
          <p14:tracePt t="103963" x="2446338" y="3938588"/>
          <p14:tracePt t="103980" x="2384425" y="3929063"/>
          <p14:tracePt t="103996" x="2347913" y="3929063"/>
          <p14:tracePt t="104013" x="2330450" y="3929063"/>
          <p14:tracePt t="104031" x="2312988" y="3938588"/>
          <p14:tracePt t="104047" x="2286000" y="3956050"/>
          <p14:tracePt t="104063" x="2268538" y="3965575"/>
          <p14:tracePt t="104080" x="2205038" y="3992563"/>
          <p14:tracePt t="104096" x="2152650" y="4000500"/>
          <p14:tracePt t="104113" x="2108200" y="4027488"/>
          <p14:tracePt t="104130" x="2054225" y="4054475"/>
          <p14:tracePt t="104146" x="2017713" y="4090988"/>
          <p14:tracePt t="104163" x="1990725" y="4135438"/>
          <p14:tracePt t="104180" x="1973263" y="4206875"/>
          <p14:tracePt t="104198" x="1973263" y="4251325"/>
          <p14:tracePt t="104215" x="1982788" y="4295775"/>
          <p14:tracePt t="104231" x="2000250" y="4340225"/>
          <p14:tracePt t="104248" x="2009775" y="4376738"/>
          <p14:tracePt t="104265" x="2027238" y="4429125"/>
          <p14:tracePt t="104282" x="2044700" y="4473575"/>
          <p14:tracePt t="104298" x="2108200" y="4554538"/>
          <p14:tracePt t="104316" x="2160588" y="4598988"/>
          <p14:tracePt t="104332" x="2232025" y="4635500"/>
          <p14:tracePt t="104349" x="2286000" y="4652963"/>
          <p14:tracePt t="104365" x="2339975" y="4662488"/>
          <p14:tracePt t="104381" x="2393950" y="4662488"/>
          <p14:tracePt t="104398" x="2465388" y="4662488"/>
          <p14:tracePt t="104415" x="2527300" y="4662488"/>
          <p14:tracePt t="104431" x="2608263" y="4643438"/>
          <p14:tracePt t="104448" x="2660650" y="4635500"/>
          <p14:tracePt t="104465" x="2705100" y="4616450"/>
          <p14:tracePt t="104481" x="2759075" y="4598988"/>
          <p14:tracePt t="104498" x="2786063" y="4581525"/>
          <p14:tracePt t="104515" x="2813050" y="4572000"/>
          <p14:tracePt t="104534" x="2822575" y="4564063"/>
          <p14:tracePt t="104548" x="2822575" y="4545013"/>
          <p14:tracePt t="104598" x="2822575" y="4510088"/>
          <p14:tracePt t="104614" x="2822575" y="4465638"/>
          <p14:tracePt t="104621" x="2803525" y="4429125"/>
          <p14:tracePt t="104631" x="2776538" y="4357688"/>
          <p14:tracePt t="104648" x="2732088" y="4313238"/>
          <p14:tracePt t="104665" x="2687638" y="4259263"/>
          <p14:tracePt t="104681" x="2633663" y="4233863"/>
          <p14:tracePt t="104698" x="2562225" y="4206875"/>
          <p14:tracePt t="104715" x="2509838" y="4179888"/>
          <p14:tracePt t="104731" x="2465388" y="4162425"/>
          <p14:tracePt t="104748" x="2393950" y="4143375"/>
          <p14:tracePt t="104765" x="2295525" y="4125913"/>
          <p14:tracePt t="104782" x="2214563" y="4108450"/>
          <p14:tracePt t="104798" x="2133600" y="4090988"/>
          <p14:tracePt t="104816" x="2081213" y="4081463"/>
          <p14:tracePt t="104833" x="2071688" y="4081463"/>
          <p14:tracePt t="104865" x="2062163" y="4081463"/>
          <p14:tracePt t="104926" x="2054225" y="4081463"/>
          <p14:tracePt t="104934" x="2044700" y="4081463"/>
          <p14:tracePt t="104947" x="2027238" y="4090988"/>
          <p14:tracePt t="104964" x="2000250" y="4108450"/>
          <p14:tracePt t="104981" x="1965325" y="4152900"/>
          <p14:tracePt t="104998" x="1919288" y="4197350"/>
          <p14:tracePt t="105015" x="1874838" y="4251325"/>
          <p14:tracePt t="105033" x="1866900" y="4295775"/>
          <p14:tracePt t="105049" x="1839913" y="4340225"/>
          <p14:tracePt t="105067" x="1830388" y="4384675"/>
          <p14:tracePt t="105082" x="1822450" y="4411663"/>
          <p14:tracePt t="105098" x="1822450" y="4456113"/>
          <p14:tracePt t="105115" x="1822450" y="4500563"/>
          <p14:tracePt t="105131" x="1822450" y="4554538"/>
          <p14:tracePt t="105148" x="1839913" y="4598988"/>
          <p14:tracePt t="105165" x="1884363" y="4652963"/>
          <p14:tracePt t="105181" x="1919288" y="4670425"/>
          <p14:tracePt t="105198" x="2017713" y="4687888"/>
          <p14:tracePt t="105216" x="2089150" y="4697413"/>
          <p14:tracePt t="105231" x="2143125" y="4697413"/>
          <p14:tracePt t="105248" x="2197100" y="4687888"/>
          <p14:tracePt t="105265" x="2251075" y="4679950"/>
          <p14:tracePt t="105282" x="2303463" y="4662488"/>
          <p14:tracePt t="105298" x="2339975" y="4643438"/>
          <p14:tracePt t="105315" x="2347913" y="4635500"/>
          <p14:tracePt t="105348" x="2384425" y="4625975"/>
          <p14:tracePt t="105615" x="2446338" y="4616450"/>
          <p14:tracePt t="105623" x="2509838" y="4616450"/>
          <p14:tracePt t="105632" x="2598738" y="4662488"/>
          <p14:tracePt t="105648" x="2643188" y="4759325"/>
          <p14:tracePt t="105665" x="2643188" y="4849813"/>
          <p14:tracePt t="105698" x="2643188" y="4857750"/>
          <p14:tracePt t="105732" x="2652713" y="4849813"/>
          <p14:tracePt t="106124" x="2660650" y="4840288"/>
          <p14:tracePt t="106131" x="2670175" y="4822825"/>
          <p14:tracePt t="106148" x="2697163" y="4813300"/>
          <p14:tracePt t="106165" x="2697163" y="4786313"/>
          <p14:tracePt t="106181" x="2705100" y="4768850"/>
          <p14:tracePt t="106198" x="2714625" y="4751388"/>
          <p14:tracePt t="106216" x="2732088" y="4714875"/>
          <p14:tracePt t="106232" x="2732088" y="4670425"/>
          <p14:tracePt t="106249" x="2724150" y="4625975"/>
          <p14:tracePt t="106265" x="2724150" y="4598988"/>
          <p14:tracePt t="106282" x="2724150" y="4572000"/>
          <p14:tracePt t="106298" x="2724150" y="4554538"/>
          <p14:tracePt t="106315" x="2732088" y="4519613"/>
          <p14:tracePt t="106331" x="2751138" y="4473575"/>
          <p14:tracePt t="106348" x="2759075" y="4448175"/>
          <p14:tracePt t="106381" x="2759075" y="4438650"/>
          <p14:tracePt t="106554" x="2759075" y="4429125"/>
          <p14:tracePt t="106563" x="2759075" y="4438650"/>
          <p14:tracePt t="106702" x="2759075" y="4456113"/>
          <p14:tracePt t="106710" x="2759075" y="4465638"/>
          <p14:tracePt t="106719" x="2759075" y="4473575"/>
          <p14:tracePt t="106731" x="2776538" y="4545013"/>
          <p14:tracePt t="106749" x="2795588" y="4635500"/>
          <p14:tracePt t="106766" x="2803525" y="4687888"/>
          <p14:tracePt t="106782" x="2803525" y="4714875"/>
          <p14:tracePt t="106815" x="2803525" y="4724400"/>
          <p14:tracePt t="106906" x="2795588" y="4724400"/>
          <p14:tracePt t="106993" x="2795588" y="4714875"/>
          <p14:tracePt t="107032" x="2795588" y="4706938"/>
          <p14:tracePt t="107046" x="2795588" y="4697413"/>
          <p14:tracePt t="107063" x="2795588" y="4687888"/>
          <p14:tracePt t="107071" x="2803525" y="4679950"/>
          <p14:tracePt t="107081" x="2822575" y="4643438"/>
          <p14:tracePt t="107098" x="2830513" y="4616450"/>
          <p14:tracePt t="107115" x="2840038" y="4591050"/>
          <p14:tracePt t="107148" x="2847975" y="4591050"/>
          <p14:tracePt t="107165" x="2857500" y="4591050"/>
          <p14:tracePt t="107182" x="2857500" y="4564063"/>
          <p14:tracePt t="107198" x="2857500" y="4527550"/>
          <p14:tracePt t="107215" x="2857500" y="4492625"/>
          <p14:tracePt t="107231" x="2857500" y="4473575"/>
          <p14:tracePt t="107265" x="2857500" y="4465638"/>
          <p14:tracePt t="107353" x="2857500" y="4456113"/>
          <p14:tracePt t="107423" x="2867025" y="4456113"/>
          <p14:tracePt t="108316" x="2867025" y="4465638"/>
          <p14:tracePt t="109143" x="2867025" y="4473575"/>
          <p14:tracePt t="112657" x="2867025" y="4483100"/>
          <p14:tracePt t="113104" x="2867025" y="4510088"/>
          <p14:tracePt t="113112" x="2867025" y="4545013"/>
          <p14:tracePt t="113120" x="2857500" y="4591050"/>
          <p14:tracePt t="113132" x="2857500" y="4687888"/>
          <p14:tracePt t="113149" x="2874963" y="4768850"/>
          <p14:tracePt t="113166" x="2894013" y="4805363"/>
          <p14:tracePt t="113182" x="2919413" y="4849813"/>
          <p14:tracePt t="113199" x="2938463" y="4876800"/>
          <p14:tracePt t="113216" x="2955925" y="4894263"/>
          <p14:tracePt t="113249" x="2965450" y="4902200"/>
          <p14:tracePt t="113308" x="2965450" y="4911725"/>
          <p14:tracePt t="113316" x="2973388" y="4929188"/>
          <p14:tracePt t="113333" x="2982913" y="4938713"/>
          <p14:tracePt t="113349" x="2982913" y="4948238"/>
          <p14:tracePt t="113365" x="2982913" y="4956175"/>
          <p14:tracePt t="113382" x="2982913" y="4973638"/>
          <p14:tracePt t="113399" x="2973388" y="4983163"/>
          <p14:tracePt t="113416" x="2946400" y="4983163"/>
          <p14:tracePt t="113432" x="2938463" y="4983163"/>
          <p14:tracePt t="113449" x="2928938" y="4983163"/>
          <p14:tracePt t="113482" x="2919413" y="4983163"/>
          <p14:tracePt t="113534" x="2946400" y="4983163"/>
          <p14:tracePt t="113668" x="3000375" y="4983163"/>
          <p14:tracePt t="113676" x="3054350" y="4983163"/>
          <p14:tracePt t="113684" x="3170238" y="4983163"/>
          <p14:tracePt t="113699" x="3295650" y="4992688"/>
          <p14:tracePt t="113716" x="3394075" y="5000625"/>
          <p14:tracePt t="113732" x="3455988" y="5010150"/>
          <p14:tracePt t="113749" x="3482975" y="5019675"/>
          <p14:tracePt t="113783" x="3465513" y="5000625"/>
          <p14:tracePt t="113848" x="3455988" y="5000625"/>
          <p14:tracePt t="113856" x="3429000" y="4992688"/>
          <p14:tracePt t="113866" x="3357563" y="4973638"/>
          <p14:tracePt t="113882" x="3276600" y="4973638"/>
          <p14:tracePt t="113899" x="3160713" y="4973638"/>
          <p14:tracePt t="113916" x="3027363" y="4973638"/>
          <p14:tracePt t="113934" x="2938463" y="4973638"/>
          <p14:tracePt t="113950" x="2928938" y="4973638"/>
          <p14:tracePt t="113966" x="2919413" y="4973638"/>
          <p14:tracePt t="113999" x="2928938" y="4973638"/>
          <p14:tracePt t="114020" x="2955925" y="4973638"/>
          <p14:tracePt t="114034" x="3143250" y="4992688"/>
          <p14:tracePt t="114050" x="3276600" y="5010150"/>
          <p14:tracePt t="114066" x="3419475" y="5010150"/>
          <p14:tracePt t="114082" x="3509963" y="5010150"/>
          <p14:tracePt t="114099" x="3527425" y="5010150"/>
          <p14:tracePt t="114132" x="3455988" y="5027613"/>
          <p14:tracePt t="114149" x="3330575" y="5054600"/>
          <p14:tracePt t="114166" x="3241675" y="5072063"/>
          <p14:tracePt t="114183" x="3143250" y="5072063"/>
          <p14:tracePt t="114200" x="3108325" y="5072063"/>
          <p14:tracePt t="114216" x="3098800" y="5072063"/>
          <p14:tracePt t="114249" x="3098800" y="5064125"/>
          <p14:tracePt t="114286" x="3108325" y="5064125"/>
          <p14:tracePt t="114294" x="3125788" y="5054600"/>
          <p14:tracePt t="114302" x="3179763" y="5054600"/>
          <p14:tracePt t="114316" x="3205163" y="5037138"/>
          <p14:tracePt t="114332" x="3214688" y="5037138"/>
          <p14:tracePt t="114366" x="3214688" y="5027613"/>
          <p14:tracePt t="114396" x="3214688" y="5019675"/>
          <p14:tracePt t="114496" x="3214688" y="5000625"/>
          <p14:tracePt t="114504" x="3205163" y="4973638"/>
          <p14:tracePt t="114516" x="3197225" y="4929188"/>
          <p14:tracePt t="114516" x="3197225" y="4902200"/>
          <p14:tracePt t="114536" x="3187700" y="4876800"/>
          <p14:tracePt t="114549" x="3179763" y="4840288"/>
          <p14:tracePt t="114567" x="3160713" y="4822825"/>
          <p14:tracePt t="114582" x="3143250" y="4805363"/>
          <p14:tracePt t="114598" x="3133725" y="4795838"/>
          <p14:tracePt t="114615" x="3125788" y="4786313"/>
          <p14:tracePt t="114631" x="3116263" y="4778375"/>
          <p14:tracePt t="114648" x="3116263" y="4759325"/>
          <p14:tracePt t="114666" x="3098800" y="4751388"/>
          <p14:tracePt t="114683" x="3081338" y="4724400"/>
          <p14:tracePt t="114700" x="3062288" y="4714875"/>
          <p14:tracePt t="114716" x="3062288" y="4706938"/>
          <p14:tracePt t="114732" x="3044825" y="4687888"/>
          <p14:tracePt t="114749" x="3017838" y="4670425"/>
          <p14:tracePt t="114766" x="2990850" y="4643438"/>
          <p14:tracePt t="114783" x="2955925" y="4616450"/>
          <p14:tracePt t="114799" x="2928938" y="4581525"/>
          <p14:tracePt t="114816" x="2919413" y="4564063"/>
          <p14:tracePt t="114833" x="2911475" y="4554538"/>
          <p14:tracePt t="114849" x="2911475" y="4545013"/>
          <p14:tracePt t="114912" x="2919413" y="4545013"/>
          <p14:tracePt t="114920" x="2928938" y="4545013"/>
          <p14:tracePt t="114932" x="2938463" y="4545013"/>
          <p14:tracePt t="114949" x="2946400" y="4545013"/>
          <p14:tracePt t="115028" x="2955925" y="4572000"/>
          <p14:tracePt t="115036" x="2965450" y="4625975"/>
          <p14:tracePt t="115050" x="2982913" y="4687888"/>
          <p14:tracePt t="115065" x="2990850" y="4759325"/>
          <p14:tracePt t="115081" x="3009900" y="4830763"/>
          <p14:tracePt t="115100" x="3017838" y="4867275"/>
          <p14:tracePt t="115116" x="3017838" y="4876800"/>
          <p14:tracePt t="115133" x="3017838" y="4884738"/>
          <p14:tracePt t="115149" x="3027363" y="4884738"/>
          <p14:tracePt t="115186" x="3036888" y="4884738"/>
          <p14:tracePt t="115201" x="3036888" y="4876800"/>
          <p14:tracePt t="115208" x="3044825" y="4876800"/>
          <p14:tracePt t="115217" x="3044825" y="4857750"/>
          <p14:tracePt t="115232" x="3044825" y="4840288"/>
          <p14:tracePt t="115249" x="3044825" y="4813300"/>
          <p14:tracePt t="115266" x="3017838" y="4759325"/>
          <p14:tracePt t="115283" x="2982913" y="4724400"/>
          <p14:tracePt t="115299" x="2965450" y="4714875"/>
          <p14:tracePt t="115316" x="2938463" y="4706938"/>
          <p14:tracePt t="115334" x="2874963" y="4687888"/>
          <p14:tracePt t="115350" x="2830513" y="4687888"/>
          <p14:tracePt t="115366" x="2768600" y="4687888"/>
          <p14:tracePt t="115382" x="2741613" y="4687888"/>
          <p14:tracePt t="115399" x="2714625" y="4687888"/>
          <p14:tracePt t="115416" x="2705100" y="4706938"/>
          <p14:tracePt t="115433" x="2687638" y="4706938"/>
          <p14:tracePt t="115449" x="2670175" y="4724400"/>
          <p14:tracePt t="115466" x="2652713" y="4778375"/>
          <p14:tracePt t="115482" x="2625725" y="4822825"/>
          <p14:tracePt t="115499" x="2616200" y="4884738"/>
          <p14:tracePt t="115516" x="2608263" y="4938713"/>
          <p14:tracePt t="115534" x="2608263" y="4992688"/>
          <p14:tracePt t="115550" x="2608263" y="5027613"/>
          <p14:tracePt t="115566" x="2652713" y="5081588"/>
          <p14:tracePt t="115582" x="2714625" y="5126038"/>
          <p14:tracePt t="115599" x="2822575" y="5180013"/>
          <p14:tracePt t="115616" x="2938463" y="5197475"/>
          <p14:tracePt t="115632" x="3089275" y="5224463"/>
          <p14:tracePt t="115648" x="3214688" y="5241925"/>
          <p14:tracePt t="115665" x="3295650" y="5241925"/>
          <p14:tracePt t="115682" x="3340100" y="5241925"/>
          <p14:tracePt t="115699" x="3375025" y="5224463"/>
          <p14:tracePt t="115716" x="3384550" y="5187950"/>
          <p14:tracePt t="115733" x="3384550" y="5143500"/>
          <p14:tracePt t="115749" x="3375025" y="5099050"/>
          <p14:tracePt t="115766" x="3357563" y="5054600"/>
          <p14:tracePt t="115783" x="3340100" y="5027613"/>
          <p14:tracePt t="115799" x="3330575" y="4992688"/>
          <p14:tracePt t="115816" x="3276600" y="4938713"/>
          <p14:tracePt t="115834" x="3197225" y="4867275"/>
          <p14:tracePt t="115850" x="3152775" y="4822825"/>
          <p14:tracePt t="115866" x="3098800" y="4805363"/>
          <p14:tracePt t="115883" x="3062288" y="4795838"/>
          <p14:tracePt t="115899" x="3017838" y="4786313"/>
          <p14:tracePt t="115917" x="2982913" y="4786313"/>
          <p14:tracePt t="115933" x="2919413" y="4795838"/>
          <p14:tracePt t="115949" x="2847975" y="4822825"/>
          <p14:tracePt t="115966" x="2776538" y="4849813"/>
          <p14:tracePt t="115982" x="2705100" y="4894263"/>
          <p14:tracePt t="115999" x="2670175" y="4929188"/>
          <p14:tracePt t="116016" x="2643188" y="4965700"/>
          <p14:tracePt t="116035" x="2625725" y="5000625"/>
          <p14:tracePt t="116049" x="2608263" y="5054600"/>
          <p14:tracePt t="116066" x="2608263" y="5099050"/>
          <p14:tracePt t="116083" x="2616200" y="5143500"/>
          <p14:tracePt t="116100" x="2643188" y="5162550"/>
          <p14:tracePt t="116117" x="2687638" y="5170488"/>
          <p14:tracePt t="116133" x="2732088" y="5187950"/>
          <p14:tracePt t="116149" x="2813050" y="5197475"/>
          <p14:tracePt t="116166" x="2938463" y="5197475"/>
          <p14:tracePt t="116182" x="3062288" y="5180013"/>
          <p14:tracePt t="116199" x="3179763" y="5162550"/>
          <p14:tracePt t="116216" x="3241675" y="5162550"/>
          <p14:tracePt t="116233" x="3286125" y="5143500"/>
          <p14:tracePt t="116251" x="3295650" y="5135563"/>
          <p14:tracePt t="116266" x="3295650" y="5116513"/>
          <p14:tracePt t="116283" x="3295650" y="5081588"/>
          <p14:tracePt t="116299" x="3276600" y="5037138"/>
          <p14:tracePt t="116316" x="3251200" y="5000625"/>
          <p14:tracePt t="116333" x="3197225" y="4921250"/>
          <p14:tracePt t="116350" x="3143250" y="4876800"/>
          <p14:tracePt t="116367" x="3081338" y="4849813"/>
          <p14:tracePt t="116383" x="3044825" y="4830763"/>
          <p14:tracePt t="116399" x="3000375" y="4813300"/>
          <p14:tracePt t="116416" x="2965450" y="4795838"/>
          <p14:tracePt t="116433" x="2938463" y="4795838"/>
          <p14:tracePt t="116449" x="2884488" y="4795838"/>
          <p14:tracePt t="116466" x="2830513" y="4805363"/>
          <p14:tracePt t="116483" x="2741613" y="4840288"/>
          <p14:tracePt t="116500" x="2697163" y="4867275"/>
          <p14:tracePt t="116516" x="2652713" y="4894263"/>
          <p14:tracePt t="116534" x="2625725" y="4911725"/>
          <p14:tracePt t="116550" x="2598738" y="4956175"/>
          <p14:tracePt t="116566" x="2589213" y="4983163"/>
          <p14:tracePt t="116582" x="2589213" y="5010150"/>
          <p14:tracePt t="116599" x="2598738" y="5037138"/>
          <p14:tracePt t="116617" x="2633663" y="5054600"/>
          <p14:tracePt t="116633" x="2679700" y="5064125"/>
          <p14:tracePt t="116650" x="2751138" y="5072063"/>
          <p14:tracePt t="116666" x="2867025" y="5072063"/>
          <p14:tracePt t="116683" x="3017838" y="5054600"/>
          <p14:tracePt t="116699" x="3133725" y="5010150"/>
          <p14:tracePt t="116716" x="3205163" y="4929188"/>
          <p14:tracePt t="116733" x="3259138" y="4840288"/>
          <p14:tracePt t="116750" x="3259138" y="4795838"/>
          <p14:tracePt t="116767" x="3241675" y="4768850"/>
          <p14:tracePt t="116783" x="3179763" y="4741863"/>
          <p14:tracePt t="116799" x="3133725" y="4733925"/>
          <p14:tracePt t="116816" x="3071813" y="4724400"/>
          <p14:tracePt t="116833" x="3027363" y="4724400"/>
          <p14:tracePt t="116849" x="2982913" y="4724400"/>
          <p14:tracePt t="116866" x="2938463" y="4741863"/>
          <p14:tracePt t="116883" x="2901950" y="4768850"/>
          <p14:tracePt t="116899" x="2847975" y="4805363"/>
          <p14:tracePt t="116916" x="2803525" y="4849813"/>
          <p14:tracePt t="116933" x="2786063" y="4902200"/>
          <p14:tracePt t="116950" x="2776538" y="4948238"/>
          <p14:tracePt t="116966" x="2768600" y="5010150"/>
          <p14:tracePt t="116984" x="2776538" y="5081588"/>
          <p14:tracePt t="117001" x="2786063" y="5099050"/>
          <p14:tracePt t="117017" x="2813050" y="5116513"/>
          <p14:tracePt t="117035" x="2874963" y="5135563"/>
          <p14:tracePt t="117050" x="2982913" y="5135563"/>
          <p14:tracePt t="117066" x="3108325" y="5135563"/>
          <p14:tracePt t="117082" x="3187700" y="5099050"/>
          <p14:tracePt t="117099" x="3232150" y="5091113"/>
          <p14:tracePt t="117115" x="3232150" y="5072063"/>
          <p14:tracePt t="117133" x="3232150" y="5045075"/>
          <p14:tracePt t="117149" x="3232150" y="5019675"/>
          <p14:tracePt t="117166" x="3197225" y="5000625"/>
          <p14:tracePt t="117182" x="3170238" y="4983163"/>
          <p14:tracePt t="117199" x="3160713" y="4965700"/>
          <p14:tracePt t="117216" x="3133725" y="4956175"/>
          <p14:tracePt t="117233" x="3116263" y="4938713"/>
          <p14:tracePt t="117251" x="3108325" y="4938713"/>
          <p14:tracePt t="117284" x="3089275" y="4938713"/>
          <p14:tracePt t="117299" x="3071813" y="4938713"/>
          <p14:tracePt t="117316" x="3044825" y="4956175"/>
          <p14:tracePt t="117333" x="3017838" y="4973638"/>
          <p14:tracePt t="117350" x="3009900" y="4983163"/>
          <p14:tracePt t="117366" x="2990850" y="5000625"/>
          <p14:tracePt t="117384" x="2973388" y="5019675"/>
          <p14:tracePt t="117400" x="2965450" y="5027613"/>
          <p14:tracePt t="117416" x="2965450" y="5037138"/>
          <p14:tracePt t="117449" x="2965450" y="5027613"/>
          <p14:tracePt t="118017" x="2973388" y="5027613"/>
          <p14:tracePt t="118024" x="2982913" y="5027613"/>
          <p14:tracePt t="118035" x="2982913" y="5019675"/>
          <p14:tracePt t="118050" x="2990850" y="5010150"/>
          <p14:tracePt t="118066" x="3000375" y="5000625"/>
          <p14:tracePt t="118082" x="3017838" y="5000625"/>
          <p14:tracePt t="118099" x="3027363" y="4992688"/>
          <p14:tracePt t="124300" x="3027363" y="4983163"/>
          <p14:tracePt t="124522" x="3133725" y="4911725"/>
          <p14:tracePt t="124537" x="3438525" y="4706938"/>
          <p14:tracePt t="124544" x="3884613" y="4448175"/>
          <p14:tracePt t="124553" x="4992688" y="4010025"/>
          <p14:tracePt t="124568" x="5394325" y="3884613"/>
          <p14:tracePt t="124584" x="5411788" y="3876675"/>
          <p14:tracePt t="124616" x="5421313" y="3867150"/>
          <p14:tracePt t="124670" x="5429250" y="3857625"/>
          <p14:tracePt t="124678" x="5421313" y="3857625"/>
          <p14:tracePt t="124725" x="5402263" y="3849688"/>
          <p14:tracePt t="124732" x="5402263" y="3840163"/>
          <p14:tracePt t="124740" x="5384800" y="3830638"/>
          <p14:tracePt t="124750" x="5367338" y="3830638"/>
          <p14:tracePt t="124767" x="5295900" y="3830638"/>
          <p14:tracePt t="124785" x="5143500" y="3849688"/>
          <p14:tracePt t="124801" x="4867275" y="3911600"/>
          <p14:tracePt t="124818" x="4633913" y="3983038"/>
          <p14:tracePt t="124834" x="4394200" y="4081463"/>
          <p14:tracePt t="124850" x="4197350" y="4170363"/>
          <p14:tracePt t="124867" x="4037013" y="4268788"/>
          <p14:tracePt t="124884" x="3911600" y="4330700"/>
          <p14:tracePt t="124900" x="3776663" y="4384675"/>
          <p14:tracePt t="124916" x="3705225" y="4411663"/>
          <p14:tracePt t="124933" x="3652838" y="4429125"/>
          <p14:tracePt t="124950" x="3589338" y="4448175"/>
          <p14:tracePt t="124968" x="3527425" y="4465638"/>
          <p14:tracePt t="124984" x="3438525" y="4492625"/>
          <p14:tracePt t="125000" x="3251200" y="4564063"/>
          <p14:tracePt t="125018" x="3036888" y="4616450"/>
          <p14:tracePt t="125036" x="2840038" y="4679950"/>
          <p14:tracePt t="125050" x="2679700" y="4759325"/>
          <p14:tracePt t="125068" x="2652713" y="4778375"/>
          <p14:tracePt t="125100" x="2679700" y="4778375"/>
          <p14:tracePt t="125124" x="2714625" y="4778375"/>
          <p14:tracePt t="125134" x="2847975" y="4768850"/>
          <p14:tracePt t="125150" x="3036888" y="4751388"/>
          <p14:tracePt t="125167" x="3295650" y="4724400"/>
          <p14:tracePt t="125184" x="3554413" y="4670425"/>
          <p14:tracePt t="125200" x="3813175" y="4608513"/>
          <p14:tracePt t="125218" x="3867150" y="4581525"/>
          <p14:tracePt t="125234" x="3875088" y="4581525"/>
          <p14:tracePt t="125267" x="3867150" y="4572000"/>
          <p14:tracePt t="125288" x="3822700" y="4564063"/>
          <p14:tracePt t="125301" x="3714750" y="4564063"/>
          <p14:tracePt t="125317" x="3509963" y="4572000"/>
          <p14:tracePt t="125334" x="3357563" y="4598988"/>
          <p14:tracePt t="125351" x="3205163" y="4625975"/>
          <p14:tracePt t="125368" x="3108325" y="4662488"/>
          <p14:tracePt t="125384" x="3081338" y="4662488"/>
          <p14:tracePt t="125417" x="3098800" y="4662488"/>
          <p14:tracePt t="125460" x="3133725" y="4662488"/>
          <p14:tracePt t="125468" x="3286125" y="4662488"/>
          <p14:tracePt t="125484" x="3500438" y="4643438"/>
          <p14:tracePt t="125501" x="3705225" y="4625975"/>
          <p14:tracePt t="125518" x="3875088" y="4598988"/>
          <p14:tracePt t="125536" x="3973513" y="4572000"/>
          <p14:tracePt t="125551" x="3990975" y="4554538"/>
          <p14:tracePt t="125584" x="3857625" y="4545013"/>
          <p14:tracePt t="125601" x="3589338" y="4572000"/>
          <p14:tracePt t="125617" x="3322638" y="4591050"/>
          <p14:tracePt t="125634" x="3098800" y="4608513"/>
          <p14:tracePt t="125651" x="2946400" y="4616450"/>
          <p14:tracePt t="125667" x="2901950" y="4616450"/>
          <p14:tracePt t="125684" x="2901950" y="4608513"/>
          <p14:tracePt t="125701" x="2965450" y="4537075"/>
          <p14:tracePt t="125719" x="3108325" y="4492625"/>
          <p14:tracePt t="125734" x="3268663" y="4483100"/>
          <p14:tracePt t="125751" x="3367088" y="4483100"/>
          <p14:tracePt t="125767" x="3394075" y="4483100"/>
          <p14:tracePt t="127717" x="3402013" y="4492625"/>
          <p14:tracePt t="127752" x="3411538" y="4492625"/>
          <p14:tracePt t="127760" x="3411538" y="4500563"/>
          <p14:tracePt t="127769" x="3429000" y="4510088"/>
          <p14:tracePt t="127785" x="3438525" y="4527550"/>
          <p14:tracePt t="127801" x="3465513" y="4537075"/>
          <p14:tracePt t="127817" x="3482975" y="4554538"/>
          <p14:tracePt t="127834" x="3490913" y="4564063"/>
          <p14:tracePt t="127851" x="3509963" y="4581525"/>
          <p14:tracePt t="127867" x="3509963" y="4591050"/>
          <p14:tracePt t="127884" x="3527425" y="4598988"/>
          <p14:tracePt t="127901" x="3536950" y="4635500"/>
          <p14:tracePt t="127917" x="3544888" y="4679950"/>
          <p14:tracePt t="127934" x="3562350" y="4751388"/>
          <p14:tracePt t="127951" x="3581400" y="4822825"/>
          <p14:tracePt t="127967" x="3589338" y="4884738"/>
          <p14:tracePt t="127984" x="3589338" y="4973638"/>
          <p14:tracePt t="128001" x="3608388" y="5116513"/>
          <p14:tracePt t="128019" x="3616325" y="5233988"/>
          <p14:tracePt t="128037" x="3616325" y="5349875"/>
          <p14:tracePt t="128052" x="3625850" y="5421313"/>
          <p14:tracePt t="128068" x="3633788" y="5473700"/>
          <p14:tracePt t="128083" x="3652838" y="5527675"/>
          <p14:tracePt t="128100" x="3670300" y="5564188"/>
          <p14:tracePt t="128117" x="3687763" y="5608638"/>
          <p14:tracePt t="128134" x="3697288" y="5643563"/>
          <p14:tracePt t="128150" x="3724275" y="5697538"/>
          <p14:tracePt t="128168" x="3732213" y="5715000"/>
          <p14:tracePt t="128201" x="3741738" y="5715000"/>
          <p14:tracePt t="128238" x="3751263" y="5734050"/>
          <p14:tracePt t="128246" x="3759200" y="5734050"/>
          <p14:tracePt t="128254" x="3759200" y="5741988"/>
          <p14:tracePt t="128267" x="3741738" y="5741988"/>
          <p14:tracePt t="128401" x="3724275" y="5741988"/>
          <p14:tracePt t="128409" x="3687763" y="5741988"/>
          <p14:tracePt t="128418" x="3616325" y="5741988"/>
          <p14:tracePt t="128434" x="3536950" y="5724525"/>
          <p14:tracePt t="128450" x="3490913" y="5707063"/>
          <p14:tracePt t="128466" x="3429000" y="5689600"/>
          <p14:tracePt t="128483" x="3375025" y="5670550"/>
          <p14:tracePt t="128500" x="3330575" y="5653088"/>
          <p14:tracePt t="128516" x="3276600" y="5635625"/>
          <p14:tracePt t="128533" x="3251200" y="5635625"/>
          <p14:tracePt t="128551" x="3232150" y="5635625"/>
          <p14:tracePt t="128567" x="3224213" y="5635625"/>
          <p14:tracePt t="128583" x="3205163" y="5635625"/>
          <p14:tracePt t="128598" x="3160713" y="5635625"/>
          <p14:tracePt t="128615" x="3133725" y="5626100"/>
          <p14:tracePt t="128632" x="3098800" y="5618163"/>
          <p14:tracePt t="128649" x="3054350" y="5608638"/>
          <p14:tracePt t="128665" x="3017838" y="5608638"/>
          <p14:tracePt t="128682" x="2955925" y="5608638"/>
          <p14:tracePt t="128699" x="2919413" y="5608638"/>
          <p14:tracePt t="128715" x="2894013" y="5599113"/>
          <p14:tracePt t="128732" x="2840038" y="5599113"/>
          <p14:tracePt t="128749" x="2795588" y="5599113"/>
          <p14:tracePt t="128765" x="2751138" y="5599113"/>
          <p14:tracePt t="128782" x="2697163" y="5608638"/>
          <p14:tracePt t="128799" x="2670175" y="5635625"/>
          <p14:tracePt t="128816" x="2652713" y="5653088"/>
          <p14:tracePt t="128832" x="2643188" y="5680075"/>
          <p14:tracePt t="128849" x="2643188" y="5734050"/>
          <p14:tracePt t="128865" x="2660650" y="5778500"/>
          <p14:tracePt t="128882" x="2687638" y="5832475"/>
          <p14:tracePt t="128899" x="2724150" y="5857875"/>
          <p14:tracePt t="128916" x="2741613" y="5884863"/>
          <p14:tracePt t="128932" x="2822575" y="5903913"/>
          <p14:tracePt t="128949" x="2884488" y="5911850"/>
          <p14:tracePt t="128965" x="2982913" y="5911850"/>
          <p14:tracePt t="128982" x="3062288" y="5894388"/>
          <p14:tracePt t="128999" x="3170238" y="5832475"/>
          <p14:tracePt t="129016" x="3241675" y="5768975"/>
          <p14:tracePt t="129032" x="3286125" y="5715000"/>
          <p14:tracePt t="129050" x="3322638" y="5653088"/>
          <p14:tracePt t="129065" x="3330575" y="5608638"/>
          <p14:tracePt t="129082" x="3330575" y="5554663"/>
          <p14:tracePt t="129099" x="3330575" y="5500688"/>
          <p14:tracePt t="129115" x="3322638" y="5438775"/>
          <p14:tracePt t="129132" x="3286125" y="5394325"/>
          <p14:tracePt t="129149" x="3232150" y="5349875"/>
          <p14:tracePt t="129165" x="3116263" y="5259388"/>
          <p14:tracePt t="129182" x="3044825" y="5207000"/>
          <p14:tracePt t="129199" x="2965450" y="5153025"/>
          <p14:tracePt t="129216" x="2911475" y="5143500"/>
          <p14:tracePt t="129232" x="2847975" y="5143500"/>
          <p14:tracePt t="129248" x="2768600" y="5143500"/>
          <p14:tracePt t="129266" x="2687638" y="5162550"/>
          <p14:tracePt t="129283" x="2633663" y="5180013"/>
          <p14:tracePt t="129299" x="2598738" y="5187950"/>
          <p14:tracePt t="129315" x="2581275" y="5214938"/>
          <p14:tracePt t="129332" x="2562225" y="5241925"/>
          <p14:tracePt t="129349" x="2544763" y="5295900"/>
          <p14:tracePt t="129365" x="2536825" y="5357813"/>
          <p14:tracePt t="129382" x="2554288" y="5448300"/>
          <p14:tracePt t="129399" x="2598738" y="5519738"/>
          <p14:tracePt t="129416" x="2679700" y="5608638"/>
          <p14:tracePt t="129432" x="2759075" y="5670550"/>
          <p14:tracePt t="129449" x="2867025" y="5689600"/>
          <p14:tracePt t="129465" x="2973388" y="5689600"/>
          <p14:tracePt t="129483" x="3044825" y="5689600"/>
          <p14:tracePt t="129499" x="3098800" y="5670550"/>
          <p14:tracePt t="129515" x="3143250" y="5643563"/>
          <p14:tracePt t="129532" x="3152775" y="5608638"/>
          <p14:tracePt t="129532" x="3160713" y="5591175"/>
          <p14:tracePt t="129551" x="3170238" y="5564188"/>
          <p14:tracePt t="129565" x="3179763" y="5492750"/>
          <p14:tracePt t="129582" x="3170238" y="5448300"/>
          <p14:tracePt t="129599" x="3152775" y="5394325"/>
          <p14:tracePt t="129616" x="3133725" y="5384800"/>
          <p14:tracePt t="129632" x="3125788" y="5367338"/>
          <p14:tracePt t="129649" x="3098800" y="5367338"/>
          <p14:tracePt t="129665" x="3036888" y="5357813"/>
          <p14:tracePt t="129683" x="2982913" y="5357813"/>
          <p14:tracePt t="129699" x="2946400" y="5357813"/>
          <p14:tracePt t="129715" x="2928938" y="5357813"/>
          <p14:tracePt t="129732" x="2884488" y="5384800"/>
          <p14:tracePt t="129749" x="2857500" y="5429250"/>
          <p14:tracePt t="129765" x="2822575" y="5500688"/>
          <p14:tracePt t="129782" x="2803525" y="5554663"/>
          <p14:tracePt t="129799" x="2795588" y="5608638"/>
          <p14:tracePt t="129816" x="2795588" y="5653088"/>
          <p14:tracePt t="129832" x="2813050" y="5697538"/>
          <p14:tracePt t="129849" x="2884488" y="5715000"/>
          <p14:tracePt t="129865" x="2990850" y="5715000"/>
          <p14:tracePt t="129882" x="3098800" y="5707063"/>
          <p14:tracePt t="129899" x="3232150" y="5653088"/>
          <p14:tracePt t="129915" x="3313113" y="5599113"/>
          <p14:tracePt t="129932" x="3357563" y="5537200"/>
          <p14:tracePt t="129949" x="3375025" y="5500688"/>
          <p14:tracePt t="129965" x="3384550" y="5473700"/>
          <p14:tracePt t="129982" x="3394075" y="5465763"/>
          <p14:tracePt t="129999" x="3394075" y="5456238"/>
          <p14:tracePt t="130033" x="3411538" y="5456238"/>
          <p14:tracePt t="130067" x="3429000" y="5456238"/>
          <p14:tracePt t="130074" x="3455988" y="5456238"/>
          <p14:tracePt t="130083" x="3473450" y="5483225"/>
          <p14:tracePt t="130099" x="3465513" y="5527675"/>
          <p14:tracePt t="130115" x="3402013" y="5635625"/>
          <p14:tracePt t="130132" x="3394075" y="5635625"/>
          <p14:tracePt t="130149" x="3384550" y="5670550"/>
          <p14:tracePt t="130165" x="3375025" y="5707063"/>
          <p14:tracePt t="130199" x="3367088" y="5707063"/>
          <p14:tracePt t="130247" x="3367088" y="5689600"/>
          <p14:tracePt t="130255" x="3367088" y="5670550"/>
          <p14:tracePt t="130265" x="3375025" y="5618163"/>
          <p14:tracePt t="130282" x="3375025" y="5608638"/>
          <p14:tracePt t="130299" x="3384550" y="5591175"/>
          <p14:tracePt t="130394" x="3394075" y="5572125"/>
          <p14:tracePt t="130402" x="3419475" y="5546725"/>
          <p14:tracePt t="130410" x="3438525" y="5527675"/>
          <p14:tracePt t="130418" x="3465513" y="5500688"/>
          <p14:tracePt t="130432" x="3517900" y="5438775"/>
          <p14:tracePt t="130449" x="3598863" y="5357813"/>
          <p14:tracePt t="130465" x="3625850" y="5330825"/>
          <p14:tracePt t="130482" x="3643313" y="5322888"/>
          <p14:tracePt t="130499" x="3660775" y="5322888"/>
          <p14:tracePt t="130515" x="3687763" y="5305425"/>
          <p14:tracePt t="130532" x="3732213" y="5286375"/>
          <p14:tracePt t="130550" x="3795713" y="5278438"/>
          <p14:tracePt t="130566" x="3857625" y="5278438"/>
          <p14:tracePt t="130582" x="3929063" y="5278438"/>
          <p14:tracePt t="130599" x="3965575" y="5286375"/>
          <p14:tracePt t="130615" x="3983038" y="5305425"/>
          <p14:tracePt t="130632" x="4000500" y="5313363"/>
          <p14:tracePt t="130649" x="4010025" y="5322888"/>
          <p14:tracePt t="130665" x="4027488" y="5340350"/>
          <p14:tracePt t="130682" x="4027488" y="5349875"/>
          <p14:tracePt t="130699" x="4027488" y="5357813"/>
          <p14:tracePt t="130715" x="4027488" y="5402263"/>
          <p14:tracePt t="130732" x="4027488" y="5438775"/>
          <p14:tracePt t="130749" x="4010025" y="5473700"/>
          <p14:tracePt t="130766" x="3990975" y="5500688"/>
          <p14:tracePt t="130782" x="3983038" y="5510213"/>
          <p14:tracePt t="130799" x="3965575" y="5527675"/>
          <p14:tracePt t="130816" x="3938588" y="5537200"/>
          <p14:tracePt t="130833" x="3902075" y="5564188"/>
          <p14:tracePt t="130849" x="3867150" y="5572125"/>
          <p14:tracePt t="130865" x="3848100" y="5572125"/>
          <p14:tracePt t="130883" x="3813175" y="5572125"/>
          <p14:tracePt t="130899" x="3786188" y="5581650"/>
          <p14:tracePt t="130915" x="3776663" y="5591175"/>
          <p14:tracePt t="130932" x="3759200" y="5591175"/>
          <p14:tracePt t="130950" x="3751263" y="5599113"/>
          <p14:tracePt t="130966" x="3732213" y="5599113"/>
          <p14:tracePt t="130982" x="3714750" y="5599113"/>
          <p14:tracePt t="130999" x="3705225" y="5599113"/>
          <p14:tracePt t="131016" x="3687763" y="5599113"/>
          <p14:tracePt t="131034" x="3679825" y="5608638"/>
          <p14:tracePt t="131069" x="3670300" y="5618163"/>
          <p14:tracePt t="131075" x="3679825" y="5618163"/>
          <p14:tracePt t="131147" x="3697288" y="5618163"/>
          <p14:tracePt t="131155" x="3724275" y="5618163"/>
          <p14:tracePt t="131165" x="3803650" y="5618163"/>
          <p14:tracePt t="131182" x="3938588" y="5618163"/>
          <p14:tracePt t="131199" x="4133850" y="5599113"/>
          <p14:tracePt t="131216" x="4402138" y="5581650"/>
          <p14:tracePt t="131233" x="4581525" y="5564188"/>
          <p14:tracePt t="131249" x="4705350" y="5554663"/>
          <p14:tracePt t="131265" x="4768850" y="5554663"/>
          <p14:tracePt t="131299" x="4741863" y="5546725"/>
          <p14:tracePt t="131349" x="4697413" y="5546725"/>
          <p14:tracePt t="131357" x="4660900" y="5546725"/>
          <p14:tracePt t="131365" x="4598988" y="5546725"/>
          <p14:tracePt t="131382" x="4510088" y="5546725"/>
          <p14:tracePt t="131399" x="4357688" y="5564188"/>
          <p14:tracePt t="131416" x="4152900" y="5581650"/>
          <p14:tracePt t="131433" x="3956050" y="5599113"/>
          <p14:tracePt t="131449" x="3822700" y="5608638"/>
          <p14:tracePt t="131466" x="3732213" y="5618163"/>
          <p14:tracePt t="131482" x="3687763" y="5618163"/>
          <p14:tracePt t="131500" x="3679825" y="5626100"/>
          <p14:tracePt t="131532" x="3705225" y="5618163"/>
          <p14:tracePt t="131577" x="3741738" y="5608638"/>
          <p14:tracePt t="131585" x="3776663" y="5599113"/>
          <p14:tracePt t="131593" x="3840163" y="5599113"/>
          <p14:tracePt t="131601" x="4000500" y="5591175"/>
          <p14:tracePt t="131615" x="4214813" y="5572125"/>
          <p14:tracePt t="131632" x="4419600" y="5564188"/>
          <p14:tracePt t="131649" x="4572000" y="5546725"/>
          <p14:tracePt t="131666" x="4660900" y="5537200"/>
          <p14:tracePt t="131682" x="4679950" y="5527675"/>
          <p14:tracePt t="131715" x="4633913" y="5537200"/>
          <p14:tracePt t="131732" x="4411663" y="5564188"/>
          <p14:tracePt t="131750" x="4214813" y="5591175"/>
          <p14:tracePt t="131766" x="4044950" y="5626100"/>
          <p14:tracePt t="131782" x="3894138" y="5643563"/>
          <p14:tracePt t="131799" x="3840163" y="5643563"/>
          <p14:tracePt t="131816" x="3822700" y="5643563"/>
          <p14:tracePt t="131832" x="3840163" y="5635625"/>
          <p14:tracePt t="131881" x="3867150" y="5635625"/>
          <p14:tracePt t="131889" x="3884613" y="5626100"/>
          <p14:tracePt t="131899" x="3965575" y="5626100"/>
          <p14:tracePt t="131915" x="4081463" y="5608638"/>
          <p14:tracePt t="131932" x="4197350" y="5599113"/>
          <p14:tracePt t="131949" x="4276725" y="5581650"/>
          <p14:tracePt t="131966" x="4303713" y="5564188"/>
          <p14:tracePt t="131982" x="4313238" y="5564188"/>
          <p14:tracePt t="131999" x="4322763" y="5519738"/>
          <p14:tracePt t="132016" x="4322763" y="5411788"/>
          <p14:tracePt t="132032" x="4322763" y="5330825"/>
          <p14:tracePt t="132050" x="4295775" y="5268913"/>
          <p14:tracePt t="132066" x="4268788" y="5241925"/>
          <p14:tracePt t="132083" x="4259263" y="5224463"/>
          <p14:tracePt t="132099" x="4241800" y="5214938"/>
          <p14:tracePt t="132116" x="4224338" y="5197475"/>
          <p14:tracePt t="132149" x="4214813" y="5187950"/>
          <p14:tracePt t="132203" x="4205288" y="5207000"/>
          <p14:tracePt t="132311" x="4197350" y="5233988"/>
          <p14:tracePt t="132319" x="4197350" y="5259388"/>
          <p14:tracePt t="132327" x="4197350" y="5278438"/>
          <p14:tracePt t="132335" x="4197350" y="5305425"/>
          <p14:tracePt t="132349" x="4197350" y="5330825"/>
          <p14:tracePt t="132365" x="4197350" y="5357813"/>
          <p14:tracePt t="132382" x="4205288" y="5394325"/>
          <p14:tracePt t="132399" x="4205288" y="5411788"/>
          <p14:tracePt t="132416" x="4214813" y="5448300"/>
          <p14:tracePt t="132432" x="4214813" y="5510213"/>
          <p14:tracePt t="132449" x="4224338" y="5564188"/>
          <p14:tracePt t="132466" x="4232275" y="5618163"/>
          <p14:tracePt t="132483" x="4232275" y="5662613"/>
          <p14:tracePt t="132500" x="4232275" y="5680075"/>
          <p14:tracePt t="132516" x="4232275" y="5689600"/>
          <p14:tracePt t="132533" x="4232275" y="5707063"/>
          <p14:tracePt t="132550" x="4251325" y="5724525"/>
          <p14:tracePt t="132566" x="4259263" y="5751513"/>
          <p14:tracePt t="132582" x="4276725" y="5795963"/>
          <p14:tracePt t="132599" x="4303713" y="5822950"/>
          <p14:tracePt t="132616" x="4348163" y="5849938"/>
          <p14:tracePt t="132632" x="4456113" y="5876925"/>
          <p14:tracePt t="132649" x="4510088" y="5894388"/>
          <p14:tracePt t="132666" x="4589463" y="5903913"/>
          <p14:tracePt t="132682" x="4687888" y="5911850"/>
          <p14:tracePt t="132699" x="4795838" y="5911850"/>
          <p14:tracePt t="132716" x="4902200" y="5894388"/>
          <p14:tracePt t="132733" x="5010150" y="5876925"/>
          <p14:tracePt t="132749" x="5037138" y="5876925"/>
          <p14:tracePt t="132766" x="5037138" y="5867400"/>
          <p14:tracePt t="132799" x="5027613" y="5867400"/>
          <p14:tracePt t="132829" x="5010150" y="5867400"/>
          <p14:tracePt t="132835" x="5000625" y="5867400"/>
          <p14:tracePt t="132849" x="4973638" y="5857875"/>
          <p14:tracePt t="132866" x="4929188" y="5840413"/>
          <p14:tracePt t="132883" x="4822825" y="5813425"/>
          <p14:tracePt t="132899" x="4697413" y="5805488"/>
          <p14:tracePt t="132916" x="4562475" y="5805488"/>
          <p14:tracePt t="132933" x="4456113" y="5805488"/>
          <p14:tracePt t="132949" x="4384675" y="5805488"/>
          <p14:tracePt t="132966" x="4367213" y="5805488"/>
          <p14:tracePt t="132982" x="4357688" y="5805488"/>
          <p14:tracePt t="133015" x="4348163" y="5805488"/>
          <p14:tracePt t="133055" x="4340225" y="5805488"/>
          <p14:tracePt t="133071" x="4348163" y="5805488"/>
          <p14:tracePt t="133149" x="4375150" y="5805488"/>
          <p14:tracePt t="133157" x="4411663" y="5805488"/>
          <p14:tracePt t="133166" x="4545013" y="5813425"/>
          <p14:tracePt t="133182" x="4741863" y="5813425"/>
          <p14:tracePt t="133199" x="4965700" y="5813425"/>
          <p14:tracePt t="133217" x="5180013" y="5795963"/>
          <p14:tracePt t="133234" x="5375275" y="5768975"/>
          <p14:tracePt t="133250" x="5564188" y="5741988"/>
          <p14:tracePt t="133268" x="5581650" y="5741988"/>
          <p14:tracePt t="133300" x="5564188" y="5741988"/>
          <p14:tracePt t="133317" x="5500688" y="5741988"/>
          <p14:tracePt t="133334" x="5429250" y="5741988"/>
          <p14:tracePt t="133350" x="5322888" y="5741988"/>
          <p14:tracePt t="133368" x="5232400" y="5761038"/>
          <p14:tracePt t="133385" x="5108575" y="5778500"/>
          <p14:tracePt t="133401" x="4965700" y="5805488"/>
          <p14:tracePt t="133417" x="4840288" y="5822950"/>
          <p14:tracePt t="133434" x="4741863" y="5840413"/>
          <p14:tracePt t="133450" x="4697413" y="5849938"/>
          <p14:tracePt t="133467" x="4670425" y="5849938"/>
          <p14:tracePt t="133500" x="4679950" y="5849938"/>
          <p14:tracePt t="133540" x="4705350" y="5849938"/>
          <p14:tracePt t="133549" x="4803775" y="5832475"/>
          <p14:tracePt t="133567" x="4956175" y="5813425"/>
          <p14:tracePt t="133583" x="5126038" y="5786438"/>
          <p14:tracePt t="133599" x="5224463" y="5768975"/>
          <p14:tracePt t="133616" x="5232400" y="5761038"/>
          <p14:tracePt t="133633" x="5143500" y="5768975"/>
          <p14:tracePt t="133650" x="4902200" y="5795963"/>
          <p14:tracePt t="133667" x="4633913" y="5795963"/>
          <p14:tracePt t="133684" x="4438650" y="5795963"/>
          <p14:tracePt t="133700" x="4330700" y="5795963"/>
          <p14:tracePt t="133717" x="4259263" y="5778500"/>
          <p14:tracePt t="133734" x="4241800" y="5761038"/>
          <p14:tracePt t="133767" x="4259263" y="5761038"/>
          <p14:tracePt t="133801" x="4295775" y="5761038"/>
          <p14:tracePt t="133807" x="4330700" y="5768975"/>
          <p14:tracePt t="133817" x="4456113" y="5778500"/>
          <p14:tracePt t="133834" x="4643438" y="5778500"/>
          <p14:tracePt t="133850" x="4867275" y="5778500"/>
          <p14:tracePt t="133867" x="5027613" y="5761038"/>
          <p14:tracePt t="133884" x="5064125" y="5751513"/>
          <p14:tracePt t="133917" x="5045075" y="5751513"/>
          <p14:tracePt t="133934" x="4992688" y="5741988"/>
          <p14:tracePt t="133950" x="4938713" y="5734050"/>
          <p14:tracePt t="133967" x="4894263" y="5724525"/>
          <p14:tracePt t="133984" x="4822825" y="5715000"/>
          <p14:tracePt t="134000" x="4724400" y="5715000"/>
          <p14:tracePt t="134019" x="4660900" y="5724525"/>
          <p14:tracePt t="134037" x="4633913" y="5734050"/>
          <p14:tracePt t="134051" x="4625975" y="5741988"/>
          <p14:tracePt t="134067" x="4633913" y="5741988"/>
          <p14:tracePt t="134120" x="4660900" y="5751513"/>
          <p14:tracePt t="134128" x="4697413" y="5761038"/>
          <p14:tracePt t="134136" x="4732338" y="5761038"/>
          <p14:tracePt t="134152" x="4857750" y="5778500"/>
          <p14:tracePt t="134167" x="4902200" y="5786438"/>
          <p14:tracePt t="134184" x="4929188" y="5786438"/>
          <p14:tracePt t="134217" x="4911725" y="5761038"/>
          <p14:tracePt t="134239" x="4875213" y="5751513"/>
          <p14:tracePt t="134251" x="4759325" y="5724525"/>
          <p14:tracePt t="134268" x="4633913" y="5715000"/>
          <p14:tracePt t="134285" x="4518025" y="5715000"/>
          <p14:tracePt t="134301" x="4438650" y="5715000"/>
          <p14:tracePt t="134317" x="4402138" y="5715000"/>
          <p14:tracePt t="134334" x="4375150" y="5724525"/>
          <p14:tracePt t="134350" x="4367213" y="5724525"/>
          <p14:tracePt t="134367" x="4357688" y="5734050"/>
          <p14:tracePt t="134384" x="4348163" y="5734050"/>
          <p14:tracePt t="134401" x="4348163" y="5751513"/>
          <p14:tracePt t="134434" x="4348163" y="5761038"/>
          <p14:tracePt t="134451" x="4340225" y="5768975"/>
          <p14:tracePt t="134484" x="4340225" y="5741988"/>
          <p14:tracePt t="134590" x="4340225" y="5724525"/>
          <p14:tracePt t="134598" x="4340225" y="5707063"/>
          <p14:tracePt t="134605" x="4340225" y="5680075"/>
          <p14:tracePt t="134617" x="4357688" y="5635625"/>
          <p14:tracePt t="134634" x="4367213" y="5581650"/>
          <p14:tracePt t="134651" x="4367213" y="5510213"/>
          <p14:tracePt t="134668" x="4357688" y="5492750"/>
          <p14:tracePt t="134684" x="4357688" y="5473700"/>
          <p14:tracePt t="134701" x="4348163" y="5465763"/>
          <p14:tracePt t="134717" x="4340225" y="5448300"/>
          <p14:tracePt t="134734" x="4330700" y="5429250"/>
          <p14:tracePt t="134751" x="4322763" y="5421313"/>
          <p14:tracePt t="134768" x="4303713" y="5402263"/>
          <p14:tracePt t="134785" x="4295775" y="5384800"/>
          <p14:tracePt t="134801" x="4295775" y="5367338"/>
          <p14:tracePt t="134817" x="4276725" y="5340350"/>
          <p14:tracePt t="134834" x="4259263" y="5305425"/>
          <p14:tracePt t="134851" x="4251325" y="5259388"/>
          <p14:tracePt t="134867" x="4232275" y="5207000"/>
          <p14:tracePt t="134884" x="4214813" y="5170488"/>
          <p14:tracePt t="134901" x="4205288" y="5162550"/>
          <p14:tracePt t="134917" x="4197350" y="5162550"/>
          <p14:tracePt t="134989" x="4187825" y="5197475"/>
          <p14:tracePt t="134997" x="4179888" y="5233988"/>
          <p14:tracePt t="135005" x="4170363" y="5268913"/>
          <p14:tracePt t="135017" x="4152900" y="5330825"/>
          <p14:tracePt t="135017" x="4143375" y="5357813"/>
          <p14:tracePt t="135036" x="4133850" y="5402263"/>
          <p14:tracePt t="135051" x="4125913" y="5421313"/>
          <p14:tracePt t="135068" x="4125913" y="5456238"/>
          <p14:tracePt t="135084" x="4108450" y="5492750"/>
          <p14:tracePt t="135102" x="4089400" y="5546725"/>
          <p14:tracePt t="135118" x="4081463" y="5591175"/>
          <p14:tracePt t="135134" x="4081463" y="5643563"/>
          <p14:tracePt t="135151" x="4071938" y="5662613"/>
          <p14:tracePt t="135184" x="4071938" y="5653088"/>
          <p14:tracePt t="135303" x="4081463" y="5635625"/>
          <p14:tracePt t="135310" x="4089400" y="5618163"/>
          <p14:tracePt t="135317" x="4089400" y="5608638"/>
          <p14:tracePt t="135334" x="4098925" y="5608638"/>
          <p14:tracePt t="135351" x="4108450" y="5608638"/>
          <p14:tracePt t="135389" x="4125913" y="5618163"/>
          <p14:tracePt t="135403" x="4143375" y="5643563"/>
          <p14:tracePt t="135411" x="4170363" y="5670550"/>
          <p14:tracePt t="135419" x="4214813" y="5715000"/>
          <p14:tracePt t="135435" x="4224338" y="5724525"/>
          <p14:tracePt t="135451" x="4232275" y="5734050"/>
          <p14:tracePt t="135484" x="4232275" y="5741988"/>
          <p14:tracePt t="135575" x="4232275" y="5751513"/>
          <p14:tracePt t="135591" x="4232275" y="5761038"/>
          <p14:tracePt t="135771" x="4259263" y="5768975"/>
          <p14:tracePt t="135787" x="4276725" y="5778500"/>
          <p14:tracePt t="135794" x="4303713" y="5778500"/>
          <p14:tracePt t="135803" x="4330700" y="5786438"/>
          <p14:tracePt t="135818" x="4419600" y="5786438"/>
          <p14:tracePt t="135834" x="4473575" y="5786438"/>
          <p14:tracePt t="135851" x="4545013" y="5795963"/>
          <p14:tracePt t="135867" x="4625975" y="5813425"/>
          <p14:tracePt t="135884" x="4724400" y="5832475"/>
          <p14:tracePt t="135901" x="4840288" y="5857875"/>
          <p14:tracePt t="135918" x="4884738" y="5857875"/>
          <p14:tracePt t="135936" x="4921250" y="5857875"/>
          <p14:tracePt t="135951" x="4938713" y="5849938"/>
          <p14:tracePt t="135967" x="4946650" y="5849938"/>
          <p14:tracePt t="135984" x="4956175" y="5849938"/>
          <p14:tracePt t="136000" x="4973638" y="5849938"/>
          <p14:tracePt t="136034" x="4983163" y="5849938"/>
          <p14:tracePt t="136050" x="4973638" y="5849938"/>
          <p14:tracePt t="136107" x="4938713" y="5849938"/>
          <p14:tracePt t="136115" x="4894263" y="5849938"/>
          <p14:tracePt t="136123" x="4857750" y="5849938"/>
          <p14:tracePt t="136134" x="4795838" y="5840413"/>
          <p14:tracePt t="136151" x="4732338" y="5822950"/>
          <p14:tracePt t="136167" x="4660900" y="5805488"/>
          <p14:tracePt t="136184" x="4572000" y="5778500"/>
          <p14:tracePt t="136201" x="4510088" y="5778500"/>
          <p14:tracePt t="136217" x="4456113" y="5778500"/>
          <p14:tracePt t="136234" x="4402138" y="5786438"/>
          <p14:tracePt t="136251" x="4375150" y="5795963"/>
          <p14:tracePt t="136267" x="4367213" y="5795963"/>
          <p14:tracePt t="136301" x="4384675" y="5795963"/>
          <p14:tracePt t="136421" x="4411663" y="5795963"/>
          <p14:tracePt t="136429" x="4429125" y="5786438"/>
          <p14:tracePt t="136437" x="4500563" y="5778500"/>
          <p14:tracePt t="136451" x="4562475" y="5768975"/>
          <p14:tracePt t="136468" x="4660900" y="5751513"/>
          <p14:tracePt t="136484" x="4759325" y="5734050"/>
          <p14:tracePt t="136501" x="4840288" y="5734050"/>
          <p14:tracePt t="136518" x="4911725" y="5715000"/>
          <p14:tracePt t="136518" x="4929188" y="5715000"/>
          <p14:tracePt t="136538" x="4973638" y="5715000"/>
          <p14:tracePt t="136551" x="5064125" y="5707063"/>
          <p14:tracePt t="136568" x="5089525" y="5707063"/>
          <p14:tracePt t="136584" x="5153025" y="5689600"/>
          <p14:tracePt t="136601" x="5180013" y="5680075"/>
          <p14:tracePt t="136617" x="5180013" y="5670550"/>
          <p14:tracePt t="136634" x="5180013" y="5662613"/>
          <p14:tracePt t="136650" x="5180013" y="5653088"/>
          <p14:tracePt t="136667" x="5170488" y="5653088"/>
          <p14:tracePt t="136683" x="5143500" y="5653088"/>
          <p14:tracePt t="136701" x="5054600" y="5680075"/>
          <p14:tracePt t="136718" x="4983163" y="5697538"/>
          <p14:tracePt t="136734" x="4921250" y="5715000"/>
          <p14:tracePt t="136751" x="4848225" y="5715000"/>
          <p14:tracePt t="136768" x="4786313" y="5715000"/>
          <p14:tracePt t="136784" x="4687888" y="5715000"/>
          <p14:tracePt t="136801" x="4608513" y="5715000"/>
          <p14:tracePt t="136818" x="4527550" y="5715000"/>
          <p14:tracePt t="136835" x="4510088" y="5715000"/>
          <p14:tracePt t="136867" x="4510088" y="5724525"/>
          <p14:tracePt t="138584" x="4527550" y="5697538"/>
          <p14:tracePt t="139465" x="4625975" y="5599113"/>
          <p14:tracePt t="139473" x="4687888" y="5537200"/>
          <p14:tracePt t="139484" x="4724400" y="5492750"/>
          <p14:tracePt t="139518" x="4732338" y="5473700"/>
          <p14:tracePt t="139543" x="4759325" y="5456238"/>
          <p14:tracePt t="139553" x="4813300" y="5421313"/>
          <p14:tracePt t="139568" x="4822825" y="5421313"/>
          <p14:tracePt t="139601" x="4803775" y="5421313"/>
          <p14:tracePt t="139667" x="4786313" y="5429250"/>
          <p14:tracePt t="139675" x="4751388" y="5429250"/>
          <p14:tracePt t="139685" x="4633913" y="5429250"/>
          <p14:tracePt t="139701" x="4537075" y="5421313"/>
          <p14:tracePt t="139718" x="4510088" y="5402263"/>
          <p14:tracePt t="139734" x="4500563" y="5394325"/>
          <p14:tracePt t="139751" x="4500563" y="5367338"/>
          <p14:tracePt t="139768" x="4608513" y="5259388"/>
          <p14:tracePt t="139786" x="4724400" y="5207000"/>
          <p14:tracePt t="139802" x="4751388" y="5187950"/>
          <p14:tracePt t="139834" x="4714875" y="5207000"/>
          <p14:tracePt t="139872" x="4633913" y="5241925"/>
          <p14:tracePt t="139879" x="4589463" y="5259388"/>
          <p14:tracePt t="139887" x="4545013" y="5286375"/>
          <p14:tracePt t="139901" x="4537075" y="5295900"/>
          <p14:tracePt t="139935" x="4562475" y="5278438"/>
          <p14:tracePt t="139973" x="4633913" y="5259388"/>
          <p14:tracePt t="139981" x="4697413" y="5251450"/>
          <p14:tracePt t="139989" x="4759325" y="5224463"/>
          <p14:tracePt t="140001" x="4884738" y="5197475"/>
          <p14:tracePt t="140018" x="4902200" y="5187950"/>
          <p14:tracePt t="140036" x="4884738" y="5187950"/>
          <p14:tracePt t="140068" x="4857750" y="5197475"/>
          <p14:tracePt t="140076" x="4830763" y="5197475"/>
          <p14:tracePt t="140084" x="4759325" y="5214938"/>
          <p14:tracePt t="140101" x="4714875" y="5233988"/>
          <p14:tracePt t="142585" x="4670425" y="5233988"/>
          <p14:tracePt t="142736" x="4608513" y="5214938"/>
          <p14:tracePt t="142744" x="4554538" y="5197475"/>
          <p14:tracePt t="142753" x="4465638" y="5135563"/>
          <p14:tracePt t="142768" x="4367213" y="5072063"/>
          <p14:tracePt t="142785" x="4224338" y="5027613"/>
          <p14:tracePt t="142802" x="4037013" y="4983163"/>
          <p14:tracePt t="142818" x="3867150" y="4956175"/>
          <p14:tracePt t="142835" x="3732213" y="4929188"/>
          <p14:tracePt t="142852" x="3687763" y="4911725"/>
          <p14:tracePt t="142869" x="3660775" y="4894263"/>
          <p14:tracePt t="142885" x="3608388" y="4840288"/>
          <p14:tracePt t="142901" x="3554413" y="4805363"/>
          <p14:tracePt t="142918" x="3527425" y="4786313"/>
          <p14:tracePt t="142935" x="3509963" y="4768850"/>
          <p14:tracePt t="142951" x="3490913" y="4768850"/>
          <p14:tracePt t="142968" x="3455988" y="4741863"/>
          <p14:tracePt t="142986" x="3429000" y="4724400"/>
          <p14:tracePt t="143003" x="3394075" y="4714875"/>
          <p14:tracePt t="143018" x="3367088" y="4687888"/>
          <p14:tracePt t="143035" x="3348038" y="4679950"/>
          <p14:tracePt t="143053" x="3340100" y="4662488"/>
          <p14:tracePt t="143068" x="3330575" y="4652963"/>
          <p14:tracePt t="143085" x="3303588" y="4643438"/>
          <p14:tracePt t="143118" x="3303588" y="4635500"/>
          <p14:tracePt t="143174" x="3295650" y="4635500"/>
          <p14:tracePt t="143190" x="3286125" y="4635500"/>
          <p14:tracePt t="143197" x="3276600" y="4635500"/>
          <p14:tracePt t="143298" x="3268663" y="4635500"/>
          <p14:tracePt t="143322" x="3259138" y="4625975"/>
          <p14:tracePt t="143330" x="3259138" y="4616450"/>
          <p14:tracePt t="143338" x="3251200" y="4616450"/>
          <p14:tracePt t="143352" x="3241675" y="4598988"/>
          <p14:tracePt t="143369" x="3224213" y="4537075"/>
          <p14:tracePt t="143385" x="3205163" y="4492625"/>
          <p14:tracePt t="143402" x="3187700" y="4438650"/>
          <p14:tracePt t="143418" x="3152775" y="4402138"/>
          <p14:tracePt t="143435" x="3116263" y="4367213"/>
          <p14:tracePt t="143451" x="3089275" y="4340225"/>
          <p14:tracePt t="143468" x="3036888" y="4286250"/>
          <p14:tracePt t="143486" x="2982913" y="4241800"/>
          <p14:tracePt t="143503" x="2911475" y="4197350"/>
          <p14:tracePt t="143518" x="2847975" y="4152900"/>
          <p14:tracePt t="143535" x="2768600" y="4108450"/>
          <p14:tracePt t="143553" x="2670175" y="4044950"/>
          <p14:tracePt t="143568" x="2554288" y="3983038"/>
          <p14:tracePt t="143584" x="2482850" y="3965575"/>
          <p14:tracePt t="143601" x="2411413" y="3948113"/>
          <p14:tracePt t="143618" x="2322513" y="3929063"/>
          <p14:tracePt t="143636" x="2251075" y="3911600"/>
          <p14:tracePt t="143652" x="2179638" y="3902075"/>
          <p14:tracePt t="143668" x="2108200" y="3902075"/>
          <p14:tracePt t="143685" x="1965325" y="3902075"/>
          <p14:tracePt t="143702" x="1847850" y="3902075"/>
          <p14:tracePt t="143718" x="1751013" y="3902075"/>
          <p14:tracePt t="143736" x="1697038" y="3902075"/>
          <p14:tracePt t="143753" x="1679575" y="3902075"/>
          <p14:tracePt t="143769" x="1660525" y="3902075"/>
          <p14:tracePt t="143785" x="1643063" y="3902075"/>
          <p14:tracePt t="143818" x="1633538" y="3902075"/>
          <p14:tracePt t="143886" x="1625600" y="3911600"/>
          <p14:tracePt t="143894" x="1616075" y="3921125"/>
          <p14:tracePt t="143901" x="1581150" y="3938588"/>
          <p14:tracePt t="143918" x="1527175" y="3992563"/>
          <p14:tracePt t="143935" x="1446213" y="4090988"/>
          <p14:tracePt t="143951" x="1374775" y="4179888"/>
          <p14:tracePt t="143968" x="1303338" y="4295775"/>
          <p14:tracePt t="143986" x="1295400" y="4357688"/>
          <p14:tracePt t="144003" x="1285875" y="4411663"/>
          <p14:tracePt t="144018" x="1285875" y="4421188"/>
          <p14:tracePt t="144035" x="1285875" y="4429125"/>
          <p14:tracePt t="144054" x="1276350" y="4429125"/>
          <p14:tracePt t="144069" x="1268413" y="4421188"/>
          <p14:tracePt t="144238" x="1258888" y="4411663"/>
          <p14:tracePt t="144253" x="1250950" y="4402138"/>
          <p14:tracePt t="144261" x="1241425" y="4402138"/>
          <p14:tracePt t="144269" x="1231900" y="4384675"/>
          <p14:tracePt t="144285" x="1223963" y="4376738"/>
          <p14:tracePt t="144302" x="1204913" y="4357688"/>
          <p14:tracePt t="144318" x="1196975" y="4340225"/>
          <p14:tracePt t="144335" x="1179513" y="4330700"/>
          <p14:tracePt t="144352" x="1152525" y="4286250"/>
          <p14:tracePt t="144368" x="1098550" y="4241800"/>
          <p14:tracePt t="144386" x="1089025" y="4224338"/>
          <p14:tracePt t="144403" x="1062038" y="4206875"/>
          <p14:tracePt t="144418" x="1054100" y="4197350"/>
          <p14:tracePt t="144435" x="1036638" y="4179888"/>
          <p14:tracePt t="144452" x="1027113" y="4179888"/>
          <p14:tracePt t="144485" x="1044575" y="4197350"/>
          <p14:tracePt t="144558" x="1081088" y="4224338"/>
          <p14:tracePt t="144566" x="1143000" y="4268788"/>
          <p14:tracePt t="144574" x="1241425" y="4313238"/>
          <p14:tracePt t="144585" x="1473200" y="4438650"/>
          <p14:tracePt t="144602" x="1946275" y="4652963"/>
          <p14:tracePt t="144618" x="2724150" y="5027613"/>
          <p14:tracePt t="144637" x="3071813" y="5207000"/>
          <p14:tracePt t="144653" x="3232150" y="5295900"/>
          <p14:tracePt t="144669" x="3295650" y="5330825"/>
          <p14:tracePt t="144685" x="3303588" y="5340350"/>
          <p14:tracePt t="144702" x="3286125" y="5313363"/>
          <p14:tracePt t="144784" x="3232150" y="5268913"/>
          <p14:tracePt t="144792" x="3179763" y="5214938"/>
          <p14:tracePt t="144802" x="3054350" y="5126038"/>
          <p14:tracePt t="144818" x="2894013" y="5019675"/>
          <p14:tracePt t="144836" x="2660650" y="4884738"/>
          <p14:tracePt t="144852" x="2438400" y="4733925"/>
          <p14:tracePt t="144869" x="2187575" y="4581525"/>
          <p14:tracePt t="144884" x="1893888" y="4402138"/>
          <p14:tracePt t="144901" x="1785938" y="4322763"/>
          <p14:tracePt t="144918" x="1697038" y="4259263"/>
          <p14:tracePt t="144934" x="1616075" y="4197350"/>
          <p14:tracePt t="144951" x="1562100" y="4170363"/>
          <p14:tracePt t="144967" x="1536700" y="4162425"/>
          <p14:tracePt t="144984" x="1527175" y="4152900"/>
          <p14:tracePt t="145000" x="1509713" y="4143375"/>
          <p14:tracePt t="145017" x="1490663" y="4125913"/>
          <p14:tracePt t="145034" x="1482725" y="4116388"/>
          <p14:tracePt t="145052" x="1465263" y="4098925"/>
          <p14:tracePt t="145067" x="1455738" y="4098925"/>
          <p14:tracePt t="145084" x="1438275" y="4090988"/>
          <p14:tracePt t="145101" x="1419225" y="4090988"/>
          <p14:tracePt t="145117" x="1401763" y="4081463"/>
          <p14:tracePt t="145134" x="1357313" y="4071938"/>
          <p14:tracePt t="145152" x="1322388" y="4064000"/>
          <p14:tracePt t="145168" x="1268413" y="4044950"/>
          <p14:tracePt t="145185" x="1231900" y="4027488"/>
          <p14:tracePt t="145201" x="1187450" y="4010025"/>
          <p14:tracePt t="145218" x="1169988" y="4000500"/>
          <p14:tracePt t="145235" x="1160463" y="4000500"/>
          <p14:tracePt t="145251" x="1152525" y="4000500"/>
          <p14:tracePt t="145268" x="1143000" y="4000500"/>
          <p14:tracePt t="145284" x="1152525" y="4010025"/>
          <p14:tracePt t="145599" x="1160463" y="4019550"/>
          <p14:tracePt t="145606" x="1179513" y="4019550"/>
          <p14:tracePt t="145618" x="1204913" y="4037013"/>
          <p14:tracePt t="145636" x="1223963" y="4054475"/>
          <p14:tracePt t="145652" x="1250950" y="4071938"/>
          <p14:tracePt t="145669" x="1268413" y="4081463"/>
          <p14:tracePt t="145685" x="1276350" y="4098925"/>
          <p14:tracePt t="145718" x="1268413" y="4098925"/>
          <p14:tracePt t="145943" x="1250950" y="4090988"/>
          <p14:tracePt t="145951" x="1241425" y="4081463"/>
          <p14:tracePt t="145959" x="1214438" y="4071938"/>
          <p14:tracePt t="145968" x="1160463" y="4064000"/>
          <p14:tracePt t="145985" x="1116013" y="4044950"/>
          <p14:tracePt t="146002" x="1089025" y="4044950"/>
          <p14:tracePt t="146018" x="1071563" y="4044950"/>
          <p14:tracePt t="146053" x="1081088" y="4044950"/>
          <p14:tracePt t="146404" x="1089025" y="4054475"/>
          <p14:tracePt t="146421" x="1098550" y="4054475"/>
          <p14:tracePt t="146429" x="1098550" y="4064000"/>
          <p14:tracePt t="146437" x="1116013" y="4071938"/>
          <p14:tracePt t="146469" x="1125538" y="4081463"/>
          <p14:tracePt t="146781" x="1133475" y="4081463"/>
          <p14:tracePt t="146789" x="1143000" y="4090988"/>
          <p14:tracePt t="146802" x="1179513" y="4098925"/>
          <p14:tracePt t="146819" x="1196975" y="4108450"/>
          <p14:tracePt t="146836" x="1204913" y="4116388"/>
          <p14:tracePt t="146852" x="1223963" y="4125913"/>
          <p14:tracePt t="146869" x="1231900" y="4135438"/>
          <p14:tracePt t="146885" x="1250950" y="4135438"/>
          <p14:tracePt t="146902" x="1258888" y="4135438"/>
          <p14:tracePt t="146919" x="1276350" y="4135438"/>
          <p14:tracePt t="146936" x="1285875" y="4152900"/>
          <p14:tracePt t="146953" x="1295400" y="4162425"/>
          <p14:tracePt t="146969" x="1322388" y="4179888"/>
          <p14:tracePt t="146985" x="1347788" y="4187825"/>
          <p14:tracePt t="147002" x="1401763" y="4206875"/>
          <p14:tracePt t="147018" x="1446213" y="4224338"/>
          <p14:tracePt t="147035" x="1500188" y="4241800"/>
          <p14:tracePt t="147035" x="1517650" y="4251325"/>
          <p14:tracePt t="147055" x="1571625" y="4268788"/>
          <p14:tracePt t="147069" x="1616075" y="4278313"/>
          <p14:tracePt t="147085" x="1670050" y="4295775"/>
          <p14:tracePt t="147102" x="1714500" y="4313238"/>
          <p14:tracePt t="147119" x="1758950" y="4330700"/>
          <p14:tracePt t="147135" x="1776413" y="4340225"/>
          <p14:tracePt t="147152" x="1795463" y="4357688"/>
          <p14:tracePt t="147168" x="1830388" y="4376738"/>
          <p14:tracePt t="147185" x="1884363" y="4394200"/>
          <p14:tracePt t="147203" x="1928813" y="4421188"/>
          <p14:tracePt t="147219" x="1990725" y="4438650"/>
          <p14:tracePt t="147235" x="2044700" y="4456113"/>
          <p14:tracePt t="147253" x="2081213" y="4473575"/>
          <p14:tracePt t="147269" x="2116138" y="4483100"/>
          <p14:tracePt t="147286" x="2143125" y="4500563"/>
          <p14:tracePt t="147302" x="2170113" y="4519613"/>
          <p14:tracePt t="147320" x="2214563" y="4554538"/>
          <p14:tracePt t="147336" x="2276475" y="4572000"/>
          <p14:tracePt t="147352" x="2339975" y="4598988"/>
          <p14:tracePt t="147369" x="2401888" y="4616450"/>
          <p14:tracePt t="147385" x="2482850" y="4652963"/>
          <p14:tracePt t="147402" x="2554288" y="4687888"/>
          <p14:tracePt t="147419" x="2625725" y="4733925"/>
          <p14:tracePt t="147436" x="2741613" y="4795838"/>
          <p14:tracePt t="147453" x="2803525" y="4830763"/>
          <p14:tracePt t="147469" x="2884488" y="4867275"/>
          <p14:tracePt t="147485" x="2955925" y="4876800"/>
          <p14:tracePt t="147502" x="3027363" y="4894263"/>
          <p14:tracePt t="147519" x="3089275" y="4911725"/>
          <p14:tracePt t="147535" x="3187700" y="4938713"/>
          <p14:tracePt t="147535" x="3241675" y="4956175"/>
          <p14:tracePt t="147555" x="3295650" y="4973638"/>
          <p14:tracePt t="147569" x="3367088" y="5010150"/>
          <p14:tracePt t="147586" x="3446463" y="5054600"/>
          <p14:tracePt t="147602" x="3490913" y="5081588"/>
          <p14:tracePt t="147619" x="3509963" y="5091113"/>
          <p14:tracePt t="147635" x="3554413" y="5108575"/>
          <p14:tracePt t="147653" x="3589338" y="5126038"/>
          <p14:tracePt t="147669" x="3633788" y="5143500"/>
          <p14:tracePt t="147685" x="3697288" y="5162550"/>
          <p14:tracePt t="147703" x="3741738" y="5180013"/>
          <p14:tracePt t="147719" x="3795713" y="5197475"/>
          <p14:tracePt t="147736" x="3840163" y="5214938"/>
          <p14:tracePt t="147752" x="3884613" y="5224463"/>
          <p14:tracePt t="147769" x="3911600" y="5241925"/>
          <p14:tracePt t="147785" x="3946525" y="5259388"/>
          <p14:tracePt t="147802" x="3973513" y="5278438"/>
          <p14:tracePt t="147819" x="4000500" y="5295900"/>
          <p14:tracePt t="147837" x="4027488" y="5313363"/>
          <p14:tracePt t="147853" x="4062413" y="5322888"/>
          <p14:tracePt t="147869" x="4098925" y="5340350"/>
          <p14:tracePt t="147885" x="4133850" y="5357813"/>
          <p14:tracePt t="147902" x="4160838" y="5367338"/>
          <p14:tracePt t="147919" x="4179888" y="5384800"/>
          <p14:tracePt t="147936" x="4251325" y="5421313"/>
          <p14:tracePt t="147953" x="4330700" y="5473700"/>
          <p14:tracePt t="147969" x="4446588" y="5527675"/>
          <p14:tracePt t="147986" x="4527550" y="5572125"/>
          <p14:tracePt t="148003" x="4598988" y="5591175"/>
          <p14:tracePt t="148019" x="4670425" y="5618163"/>
          <p14:tracePt t="148035" x="4776788" y="5635625"/>
          <p14:tracePt t="148035" x="4857750" y="5662613"/>
          <p14:tracePt t="148055" x="4921250" y="5670550"/>
          <p14:tracePt t="148069" x="5045075" y="5715000"/>
          <p14:tracePt t="148087" x="5224463" y="5751513"/>
          <p14:tracePt t="148103" x="5303838" y="5778500"/>
          <p14:tracePt t="148119" x="5375275" y="5786438"/>
          <p14:tracePt t="148135" x="5446713" y="5805488"/>
          <p14:tracePt t="148152" x="5500688" y="5822950"/>
          <p14:tracePt t="148169" x="5554663" y="5840413"/>
          <p14:tracePt t="148186" x="5581650" y="5857875"/>
          <p14:tracePt t="148202" x="5599113" y="5857875"/>
          <p14:tracePt t="150869" x="5581650" y="5840413"/>
          <p14:tracePt t="151248" x="5554663" y="5832475"/>
          <p14:tracePt t="151256" x="5537200" y="5813425"/>
          <p14:tracePt t="151269" x="5483225" y="5761038"/>
          <p14:tracePt t="151286" x="5411788" y="5662613"/>
          <p14:tracePt t="151304" x="5375275" y="5581650"/>
          <p14:tracePt t="151320" x="5330825" y="5519738"/>
          <p14:tracePt t="151336" x="5295900" y="5473700"/>
          <p14:tracePt t="151352" x="5259388" y="5421313"/>
          <p14:tracePt t="151369" x="5224463" y="5367338"/>
          <p14:tracePt t="151386" x="5187950" y="5322888"/>
          <p14:tracePt t="151403" x="5126038" y="5278438"/>
          <p14:tracePt t="151420" x="5099050" y="5268913"/>
          <p14:tracePt t="151436" x="5089525" y="5259388"/>
          <p14:tracePt t="151453" x="5072063" y="5251450"/>
          <p14:tracePt t="151469" x="5064125" y="5241925"/>
          <p14:tracePt t="151486" x="5045075" y="5224463"/>
          <p14:tracePt t="151503" x="5027613" y="5214938"/>
          <p14:tracePt t="151519" x="4992688" y="5187950"/>
          <p14:tracePt t="151536" x="4911725" y="5153025"/>
          <p14:tracePt t="151555" x="4840288" y="5099050"/>
          <p14:tracePt t="151570" x="4776788" y="5054600"/>
          <p14:tracePt t="151586" x="4724400" y="5010150"/>
          <p14:tracePt t="151602" x="4660900" y="4929188"/>
          <p14:tracePt t="151619" x="4608513" y="4849813"/>
          <p14:tracePt t="151636" x="4554538" y="4795838"/>
          <p14:tracePt t="151653" x="4446588" y="4706938"/>
          <p14:tracePt t="151670" x="4367213" y="4643438"/>
          <p14:tracePt t="151686" x="4313238" y="4616450"/>
          <p14:tracePt t="151703" x="4259263" y="4598988"/>
          <p14:tracePt t="151719" x="4224338" y="4581525"/>
          <p14:tracePt t="151736" x="4179888" y="4572000"/>
          <p14:tracePt t="151752" x="4143375" y="4545013"/>
          <p14:tracePt t="151769" x="4089400" y="4510088"/>
          <p14:tracePt t="151786" x="4027488" y="4473575"/>
          <p14:tracePt t="151804" x="4010025" y="4456113"/>
          <p14:tracePt t="151836" x="3983038" y="4456113"/>
          <p14:tracePt t="152054" x="3946525" y="4465638"/>
          <p14:tracePt t="152063" x="3911600" y="4473575"/>
          <p14:tracePt t="152071" x="3867150" y="4473575"/>
          <p14:tracePt t="152085" x="3813175" y="4473575"/>
          <p14:tracePt t="152102" x="3751263" y="4465638"/>
          <p14:tracePt t="152118" x="3697288" y="4448175"/>
          <p14:tracePt t="152135" x="3652838" y="4448175"/>
          <p14:tracePt t="152168" x="3643313" y="4421188"/>
          <p14:tracePt t="152195" x="3643313" y="4394200"/>
          <p14:tracePt t="152204" x="3633788" y="4357688"/>
          <p14:tracePt t="152220" x="3616325" y="4313238"/>
          <p14:tracePt t="152236" x="3608388" y="4278313"/>
          <p14:tracePt t="152253" x="3608388" y="4268788"/>
          <p14:tracePt t="152269" x="3608388" y="4259263"/>
          <p14:tracePt t="152286" x="3598863" y="4259263"/>
          <p14:tracePt t="152390" x="3589338" y="4259263"/>
          <p14:tracePt t="152406" x="3571875" y="4259263"/>
          <p14:tracePt t="152414" x="3562350" y="4259263"/>
          <p14:tracePt t="152422" x="3536950" y="4268788"/>
          <p14:tracePt t="152436" x="3402013" y="4295775"/>
          <p14:tracePt t="152454" x="3276600" y="4330700"/>
          <p14:tracePt t="152470" x="3152775" y="4349750"/>
          <p14:tracePt t="152486" x="3009900" y="4367213"/>
          <p14:tracePt t="152503" x="2840038" y="4402138"/>
          <p14:tracePt t="152519" x="2643188" y="4429125"/>
          <p14:tracePt t="152536" x="2330450" y="4465638"/>
          <p14:tracePt t="152555" x="2062163" y="4483100"/>
          <p14:tracePt t="152570" x="1795463" y="4510088"/>
          <p14:tracePt t="152586" x="1490663" y="4519613"/>
          <p14:tracePt t="152603" x="1231900" y="4519613"/>
          <p14:tracePt t="152619" x="973138" y="4519613"/>
          <p14:tracePt t="152636" x="768350" y="4519613"/>
          <p14:tracePt t="152653" x="598488" y="4500563"/>
          <p14:tracePt t="152669" x="473075" y="4483100"/>
          <p14:tracePt t="152687" x="419100" y="4483100"/>
          <p14:tracePt t="152719" x="419100" y="4473575"/>
          <p14:tracePt t="152757" x="419100" y="4465638"/>
          <p14:tracePt t="152828" x="419100" y="4456113"/>
          <p14:tracePt t="152844" x="419100" y="4448175"/>
          <p14:tracePt t="152860" x="419100" y="4438650"/>
          <p14:tracePt t="152869" x="428625" y="4429125"/>
          <p14:tracePt t="152886" x="438150" y="4411663"/>
          <p14:tracePt t="152903" x="446088" y="4402138"/>
          <p14:tracePt t="152919" x="455613" y="4394200"/>
          <p14:tracePt t="152936" x="465138" y="4376738"/>
          <p14:tracePt t="152953" x="465138" y="4367213"/>
          <p14:tracePt t="152970" x="465138" y="4357688"/>
          <p14:tracePt t="152986" x="465138" y="4349750"/>
          <p14:tracePt t="153019" x="465138" y="4357688"/>
          <p14:tracePt t="153134" x="465138" y="4367213"/>
          <p14:tracePt t="153142" x="465138" y="4376738"/>
          <p14:tracePt t="153158" x="465138" y="4384675"/>
          <p14:tracePt t="153169" x="465138" y="4394200"/>
          <p14:tracePt t="153186" x="473075" y="4411663"/>
          <p14:tracePt t="153219" x="482600" y="4429125"/>
          <p14:tracePt t="153266" x="490538" y="4429125"/>
          <p14:tracePt t="153274" x="500063" y="4438650"/>
          <p14:tracePt t="153286" x="500063" y="4456113"/>
          <p14:tracePt t="153303" x="517525" y="4465638"/>
          <p14:tracePt t="153319" x="527050" y="4473575"/>
          <p14:tracePt t="153338" x="554038" y="4492625"/>
          <p14:tracePt t="153353" x="581025" y="4500563"/>
          <p14:tracePt t="153369" x="625475" y="4510088"/>
          <p14:tracePt t="153386" x="669925" y="4527550"/>
          <p14:tracePt t="153403" x="714375" y="4581525"/>
          <p14:tracePt t="153419" x="768350" y="4643438"/>
          <p14:tracePt t="153436" x="857250" y="4778375"/>
          <p14:tracePt t="153454" x="928688" y="4849813"/>
          <p14:tracePt t="153470" x="1009650" y="4938713"/>
          <p14:tracePt t="153486" x="1071563" y="5000625"/>
          <p14:tracePt t="153503" x="1116013" y="5054600"/>
          <p14:tracePt t="153519" x="1152525" y="5081588"/>
          <p14:tracePt t="153536" x="1196975" y="5126038"/>
          <p14:tracePt t="153536" x="1223963" y="5143500"/>
          <p14:tracePt t="153556" x="1250950" y="5162550"/>
          <p14:tracePt t="153570" x="1303338" y="5207000"/>
          <p14:tracePt t="153587" x="1374775" y="5268913"/>
          <p14:tracePt t="153604" x="1428750" y="5305425"/>
          <p14:tracePt t="153619" x="1446213" y="5322888"/>
          <p14:tracePt t="153636" x="1455738" y="5330825"/>
          <p14:tracePt t="153653" x="1465263" y="5330825"/>
          <p14:tracePt t="153669" x="1473200" y="5330825"/>
          <p14:tracePt t="153736" x="1482725" y="5330825"/>
          <p14:tracePt t="153838" x="1490663" y="5330825"/>
          <p14:tracePt t="154002" x="1490663" y="5340350"/>
          <p14:tracePt t="154104" x="1517650" y="5349875"/>
          <p14:tracePt t="154112" x="1544638" y="5376863"/>
          <p14:tracePt t="154121" x="1616075" y="5438775"/>
          <p14:tracePt t="154136" x="1697038" y="5492750"/>
          <p14:tracePt t="154153" x="1776413" y="5554663"/>
          <p14:tracePt t="154170" x="1822450" y="5599113"/>
          <p14:tracePt t="154186" x="1874838" y="5626100"/>
          <p14:tracePt t="154203" x="1901825" y="5653088"/>
          <p14:tracePt t="154220" x="1946275" y="5689600"/>
          <p14:tracePt t="154236" x="1965325" y="5715000"/>
          <p14:tracePt t="154253" x="1990725" y="5734050"/>
          <p14:tracePt t="154270" x="2017713" y="5751513"/>
          <p14:tracePt t="154286" x="2054225" y="5761038"/>
          <p14:tracePt t="154303" x="2081213" y="5768975"/>
          <p14:tracePt t="154320" x="2098675" y="5778500"/>
          <p14:tracePt t="154336" x="2108200" y="5786438"/>
          <p14:tracePt t="154354" x="2116138" y="5786438"/>
          <p14:tracePt t="154370" x="2125663" y="5786438"/>
          <p14:tracePt t="154386" x="2133600" y="5786438"/>
          <p14:tracePt t="154404" x="2152650" y="5786438"/>
          <p14:tracePt t="154436" x="2160588" y="5786438"/>
          <p14:tracePt t="154453" x="2170113" y="5795963"/>
          <p14:tracePt t="154534" x="2179638" y="5795963"/>
          <p14:tracePt t="155278" x="2187575" y="5795963"/>
          <p14:tracePt t="155286" x="2224088" y="5786438"/>
          <p14:tracePt t="155303" x="2276475" y="5778500"/>
          <p14:tracePt t="155320" x="2347913" y="5751513"/>
          <p14:tracePt t="155337" x="2446338" y="5707063"/>
          <p14:tracePt t="155354" x="2562225" y="5662613"/>
          <p14:tracePt t="155370" x="2705100" y="5572125"/>
          <p14:tracePt t="155387" x="2776538" y="5492750"/>
          <p14:tracePt t="155403" x="2840038" y="5376863"/>
          <p14:tracePt t="155420" x="2911475" y="5187950"/>
          <p14:tracePt t="155436" x="2982913" y="5000625"/>
          <p14:tracePt t="155453" x="3036888" y="4759325"/>
          <p14:tracePt t="155469" x="3071813" y="4537075"/>
          <p14:tracePt t="155486" x="3125788" y="4233863"/>
          <p14:tracePt t="155504" x="3143250" y="4108450"/>
          <p14:tracePt t="155520" x="3152775" y="4019550"/>
          <p14:tracePt t="155536" x="3160713" y="3965575"/>
          <p14:tracePt t="155555" x="3160713" y="3938588"/>
          <p14:tracePt t="155570" x="3160713" y="3929063"/>
          <p14:tracePt t="155586" x="3160713" y="3911600"/>
          <p14:tracePt t="155603" x="3160713" y="3902075"/>
          <p14:tracePt t="155620" x="3160713" y="3867150"/>
          <p14:tracePt t="155637" x="3160713" y="3840163"/>
          <p14:tracePt t="155654" x="3160713" y="3795713"/>
          <p14:tracePt t="155670" x="3160713" y="3741738"/>
          <p14:tracePt t="155687" x="3152775" y="3706813"/>
          <p14:tracePt t="155703" x="3152775" y="3679825"/>
          <p14:tracePt t="155720" x="3160713" y="3662363"/>
          <p14:tracePt t="155737" x="3160713" y="3652838"/>
          <p14:tracePt t="155754" x="3160713" y="3643313"/>
          <p14:tracePt t="155770" x="3160713" y="3635375"/>
          <p14:tracePt t="155786" x="3160713" y="3643313"/>
          <p14:tracePt t="156294" x="3170238" y="3652838"/>
          <p14:tracePt t="156302" x="3170238" y="3662363"/>
          <p14:tracePt t="156319" x="3170238" y="3670300"/>
          <p14:tracePt t="156326" x="3170238" y="3679825"/>
          <p14:tracePt t="156336" x="3170238" y="3687763"/>
          <p14:tracePt t="156353" x="3170238" y="3697288"/>
          <p14:tracePt t="156371" x="3170238" y="3706813"/>
          <p14:tracePt t="156450" x="3170238" y="3714750"/>
          <p14:tracePt t="156459" x="3170238" y="3724275"/>
          <p14:tracePt t="156469" x="3179763" y="3724275"/>
          <p14:tracePt t="156615" x="3187700" y="3714750"/>
          <p14:tracePt t="156623" x="3187700" y="3706813"/>
          <p14:tracePt t="156636" x="3205163" y="3697288"/>
          <p14:tracePt t="156653" x="3214688" y="3687763"/>
          <p14:tracePt t="156669" x="3214688" y="3679825"/>
          <p14:tracePt t="156687" x="3214688" y="3670300"/>
          <p14:tracePt t="156999" x="3214688" y="3662363"/>
          <p14:tracePt t="157007" x="3224213" y="3652838"/>
          <p14:tracePt t="157023" x="3224213" y="3643313"/>
          <p14:tracePt t="157036" x="3232150" y="3635375"/>
          <p14:tracePt t="157069" x="3232150" y="3643313"/>
          <p14:tracePt t="157211" x="3232150" y="3652838"/>
          <p14:tracePt t="157219" x="3224213" y="3652838"/>
          <p14:tracePt t="157235" x="3224213" y="3662363"/>
          <p14:tracePt t="157241" x="3224213" y="3670300"/>
          <p14:tracePt t="157257" x="3224213" y="3679825"/>
          <p14:tracePt t="157281" x="3224213" y="3687763"/>
          <p14:tracePt t="157289" x="3224213" y="3697288"/>
          <p14:tracePt t="157305" x="3214688" y="3714750"/>
          <p14:tracePt t="157336" x="3214688" y="3733800"/>
          <p14:tracePt t="157353" x="3214688" y="3741738"/>
          <p14:tracePt t="157370" x="3214688" y="3759200"/>
          <p14:tracePt t="157387" x="3214688" y="3786188"/>
          <p14:tracePt t="157405" x="3214688" y="3822700"/>
          <p14:tracePt t="157421" x="3214688" y="3840163"/>
          <p14:tracePt t="157437" x="3214688" y="3876675"/>
          <p14:tracePt t="157453" x="3214688" y="3911600"/>
          <p14:tracePt t="157470" x="3214688" y="3938588"/>
          <p14:tracePt t="157487" x="3224213" y="3965575"/>
          <p14:tracePt t="157503" x="3232150" y="3973513"/>
          <p14:tracePt t="157520" x="3241675" y="3992563"/>
          <p14:tracePt t="157537" x="3241675" y="4000500"/>
          <p14:tracePt t="157556" x="3241675" y="4010025"/>
          <p14:tracePt t="157571" x="3241675" y="4037013"/>
          <p14:tracePt t="157586" x="3241675" y="4081463"/>
          <p14:tracePt t="157603" x="3251200" y="4090988"/>
          <p14:tracePt t="157620" x="3251200" y="4108450"/>
          <p14:tracePt t="157653" x="3259138" y="4116388"/>
          <p14:tracePt t="157711" x="3268663" y="4143375"/>
          <p14:tracePt t="157727" x="3268663" y="4152900"/>
          <p14:tracePt t="157735" x="3268663" y="4162425"/>
          <p14:tracePt t="157743" x="3268663" y="4170363"/>
          <p14:tracePt t="157753" x="3268663" y="4197350"/>
          <p14:tracePt t="157770" x="3268663" y="4214813"/>
          <p14:tracePt t="157787" x="3268663" y="4241800"/>
          <p14:tracePt t="157804" x="3259138" y="4278313"/>
          <p14:tracePt t="157821" x="3251200" y="4295775"/>
          <p14:tracePt t="157837" x="3251200" y="4313238"/>
          <p14:tracePt t="157853" x="3241675" y="4322763"/>
          <p14:tracePt t="157870" x="3241675" y="4340225"/>
          <p14:tracePt t="157887" x="3232150" y="4349750"/>
          <p14:tracePt t="157903" x="3232150" y="4367213"/>
          <p14:tracePt t="157920" x="3224213" y="4384675"/>
          <p14:tracePt t="157937" x="3224213" y="4394200"/>
          <p14:tracePt t="157953" x="3224213" y="4411663"/>
          <p14:tracePt t="157970" x="3224213" y="4421188"/>
          <p14:tracePt t="157986" x="3224213" y="4438650"/>
          <p14:tracePt t="158004" x="3224213" y="4456113"/>
          <p14:tracePt t="158020" x="3224213" y="4483100"/>
          <p14:tracePt t="158037" x="3214688" y="4500563"/>
          <p14:tracePt t="158057" x="3214688" y="4510088"/>
          <p14:tracePt t="158071" x="3214688" y="4527550"/>
          <p14:tracePt t="158087" x="3214688" y="4537075"/>
          <p14:tracePt t="158105" x="3205163" y="4554538"/>
          <p14:tracePt t="158120" x="3205163" y="4564063"/>
          <p14:tracePt t="158137" x="3197225" y="4581525"/>
          <p14:tracePt t="158153" x="3197225" y="4598988"/>
          <p14:tracePt t="158170" x="3187700" y="4625975"/>
          <p14:tracePt t="158187" x="3179763" y="4643438"/>
          <p14:tracePt t="158204" x="3179763" y="4652963"/>
          <p14:tracePt t="158220" x="3170238" y="4670425"/>
          <p14:tracePt t="158237" x="3170238" y="4679950"/>
          <p14:tracePt t="158253" x="3170238" y="4697413"/>
          <p14:tracePt t="158270" x="3160713" y="4706938"/>
          <p14:tracePt t="158286" x="3152775" y="4724400"/>
          <p14:tracePt t="158304" x="3152775" y="4741863"/>
          <p14:tracePt t="158321" x="3143250" y="4751388"/>
          <p14:tracePt t="158337" x="3143250" y="4768850"/>
          <p14:tracePt t="158353" x="3133725" y="4778375"/>
          <p14:tracePt t="158370" x="3125788" y="4795838"/>
          <p14:tracePt t="158387" x="3125788" y="4813300"/>
          <p14:tracePt t="158405" x="3125788" y="4840288"/>
          <p14:tracePt t="158420" x="3116263" y="4849813"/>
          <p14:tracePt t="158437" x="3116263" y="4867275"/>
          <p14:tracePt t="158454" x="3116263" y="4884738"/>
          <p14:tracePt t="158470" x="3116263" y="4894263"/>
          <p14:tracePt t="158487" x="3116263" y="4911725"/>
          <p14:tracePt t="158503" x="3116263" y="4921250"/>
          <p14:tracePt t="158520" x="3116263" y="4929188"/>
          <p14:tracePt t="158537" x="3116263" y="4948238"/>
          <p14:tracePt t="158570" x="3116263" y="4956175"/>
          <p14:tracePt t="158649" x="3116263" y="4965700"/>
          <p14:tracePt t="158657" x="3116263" y="4973638"/>
          <p14:tracePt t="158670" x="3116263" y="4983163"/>
          <p14:tracePt t="158686" x="3116263" y="5000625"/>
          <p14:tracePt t="158705" x="3116263" y="5019675"/>
          <p14:tracePt t="158721" x="3116263" y="5027613"/>
          <p14:tracePt t="158753" x="3116263" y="5037138"/>
          <p14:tracePt t="158807" x="3116263" y="5045075"/>
          <p14:tracePt t="158815" x="3116263" y="5072063"/>
          <p14:tracePt t="158822" x="3116263" y="5099050"/>
          <p14:tracePt t="158837" x="3125788" y="5116513"/>
          <p14:tracePt t="158854" x="3125788" y="5135563"/>
          <p14:tracePt t="158870" x="3125788" y="5143500"/>
          <p14:tracePt t="158887" x="3125788" y="5162550"/>
          <p14:tracePt t="158903" x="3125788" y="5170488"/>
          <p14:tracePt t="158920" x="3125788" y="5180013"/>
          <p14:tracePt t="158937" x="3125788" y="5187950"/>
          <p14:tracePt t="158953" x="3125788" y="5207000"/>
          <p14:tracePt t="159024" x="3125788" y="5214938"/>
          <p14:tracePt t="159032" x="3125788" y="5224463"/>
          <p14:tracePt t="159048" x="3125788" y="5233988"/>
          <p14:tracePt t="159056" x="3133725" y="5233988"/>
          <p14:tracePt t="159069" x="3133725" y="5251450"/>
          <p14:tracePt t="159087" x="3133725" y="5268913"/>
          <p14:tracePt t="159103" x="3133725" y="5278438"/>
          <p14:tracePt t="159119" x="3133725" y="5305425"/>
          <p14:tracePt t="159136" x="3133725" y="5322888"/>
          <p14:tracePt t="159152" x="3133725" y="5340350"/>
          <p14:tracePt t="159169" x="3133725" y="5357813"/>
          <p14:tracePt t="159186" x="3133725" y="5376863"/>
          <p14:tracePt t="159202" x="3133725" y="5384800"/>
          <p14:tracePt t="159220" x="3133725" y="5402263"/>
          <p14:tracePt t="159236" x="3133725" y="5411788"/>
          <p14:tracePt t="159252" x="3133725" y="5421313"/>
          <p14:tracePt t="159269" x="3133725" y="5438775"/>
          <p14:tracePt t="159285" x="3133725" y="5448300"/>
          <p14:tracePt t="159302" x="3125788" y="5465763"/>
          <p14:tracePt t="159319" x="3125788" y="5483225"/>
          <p14:tracePt t="159336" x="3125788" y="5492750"/>
          <p14:tracePt t="159352" x="3125788" y="5510213"/>
          <p14:tracePt t="159369" x="3125788" y="5519738"/>
          <p14:tracePt t="159385" x="3125788" y="5527675"/>
          <p14:tracePt t="159402" x="3125788" y="5546725"/>
          <p14:tracePt t="159419" x="3125788" y="5554663"/>
          <p14:tracePt t="159435" x="3125788" y="5572125"/>
          <p14:tracePt t="159452" x="3125788" y="5581650"/>
          <p14:tracePt t="159469" x="3116263" y="5608638"/>
          <p14:tracePt t="159486" x="3116263" y="5643563"/>
          <p14:tracePt t="159502" x="3108325" y="5662613"/>
          <p14:tracePt t="159519" x="3108325" y="5680075"/>
          <p14:tracePt t="159537" x="3108325" y="5697538"/>
          <p14:tracePt t="159555" x="3108325" y="5715000"/>
          <p14:tracePt t="159570" x="3108325" y="5724525"/>
          <p14:tracePt t="159587" x="3108325" y="5751513"/>
          <p14:tracePt t="159604" x="3108325" y="5761038"/>
          <p14:tracePt t="159620" x="3116263" y="5786438"/>
          <p14:tracePt t="159637" x="3116263" y="5795963"/>
          <p14:tracePt t="159654" x="3116263" y="5813425"/>
          <p14:tracePt t="159670" x="3116263" y="5832475"/>
          <p14:tracePt t="159687" x="3116263" y="5840413"/>
          <p14:tracePt t="159705" x="3116263" y="5857875"/>
          <p14:tracePt t="159720" x="3116263" y="5867400"/>
          <p14:tracePt t="159737" x="3116263" y="5876925"/>
          <p14:tracePt t="159754" x="3116263" y="5894388"/>
          <p14:tracePt t="159770" x="3116263" y="5903913"/>
          <p14:tracePt t="159787" x="3116263" y="5921375"/>
          <p14:tracePt t="159803" x="3116263" y="5929313"/>
          <p14:tracePt t="159820" x="3116263" y="5938838"/>
          <p14:tracePt t="159837" x="3116263" y="5948363"/>
          <p14:tracePt t="159901" x="3116263" y="5956300"/>
          <p14:tracePt t="159909" x="3116263" y="5965825"/>
          <p14:tracePt t="159920" x="3116263" y="5992813"/>
          <p14:tracePt t="159937" x="3116263" y="6000750"/>
          <p14:tracePt t="159970" x="3116263" y="6010275"/>
          <p14:tracePt t="160027" x="3116263" y="6019800"/>
          <p14:tracePt t="160049" x="3116263" y="6027738"/>
          <p14:tracePt t="160073" x="3125788" y="6027738"/>
          <p14:tracePt t="160143" x="3133725" y="6010275"/>
          <p14:tracePt t="160151" x="3143250" y="5983288"/>
          <p14:tracePt t="160159" x="3152775" y="5929313"/>
          <p14:tracePt t="160171" x="3152775" y="5813425"/>
          <p14:tracePt t="160187" x="3152775" y="5662613"/>
          <p14:tracePt t="160204" x="3116263" y="5456238"/>
          <p14:tracePt t="160222" x="3098800" y="5330825"/>
          <p14:tracePt t="160238" x="3089275" y="5180013"/>
          <p14:tracePt t="160254" x="3098800" y="5000625"/>
          <p14:tracePt t="160270" x="3133725" y="4830763"/>
          <p14:tracePt t="160287" x="3152775" y="4687888"/>
          <p14:tracePt t="160304" x="3187700" y="4564063"/>
          <p14:tracePt t="160321" x="3214688" y="4465638"/>
          <p14:tracePt t="160337" x="3232150" y="4376738"/>
          <p14:tracePt t="160355" x="3251200" y="4340225"/>
          <p14:tracePt t="160371" x="3259138" y="4322763"/>
          <p14:tracePt t="160388" x="3268663" y="4295775"/>
          <p14:tracePt t="160404" x="3286125" y="4268788"/>
          <p14:tracePt t="160421" x="3295650" y="4241800"/>
          <p14:tracePt t="160437" x="3303588" y="4224338"/>
          <p14:tracePt t="160470" x="3303588" y="4241800"/>
          <p14:tracePt t="160596" x="3303588" y="4251325"/>
          <p14:tracePt t="160605" x="3303588" y="4259263"/>
          <p14:tracePt t="160613" x="3303588" y="4278313"/>
          <p14:tracePt t="160622" x="3303588" y="4295775"/>
          <p14:tracePt t="160638" x="3295650" y="4313238"/>
          <p14:tracePt t="160654" x="3295650" y="4330700"/>
          <p14:tracePt t="160687" x="3295650" y="4357688"/>
          <p14:tracePt t="160731" x="3286125" y="4376738"/>
          <p14:tracePt t="160833" x="3276600" y="4376738"/>
          <p14:tracePt t="160848" x="3268663" y="4394200"/>
          <p14:tracePt t="160856" x="3268663" y="4402138"/>
          <p14:tracePt t="160871" x="3259138" y="4421188"/>
          <p14:tracePt t="160888" x="3251200" y="4429125"/>
          <p14:tracePt t="160904" x="3241675" y="4448175"/>
          <p14:tracePt t="160920" x="3232150" y="4465638"/>
          <p14:tracePt t="160954" x="3241675" y="4483100"/>
          <p14:tracePt t="161435" x="3259138" y="4500563"/>
          <p14:tracePt t="161443" x="3276600" y="4510088"/>
          <p14:tracePt t="161454" x="3295650" y="4519613"/>
          <p14:tracePt t="161470" x="3303588" y="4537075"/>
          <p14:tracePt t="161487" x="3313113" y="4537075"/>
          <p14:tracePt t="161505" x="3322638" y="4537075"/>
          <p14:tracePt t="161522" x="3313113" y="4527550"/>
          <p14:tracePt t="161904" x="3303588" y="4527550"/>
          <p14:tracePt t="161936" x="3295650" y="4519613"/>
          <p14:tracePt t="161943" x="3286125" y="4510088"/>
          <p14:tracePt t="161967" x="3276600" y="4510088"/>
          <p14:tracePt t="161976" x="3268663" y="4510088"/>
          <p14:tracePt t="161990" x="3259138" y="4500563"/>
          <p14:tracePt t="162013" x="3251200" y="4500563"/>
          <p14:tracePt t="162022" x="3241675" y="4500563"/>
          <p14:tracePt t="162038" x="3224213" y="4492625"/>
          <p14:tracePt t="162070" x="3224213" y="4500563"/>
          <p14:tracePt t="162358" x="3224213" y="4519613"/>
          <p14:tracePt t="162374" x="3224213" y="4527550"/>
          <p14:tracePt t="162382" x="3214688" y="4545013"/>
          <p14:tracePt t="162390" x="3214688" y="4564063"/>
          <p14:tracePt t="162405" x="3205163" y="4581525"/>
          <p14:tracePt t="162437" x="3197225" y="4591050"/>
          <p14:tracePt t="162500" x="3197225" y="4616450"/>
          <p14:tracePt t="162508" x="3197225" y="4625975"/>
          <p14:tracePt t="162521" x="3187700" y="4687888"/>
          <p14:tracePt t="162538" x="3179763" y="4733925"/>
          <p14:tracePt t="162556" x="3179763" y="4759325"/>
          <p14:tracePt t="162571" x="3170238" y="4768850"/>
          <p14:tracePt t="162587" x="3170238" y="4786313"/>
          <p14:tracePt t="162604" x="3170238" y="4795838"/>
          <p14:tracePt t="162621" x="3160713" y="4813300"/>
          <p14:tracePt t="162637" x="3160713" y="4822825"/>
          <p14:tracePt t="162655" x="3160713" y="4857750"/>
          <p14:tracePt t="162672" x="3152775" y="4876800"/>
          <p14:tracePt t="162688" x="3152775" y="4884738"/>
          <p14:tracePt t="162704" x="3143250" y="4902200"/>
          <p14:tracePt t="162720" x="3143250" y="4911725"/>
          <p14:tracePt t="162737" x="3143250" y="4921250"/>
          <p14:tracePt t="162754" x="3143250" y="4929188"/>
          <p14:tracePt t="162774" x="3143250" y="4938713"/>
          <p14:tracePt t="162789" x="3143250" y="4956175"/>
          <p14:tracePt t="162804" x="3143250" y="4983163"/>
          <p14:tracePt t="162821" x="3143250" y="5019675"/>
          <p14:tracePt t="162837" x="3143250" y="5037138"/>
          <p14:tracePt t="162854" x="3143250" y="5045075"/>
          <p14:tracePt t="162870" x="3143250" y="5064125"/>
          <p14:tracePt t="162887" x="3143250" y="5081588"/>
          <p14:tracePt t="162905" x="3143250" y="5091113"/>
          <p14:tracePt t="162920" x="3143250" y="5099050"/>
          <p14:tracePt t="162938" x="3152775" y="5108575"/>
          <p14:tracePt t="162954" x="3152775" y="5126038"/>
          <p14:tracePt t="162971" x="3152775" y="5135563"/>
          <p14:tracePt t="162987" x="3160713" y="5153025"/>
          <p14:tracePt t="163004" x="3160713" y="5162550"/>
          <p14:tracePt t="163021" x="3170238" y="5170488"/>
          <p14:tracePt t="163037" x="3170238" y="5180013"/>
          <p14:tracePt t="163055" x="3179763" y="5180013"/>
          <p14:tracePt t="163234" x="3187700" y="5170488"/>
          <p14:tracePt t="163258" x="3197225" y="5162550"/>
          <p14:tracePt t="163265" x="3197225" y="5180013"/>
          <p14:tracePt t="163392" x="3197225" y="5187950"/>
          <p14:tracePt t="163406" x="3197225" y="5197475"/>
          <p14:tracePt t="163415" x="3197225" y="5207000"/>
          <p14:tracePt t="164308" x="3197225" y="5214938"/>
          <p14:tracePt t="164464" x="3197225" y="5224463"/>
          <p14:tracePt t="164596" x="3197225" y="5233988"/>
          <p14:tracePt t="164674" x="3197225" y="5251450"/>
          <p14:tracePt t="164682" x="3187700" y="5268913"/>
          <p14:tracePt t="164698" x="3187700" y="5278438"/>
          <p14:tracePt t="164706" x="3179763" y="5295900"/>
          <p14:tracePt t="164722" x="3179763" y="5313363"/>
          <p14:tracePt t="164738" x="3179763" y="5322888"/>
          <p14:tracePt t="164771" x="3170238" y="5330825"/>
          <p14:tracePt t="164800" x="3160713" y="5330825"/>
          <p14:tracePt t="164808" x="3160713" y="5349875"/>
          <p14:tracePt t="164821" x="3143250" y="5411788"/>
          <p14:tracePt t="164839" x="3133725" y="5438775"/>
          <p14:tracePt t="164855" x="3125788" y="5465763"/>
          <p14:tracePt t="164871" x="3116263" y="5500688"/>
          <p14:tracePt t="164887" x="3108325" y="5519738"/>
          <p14:tracePt t="164904" x="3108325" y="5527675"/>
          <p14:tracePt t="164921" x="3108325" y="5546725"/>
          <p14:tracePt t="164937" x="3108325" y="5554663"/>
          <p14:tracePt t="164954" x="3108325" y="5564188"/>
          <p14:tracePt t="164971" x="3108325" y="5572125"/>
          <p14:tracePt t="164989" x="3108325" y="5591175"/>
          <p14:tracePt t="165004" x="3108325" y="5599113"/>
          <p14:tracePt t="165020" x="3098800" y="5618163"/>
          <p14:tracePt t="165037" x="3098800" y="5643563"/>
          <p14:tracePt t="165037" x="3089275" y="5670550"/>
          <p14:tracePt t="165058" x="3089275" y="5689600"/>
          <p14:tracePt t="165074" x="3089275" y="5707063"/>
          <p14:tracePt t="165089" x="3089275" y="5724525"/>
          <p14:tracePt t="165105" x="3098800" y="5741988"/>
          <p14:tracePt t="165121" x="3098800" y="5751513"/>
          <p14:tracePt t="165137" x="3098800" y="5761038"/>
          <p14:tracePt t="165154" x="3108325" y="5768975"/>
          <p14:tracePt t="165171" x="3108325" y="5786438"/>
          <p14:tracePt t="165188" x="3108325" y="5795963"/>
          <p14:tracePt t="165204" x="3108325" y="5805488"/>
          <p14:tracePt t="165221" x="3116263" y="5822950"/>
          <p14:tracePt t="165284" x="3125788" y="5832475"/>
          <p14:tracePt t="165370" x="3125788" y="5840413"/>
          <p14:tracePt t="165378" x="3125788" y="5849938"/>
          <p14:tracePt t="165387" x="3125788" y="5857875"/>
          <p14:tracePt t="165410" x="3125788" y="5867400"/>
          <p14:tracePt t="165550" x="3133725" y="5867400"/>
          <p14:tracePt t="167322" x="3143250" y="5857875"/>
          <p14:tracePt t="167805" x="3143250" y="5849938"/>
          <p14:tracePt t="167813" x="3152775" y="5840413"/>
          <p14:tracePt t="167822" x="3170238" y="5832475"/>
          <p14:tracePt t="167838" x="3179763" y="5813425"/>
          <p14:tracePt t="167855" x="3187700" y="5813425"/>
          <p14:tracePt t="167871" x="3187700" y="5805488"/>
          <p14:tracePt t="167915" x="3187700" y="5795963"/>
          <p14:tracePt t="167937" x="3197225" y="5786438"/>
          <p14:tracePt t="167953" x="3205163" y="5786438"/>
          <p14:tracePt t="167969" x="3214688" y="5778500"/>
          <p14:tracePt t="168141" x="3214688" y="5761038"/>
          <p14:tracePt t="168149" x="3224213" y="5761038"/>
          <p14:tracePt t="168157" x="3232150" y="5751513"/>
          <p14:tracePt t="168171" x="3259138" y="5715000"/>
          <p14:tracePt t="168189" x="3303588" y="5680075"/>
          <p14:tracePt t="168205" x="3348038" y="5643563"/>
          <p14:tracePt t="168221" x="3411538" y="5581650"/>
          <p14:tracePt t="168238" x="3490913" y="5527675"/>
          <p14:tracePt t="168255" x="3571875" y="5483225"/>
          <p14:tracePt t="168271" x="3652838" y="5429250"/>
          <p14:tracePt t="168289" x="3687763" y="5411788"/>
          <p14:tracePt t="168305" x="3697288" y="5402263"/>
          <p14:tracePt t="168321" x="3714750" y="5384800"/>
          <p14:tracePt t="168338" x="3724275" y="5376863"/>
          <p14:tracePt t="168355" x="3751263" y="5357813"/>
          <p14:tracePt t="168371" x="3803650" y="5340350"/>
          <p14:tracePt t="168388" x="3857625" y="5330825"/>
          <p14:tracePt t="168405" x="3965575" y="5305425"/>
          <p14:tracePt t="168423" x="4010025" y="5286375"/>
          <p14:tracePt t="168439" x="4054475" y="5268913"/>
          <p14:tracePt t="168455" x="4062413" y="5259388"/>
          <p14:tracePt t="168472" x="4081463" y="5259388"/>
          <p14:tracePt t="168488" x="4081463" y="5251450"/>
          <p14:tracePt t="168505" x="4089400" y="5251450"/>
          <p14:tracePt t="168522" x="4098925" y="5241925"/>
          <p14:tracePt t="168538" x="4116388" y="5224463"/>
          <p14:tracePt t="168557" x="4125913" y="5214938"/>
          <p14:tracePt t="168572" x="4133850" y="5207000"/>
          <p14:tracePt t="168588" x="4143375" y="5197475"/>
          <p14:tracePt t="168605" x="4152900" y="5180013"/>
          <p14:tracePt t="168621" x="4170363" y="5170488"/>
          <p14:tracePt t="168638" x="4170363" y="5153025"/>
          <p14:tracePt t="168655" x="4170363" y="5143500"/>
          <p14:tracePt t="168673" x="4170363" y="5126038"/>
          <p14:tracePt t="168689" x="4170363" y="5116513"/>
          <p14:tracePt t="168705" x="4170363" y="5108575"/>
          <p14:tracePt t="168721" x="4179888" y="5091113"/>
          <p14:tracePt t="168738" x="4179888" y="5081588"/>
          <p14:tracePt t="168754" x="4179888" y="5064125"/>
          <p14:tracePt t="168771" x="4179888" y="5045075"/>
          <p14:tracePt t="168788" x="4179888" y="5019675"/>
          <p14:tracePt t="168805" x="4179888" y="4983163"/>
          <p14:tracePt t="168821" x="4179888" y="4965700"/>
          <p14:tracePt t="168838" x="4170363" y="4938713"/>
          <p14:tracePt t="168855" x="4152900" y="4894263"/>
          <p14:tracePt t="168871" x="4125913" y="4840288"/>
          <p14:tracePt t="168888" x="4098925" y="4795838"/>
          <p14:tracePt t="168905" x="4027488" y="4714875"/>
          <p14:tracePt t="168922" x="3973513" y="4679950"/>
          <p14:tracePt t="168939" x="3956050" y="4670425"/>
          <p14:tracePt t="168955" x="3938588" y="4662488"/>
          <p14:tracePt t="168971" x="3938588" y="4643438"/>
          <p14:tracePt t="168988" x="3929063" y="4643438"/>
          <p14:tracePt t="169005" x="3929063" y="4635500"/>
          <p14:tracePt t="171840" x="3902075" y="4635500"/>
          <p14:tracePt t="172430" x="3848100" y="4643438"/>
          <p14:tracePt t="172438" x="3786188" y="4652963"/>
          <p14:tracePt t="172445" x="3714750" y="4670425"/>
          <p14:tracePt t="172455" x="3544888" y="4687888"/>
          <p14:tracePt t="172472" x="3394075" y="4687888"/>
          <p14:tracePt t="172488" x="3348038" y="4670425"/>
          <p14:tracePt t="172505" x="3340100" y="4670425"/>
          <p14:tracePt t="172522" x="3330575" y="4662488"/>
          <p14:tracePt t="172538" x="3330575" y="4652963"/>
          <p14:tracePt t="172593" x="3330575" y="4635500"/>
          <p14:tracePt t="172602" x="3330575" y="4608513"/>
          <p14:tracePt t="172608" x="3330575" y="4581525"/>
          <p14:tracePt t="172621" x="3340100" y="4554538"/>
          <p14:tracePt t="172637" x="3348038" y="4545013"/>
          <p14:tracePt t="172654" x="3330575" y="4572000"/>
          <p14:tracePt t="172672" x="3170238" y="4778375"/>
          <p14:tracePt t="172687" x="3143250" y="4813300"/>
          <p14:tracePt t="172721" x="3143250" y="4805363"/>
          <p14:tracePt t="173014" x="3152775" y="4795838"/>
          <p14:tracePt t="173022" x="3160713" y="4786313"/>
          <p14:tracePt t="173126" x="3170238" y="4778375"/>
          <p14:tracePt t="173142" x="3179763" y="4759325"/>
          <p14:tracePt t="173149" x="3197225" y="4741863"/>
          <p14:tracePt t="173165" x="3205163" y="4724400"/>
          <p14:tracePt t="173174" x="3214688" y="4714875"/>
          <p14:tracePt t="173188" x="3232150" y="4706938"/>
          <p14:tracePt t="173205" x="3241675" y="4670425"/>
          <p14:tracePt t="173221" x="3241675" y="4616450"/>
          <p14:tracePt t="173238" x="3232150" y="4572000"/>
          <p14:tracePt t="173255" x="3224213" y="4519613"/>
          <p14:tracePt t="173272" x="3214688" y="4500563"/>
          <p14:tracePt t="173290" x="3214688" y="4483100"/>
          <p14:tracePt t="173306" x="3224213" y="4465638"/>
          <p14:tracePt t="173322" x="3232150" y="4456113"/>
          <p14:tracePt t="173356" x="3224213" y="4465638"/>
          <p14:tracePt t="173384" x="3214688" y="4465638"/>
          <p14:tracePt t="173400" x="3205163" y="4473575"/>
          <p14:tracePt t="173415" x="3197225" y="4473575"/>
          <p14:tracePt t="173437" x="3187700" y="4473575"/>
          <p14:tracePt t="173526" x="3179763" y="4473575"/>
          <p14:tracePt t="173539" x="3170238" y="4473575"/>
          <p14:tracePt t="173547" x="3160713" y="4473575"/>
          <p14:tracePt t="173557" x="3152775" y="4473575"/>
          <p14:tracePt t="173572" x="3143250" y="4473575"/>
          <p14:tracePt t="173588" x="3133725" y="4473575"/>
          <p14:tracePt t="173666" x="3125788" y="4473575"/>
          <p14:tracePt t="173674" x="3116263" y="4473575"/>
          <p14:tracePt t="173689" x="3108325" y="4465638"/>
          <p14:tracePt t="173744" x="3089275" y="4456113"/>
          <p14:tracePt t="173760" x="3081338" y="4456113"/>
          <p14:tracePt t="173768" x="3071813" y="4456113"/>
          <p14:tracePt t="173776" x="3054350" y="4456113"/>
          <p14:tracePt t="173789" x="3036888" y="4456113"/>
          <p14:tracePt t="173806" x="3027363" y="4456113"/>
          <p14:tracePt t="173822" x="3017838" y="4448175"/>
          <p14:tracePt t="173839" x="3009900" y="4438650"/>
          <p14:tracePt t="173856" x="2990850" y="4429125"/>
          <p14:tracePt t="173872" x="2982913" y="4429125"/>
          <p14:tracePt t="173888" x="2973388" y="4429125"/>
          <p14:tracePt t="173905" x="2955925" y="4438650"/>
          <p14:tracePt t="173922" x="2946400" y="4448175"/>
          <p14:tracePt t="173940" x="2928938" y="4448175"/>
          <p14:tracePt t="173956" x="2884488" y="4456113"/>
          <p14:tracePt t="173972" x="2840038" y="4465638"/>
          <p14:tracePt t="173988" x="2795588" y="4483100"/>
          <p14:tracePt t="174005" x="2751138" y="4500563"/>
          <p14:tracePt t="174022" x="2714625" y="4510088"/>
          <p14:tracePt t="174038" x="2697163" y="4519613"/>
          <p14:tracePt t="174058" x="2687638" y="4519613"/>
          <p14:tracePt t="174072" x="2687638" y="4527550"/>
          <p14:tracePt t="174089" x="2679700" y="4527550"/>
          <p14:tracePt t="174106" x="2660650" y="4527550"/>
          <p14:tracePt t="174122" x="2643188" y="4527550"/>
          <p14:tracePt t="174138" x="2598738" y="4527550"/>
          <p14:tracePt t="174156" x="2554288" y="4519613"/>
          <p14:tracePt t="174172" x="2482850" y="4510088"/>
          <p14:tracePt t="174190" x="2455863" y="4510088"/>
          <p14:tracePt t="174206" x="2428875" y="4510088"/>
          <p14:tracePt t="174222" x="2411413" y="4510088"/>
          <p14:tracePt t="174239" x="2393950" y="4510088"/>
          <p14:tracePt t="174255" x="2374900" y="4500563"/>
          <p14:tracePt t="174272" x="2322513" y="4492625"/>
          <p14:tracePt t="174289" x="2303463" y="4483100"/>
          <p14:tracePt t="174305" x="2295525" y="4473575"/>
          <p14:tracePt t="174322" x="2295525" y="4483100"/>
          <p14:tracePt t="174582" x="2295525" y="4492625"/>
          <p14:tracePt t="174589" x="2303463" y="4500563"/>
          <p14:tracePt t="174606" x="2312988" y="4537075"/>
          <p14:tracePt t="174622" x="2339975" y="4572000"/>
          <p14:tracePt t="174639" x="2347913" y="4591050"/>
          <p14:tracePt t="174656" x="2374900" y="4608513"/>
          <p14:tracePt t="174672" x="2393950" y="4625975"/>
          <p14:tracePt t="174690" x="2401888" y="4635500"/>
          <p14:tracePt t="174706" x="2411413" y="4643438"/>
          <p14:tracePt t="174722" x="2419350" y="4652963"/>
          <p14:tracePt t="174739" x="2428875" y="4662488"/>
          <p14:tracePt t="174755" x="2438400" y="4670425"/>
          <p14:tracePt t="174772" x="2465388" y="4687888"/>
          <p14:tracePt t="174789" x="2509838" y="4697413"/>
          <p14:tracePt t="174806" x="2544763" y="4706938"/>
          <p14:tracePt t="174823" x="2581275" y="4714875"/>
          <p14:tracePt t="174839" x="2589213" y="4714875"/>
          <p14:tracePt t="174855" x="2616200" y="4724400"/>
          <p14:tracePt t="174872" x="2625725" y="4733925"/>
          <p14:tracePt t="174889" x="2643188" y="4751388"/>
          <p14:tracePt t="174905" x="2660650" y="4759325"/>
          <p14:tracePt t="174922" x="2679700" y="4778375"/>
          <p14:tracePt t="174940" x="2697163" y="4795838"/>
          <p14:tracePt t="174956" x="2741613" y="4805363"/>
          <p14:tracePt t="174973" x="2768600" y="4813300"/>
          <p14:tracePt t="174989" x="2795588" y="4830763"/>
          <p14:tracePt t="175005" x="2822575" y="4849813"/>
          <p14:tracePt t="175022" x="2840038" y="4857750"/>
          <p14:tracePt t="175039" x="2857500" y="4867275"/>
          <p14:tracePt t="175039" x="2857500" y="4876800"/>
          <p14:tracePt t="175058" x="2874963" y="4884738"/>
          <p14:tracePt t="175072" x="2901950" y="4902200"/>
          <p14:tracePt t="175090" x="2919413" y="4921250"/>
          <p14:tracePt t="175107" x="2938463" y="4929188"/>
          <p14:tracePt t="175122" x="2982913" y="4948238"/>
          <p14:tracePt t="175139" x="3054350" y="4965700"/>
          <p14:tracePt t="175155" x="3108325" y="4983163"/>
          <p14:tracePt t="175172" x="3160713" y="5000625"/>
          <p14:tracePt t="175189" x="3197225" y="5019675"/>
          <p14:tracePt t="175207" x="3205163" y="5027613"/>
          <p14:tracePt t="175222" x="3224213" y="5045075"/>
          <p14:tracePt t="175239" x="3232150" y="5054600"/>
          <p14:tracePt t="175256" x="3259138" y="5072063"/>
          <p14:tracePt t="175272" x="3313113" y="5091113"/>
          <p14:tracePt t="175289" x="3357563" y="5108575"/>
          <p14:tracePt t="175306" x="3411538" y="5108575"/>
          <p14:tracePt t="175322" x="3482975" y="5126038"/>
          <p14:tracePt t="175340" x="3517900" y="5135563"/>
          <p14:tracePt t="175357" x="3544888" y="5143500"/>
          <p14:tracePt t="175372" x="3589338" y="5162550"/>
          <p14:tracePt t="175389" x="3633788" y="5180013"/>
          <p14:tracePt t="175405" x="3705225" y="5197475"/>
          <p14:tracePt t="175422" x="3768725" y="5207000"/>
          <p14:tracePt t="175439" x="3803650" y="5207000"/>
          <p14:tracePt t="175456" x="3830638" y="5214938"/>
          <p14:tracePt t="175472" x="3840163" y="5214938"/>
          <p14:tracePt t="175489" x="3857625" y="5233988"/>
          <p14:tracePt t="175505" x="3867150" y="5241925"/>
          <p14:tracePt t="175522" x="3894138" y="5251450"/>
          <p14:tracePt t="175539" x="3929063" y="5268913"/>
          <p14:tracePt t="175539" x="3946525" y="5278438"/>
          <p14:tracePt t="175559" x="3965575" y="5278438"/>
          <p14:tracePt t="175574" x="4010025" y="5295900"/>
          <p14:tracePt t="175589" x="4027488" y="5305425"/>
          <p14:tracePt t="175606" x="4037013" y="5305425"/>
          <p14:tracePt t="175622" x="4044950" y="5305425"/>
          <p14:tracePt t="175639" x="4054475" y="5305425"/>
          <p14:tracePt t="175656" x="4062413" y="5305425"/>
          <p14:tracePt t="175692" x="4071938" y="5305425"/>
          <p14:tracePt t="175700" x="4089400" y="5305425"/>
          <p14:tracePt t="175708" x="4125913" y="5313363"/>
          <p14:tracePt t="175722" x="4170363" y="5322888"/>
          <p14:tracePt t="175739" x="4214813" y="5322888"/>
          <p14:tracePt t="175756" x="4241800" y="5340350"/>
          <p14:tracePt t="175772" x="4251325" y="5340350"/>
          <p14:tracePt t="175789" x="4268788" y="5340350"/>
          <p14:tracePt t="175806" x="4276725" y="5349875"/>
          <p14:tracePt t="175822" x="4295775" y="5357813"/>
          <p14:tracePt t="175840" x="4303713" y="5357813"/>
          <p14:tracePt t="175872" x="4286250" y="5349875"/>
          <p14:tracePt t="175982" x="4259263" y="5340350"/>
          <p14:tracePt t="175990" x="4214813" y="5330825"/>
          <p14:tracePt t="176005" x="4143375" y="5313363"/>
          <p14:tracePt t="176021" x="4054475" y="5259388"/>
          <p14:tracePt t="176038" x="3938588" y="5207000"/>
          <p14:tracePt t="176056" x="3822700" y="5143500"/>
          <p14:tracePt t="176071" x="3687763" y="5081588"/>
          <p14:tracePt t="176088" x="3509963" y="5037138"/>
          <p14:tracePt t="176106" x="3455988" y="5019675"/>
          <p14:tracePt t="176122" x="3411538" y="5000625"/>
          <p14:tracePt t="176139" x="3394075" y="4992688"/>
          <p14:tracePt t="176156" x="3375025" y="4973638"/>
          <p14:tracePt t="176172" x="3367088" y="4956175"/>
          <p14:tracePt t="176189" x="3357563" y="4938713"/>
          <p14:tracePt t="176205" x="3330575" y="4921250"/>
          <p14:tracePt t="176223" x="3295650" y="4894263"/>
          <p14:tracePt t="176240" x="3268663" y="4884738"/>
          <p14:tracePt t="176256" x="3251200" y="4867275"/>
          <p14:tracePt t="176272" x="3232150" y="4857750"/>
          <p14:tracePt t="176289" x="3197225" y="4830763"/>
          <p14:tracePt t="176306" x="3152775" y="4813300"/>
          <p14:tracePt t="176322" x="3116263" y="4795838"/>
          <p14:tracePt t="176340" x="3098800" y="4751388"/>
          <p14:tracePt t="176357" x="3062288" y="4706938"/>
          <p14:tracePt t="176373" x="3009900" y="4652963"/>
          <p14:tracePt t="176389" x="2955925" y="4591050"/>
          <p14:tracePt t="176406" x="2894013" y="4545013"/>
          <p14:tracePt t="176422" x="2857500" y="4527550"/>
          <p14:tracePt t="176439" x="2857500" y="4519613"/>
          <p14:tracePt t="176472" x="2857500" y="4537075"/>
          <p14:tracePt t="176622" x="2867025" y="4564063"/>
          <p14:tracePt t="176629" x="2894013" y="4581525"/>
          <p14:tracePt t="176638" x="2946400" y="4625975"/>
          <p14:tracePt t="176655" x="3017838" y="4652963"/>
          <p14:tracePt t="176673" x="3062288" y="4670425"/>
          <p14:tracePt t="176689" x="3089275" y="4687888"/>
          <p14:tracePt t="176706" x="3108325" y="4697413"/>
          <p14:tracePt t="176722" x="3160713" y="4724400"/>
          <p14:tracePt t="176740" x="3205163" y="4751388"/>
          <p14:tracePt t="176756" x="3251200" y="4768850"/>
          <p14:tracePt t="176772" x="3295650" y="4786313"/>
          <p14:tracePt t="176789" x="3340100" y="4805363"/>
          <p14:tracePt t="176806" x="3367088" y="4813300"/>
          <p14:tracePt t="176822" x="3419475" y="4830763"/>
          <p14:tracePt t="176839" x="3465513" y="4849813"/>
          <p14:tracePt t="176856" x="3544888" y="4876800"/>
          <p14:tracePt t="176872" x="3589338" y="4902200"/>
          <p14:tracePt t="176889" x="3643313" y="4929188"/>
          <p14:tracePt t="176906" x="3679825" y="4956175"/>
          <p14:tracePt t="176922" x="3724275" y="4973638"/>
          <p14:tracePt t="176939" x="3759200" y="4983163"/>
          <p14:tracePt t="176956" x="3795713" y="5000625"/>
          <p14:tracePt t="176972" x="3848100" y="5045075"/>
          <p14:tracePt t="176990" x="3902075" y="5081588"/>
          <p14:tracePt t="177006" x="3965575" y="5126038"/>
          <p14:tracePt t="177023" x="4037013" y="5162550"/>
          <p14:tracePt t="177039" x="4108450" y="5207000"/>
          <p14:tracePt t="177039" x="4143375" y="5224463"/>
          <p14:tracePt t="177060" x="4170363" y="5241925"/>
          <p14:tracePt t="177074" x="4224338" y="5268913"/>
          <p14:tracePt t="177089" x="4268788" y="5295900"/>
          <p14:tracePt t="177105" x="4322763" y="5330825"/>
          <p14:tracePt t="177121" x="4402138" y="5357813"/>
          <p14:tracePt t="177138" x="4456113" y="5367338"/>
          <p14:tracePt t="177154" x="4491038" y="5384800"/>
          <p14:tracePt t="177172" x="4510088" y="5402263"/>
          <p14:tracePt t="177188" x="4545013" y="5411788"/>
          <p14:tracePt t="177205" x="4572000" y="5429250"/>
          <p14:tracePt t="177222" x="4589463" y="5438775"/>
          <p14:tracePt t="177238" x="4643438" y="5456238"/>
          <p14:tracePt t="177256" x="4697413" y="5483225"/>
          <p14:tracePt t="177272" x="4751388" y="5510213"/>
          <p14:tracePt t="177289" x="4822825" y="5537200"/>
          <p14:tracePt t="177306" x="4875213" y="5564188"/>
          <p14:tracePt t="177322" x="4921250" y="5572125"/>
          <p14:tracePt t="177339" x="4946650" y="5591175"/>
          <p14:tracePt t="177356" x="4973638" y="5608638"/>
          <p14:tracePt t="177372" x="4992688" y="5626100"/>
          <p14:tracePt t="177390" x="5018088" y="5635625"/>
          <p14:tracePt t="177406" x="5064125" y="5653088"/>
          <p14:tracePt t="177422" x="5099050" y="5670550"/>
          <p14:tracePt t="177439" x="5153025" y="5689600"/>
          <p14:tracePt t="177456" x="5207000" y="5707063"/>
          <p14:tracePt t="177472" x="5268913" y="5724525"/>
          <p14:tracePt t="177490" x="5330825" y="5741988"/>
          <p14:tracePt t="177507" x="5367338" y="5761038"/>
          <p14:tracePt t="177523" x="5402263" y="5786438"/>
          <p14:tracePt t="177539" x="5446713" y="5795963"/>
          <p14:tracePt t="177558" x="5473700" y="5813425"/>
          <p14:tracePt t="177573" x="5492750" y="5832475"/>
          <p14:tracePt t="177589" x="5500688" y="5832475"/>
          <p14:tracePt t="177606" x="5518150" y="5840413"/>
          <p14:tracePt t="177624" x="5537200" y="5857875"/>
          <p14:tracePt t="177641" x="5564188" y="5876925"/>
          <p14:tracePt t="177656" x="5599113" y="5884863"/>
          <p14:tracePt t="177672" x="5616575" y="5903913"/>
          <p14:tracePt t="177689" x="5635625" y="5911850"/>
          <p14:tracePt t="177706" x="5643563" y="5921375"/>
          <p14:tracePt t="177722" x="5661025" y="5929313"/>
          <p14:tracePt t="177739" x="5670550" y="5929313"/>
          <p14:tracePt t="177757" x="5680075" y="5929313"/>
          <p14:tracePt t="177773" x="5697538" y="5929313"/>
          <p14:tracePt t="177789" x="5707063" y="5938838"/>
          <p14:tracePt t="177806" x="5715000" y="5938838"/>
          <p14:tracePt t="177839" x="5707063" y="5938838"/>
          <p14:tracePt t="178046" x="5697538" y="5938838"/>
          <p14:tracePt t="178063" x="5688013" y="5938838"/>
          <p14:tracePt t="178071" x="5680075" y="5938838"/>
          <p14:tracePt t="178086" x="5670550" y="5929313"/>
          <p14:tracePt t="178094" x="5661025" y="5921375"/>
          <p14:tracePt t="178106" x="5653088" y="5911850"/>
          <p14:tracePt t="178122" x="5581650" y="5867400"/>
          <p14:tracePt t="178140" x="5537200" y="5857875"/>
          <p14:tracePt t="178157" x="5500688" y="5840413"/>
          <p14:tracePt t="178172" x="5473700" y="5822950"/>
          <p14:tracePt t="178189" x="5456238" y="5813425"/>
          <p14:tracePt t="178205" x="5446713" y="5795963"/>
          <p14:tracePt t="178222" x="5411788" y="5778500"/>
          <p14:tracePt t="178239" x="5303838" y="5707063"/>
          <p14:tracePt t="178256" x="5018088" y="5527675"/>
          <p14:tracePt t="178272" x="4795838" y="5394325"/>
          <p14:tracePt t="178289" x="4545013" y="5259388"/>
          <p14:tracePt t="178306" x="4367213" y="5170488"/>
          <p14:tracePt t="178322" x="4276725" y="5108575"/>
          <p14:tracePt t="178339" x="4205288" y="5064125"/>
          <p14:tracePt t="178356" x="4125913" y="5019675"/>
          <p14:tracePt t="178373" x="3929063" y="4921250"/>
          <p14:tracePt t="178391" x="3813175" y="4849813"/>
          <p14:tracePt t="178407" x="3732213" y="4795838"/>
          <p14:tracePt t="178423" x="3670300" y="4751388"/>
          <p14:tracePt t="178439" x="3608388" y="4714875"/>
          <p14:tracePt t="178456" x="3554413" y="4697413"/>
          <p14:tracePt t="178473" x="3500438" y="4679950"/>
          <p14:tracePt t="178489" x="3429000" y="4662488"/>
          <p14:tracePt t="178506" x="3384550" y="4643438"/>
          <p14:tracePt t="178522" x="3286125" y="4608513"/>
          <p14:tracePt t="178539" x="3197225" y="4564063"/>
          <p14:tracePt t="178558" x="3098800" y="4527550"/>
          <p14:tracePt t="178574" x="2982913" y="4492625"/>
          <p14:tracePt t="178588" x="2919413" y="4473575"/>
          <p14:tracePt t="178605" x="2874963" y="4465638"/>
          <p14:tracePt t="178622" x="2840038" y="4438650"/>
          <p14:tracePt t="178641" x="2813050" y="4429125"/>
          <p14:tracePt t="178657" x="2768600" y="4402138"/>
          <p14:tracePt t="178672" x="2724150" y="4384675"/>
          <p14:tracePt t="178689" x="2670175" y="4367213"/>
          <p14:tracePt t="178706" x="2652713" y="4357688"/>
          <p14:tracePt t="178722" x="2643188" y="4357688"/>
          <p14:tracePt t="178739" x="2660650" y="4376738"/>
          <p14:tracePt t="178907" x="2670175" y="4402138"/>
          <p14:tracePt t="178915" x="2697163" y="4429125"/>
          <p14:tracePt t="178923" x="2741613" y="4473575"/>
          <p14:tracePt t="178940" x="2813050" y="4545013"/>
          <p14:tracePt t="178956" x="2867025" y="4598988"/>
          <p14:tracePt t="178973" x="2928938" y="4652963"/>
          <p14:tracePt t="178989" x="3009900" y="4706938"/>
          <p14:tracePt t="179006" x="3081338" y="4768850"/>
          <p14:tracePt t="179023" x="3197225" y="4822825"/>
          <p14:tracePt t="179040" x="3411538" y="4911725"/>
          <p14:tracePt t="179058" x="3536950" y="4956175"/>
          <p14:tracePt t="179073" x="3652838" y="4983163"/>
          <p14:tracePt t="179089" x="3759200" y="5000625"/>
          <p14:tracePt t="179106" x="3848100" y="5027613"/>
          <p14:tracePt t="179122" x="3919538" y="5054600"/>
          <p14:tracePt t="179138" x="4027488" y="5116513"/>
          <p14:tracePt t="179157" x="4108450" y="5153025"/>
          <p14:tracePt t="179172" x="4187825" y="5180013"/>
          <p14:tracePt t="179189" x="4259263" y="5197475"/>
          <p14:tracePt t="179206" x="4303713" y="5214938"/>
          <p14:tracePt t="179223" x="4348163" y="5233988"/>
          <p14:tracePt t="179239" x="4384675" y="5241925"/>
          <p14:tracePt t="179256" x="4411663" y="5268913"/>
          <p14:tracePt t="179272" x="4491038" y="5286375"/>
          <p14:tracePt t="179290" x="4527550" y="5305425"/>
          <p14:tracePt t="179307" x="4554538" y="5322888"/>
          <p14:tracePt t="179323" x="4562475" y="5322888"/>
          <p14:tracePt t="179340" x="4572000" y="5340350"/>
          <p14:tracePt t="179357" x="4581525" y="5349875"/>
          <p14:tracePt t="179372" x="4598988" y="5357813"/>
          <p14:tracePt t="179389" x="4633913" y="5384800"/>
          <p14:tracePt t="179406" x="4705350" y="5429250"/>
          <p14:tracePt t="179423" x="4759325" y="5473700"/>
          <p14:tracePt t="179439" x="4813300" y="5500688"/>
          <p14:tracePt t="179456" x="4840288" y="5519738"/>
          <p14:tracePt t="179473" x="4867275" y="5537200"/>
          <p14:tracePt t="179489" x="4894263" y="5554663"/>
          <p14:tracePt t="179506" x="4911725" y="5564188"/>
          <p14:tracePt t="179523" x="4965700" y="5591175"/>
          <p14:tracePt t="179540" x="4992688" y="5599113"/>
          <p14:tracePt t="179558" x="5000625" y="5618163"/>
          <p14:tracePt t="179573" x="5010150" y="5626100"/>
          <p14:tracePt t="179590" x="5027613" y="5643563"/>
          <p14:tracePt t="179606" x="5037138" y="5653088"/>
          <p14:tracePt t="179622" x="5054600" y="5662613"/>
          <p14:tracePt t="179640" x="5072063" y="5670550"/>
          <p14:tracePt t="179657" x="5081588" y="5689600"/>
          <p14:tracePt t="179673" x="5099050" y="5689600"/>
          <p14:tracePt t="179689" x="5099050" y="5697538"/>
          <p14:tracePt t="179706" x="5108575" y="5707063"/>
          <p14:tracePt t="179722" x="5126038" y="5707063"/>
          <p14:tracePt t="179739" x="5143500" y="5715000"/>
          <p14:tracePt t="179756" x="5153025" y="5724525"/>
          <p14:tracePt t="179772" x="5170488" y="5734050"/>
          <p14:tracePt t="179790" x="5187950" y="5741988"/>
          <p14:tracePt t="179807" x="5207000" y="5761038"/>
          <p14:tracePt t="179823" x="5251450" y="5768975"/>
          <p14:tracePt t="179839" x="5295900" y="5786438"/>
          <p14:tracePt t="179856" x="5313363" y="5805488"/>
          <p14:tracePt t="179873" x="5340350" y="5813425"/>
          <p14:tracePt t="179889" x="5349875" y="5832475"/>
          <p14:tracePt t="179906" x="5367338" y="5832475"/>
          <p14:tracePt t="179922" x="5384800" y="5849938"/>
          <p14:tracePt t="184342" x="5394325" y="5849938"/>
          <p14:tracePt t="184447" x="5421313" y="5849938"/>
          <p14:tracePt t="184455" x="5421313" y="5857875"/>
          <p14:tracePt t="184464" x="5446713" y="5867400"/>
          <p14:tracePt t="184473" x="5492750" y="5867400"/>
          <p14:tracePt t="184490" x="5510213" y="5876925"/>
          <p14:tracePt t="184507" x="5527675" y="5884863"/>
          <p14:tracePt t="184523" x="5537200" y="5903913"/>
          <p14:tracePt t="184540" x="5599113" y="5903913"/>
          <p14:tracePt t="184559" x="5707063" y="5903913"/>
          <p14:tracePt t="184574" x="5813425" y="5903913"/>
          <p14:tracePt t="184590" x="5884863" y="6010275"/>
          <p14:tracePt t="184607" x="5875338" y="6180138"/>
          <p14:tracePt t="184623" x="5867400" y="6197600"/>
          <p14:tracePt t="184640" x="5867400" y="6189663"/>
          <p14:tracePt t="184909" x="5867400" y="6162675"/>
          <p14:tracePt t="184918" x="5875338" y="6143625"/>
          <p14:tracePt t="184926" x="5875338" y="6135688"/>
          <p14:tracePt t="184940" x="5875338" y="6118225"/>
          <p14:tracePt t="184996" x="5875338" y="6108700"/>
          <p14:tracePt t="185004" x="5875338" y="6099175"/>
          <p14:tracePt t="185011" x="5875338" y="6081713"/>
          <p14:tracePt t="185023" x="5875338" y="6054725"/>
          <p14:tracePt t="185040" x="5867400" y="6027738"/>
          <p14:tracePt t="185059" x="5867400" y="6019800"/>
          <p14:tracePt t="185074" x="5867400" y="6000750"/>
          <p14:tracePt t="185090" x="5867400" y="5965825"/>
          <p14:tracePt t="185107" x="5875338" y="5948363"/>
          <p14:tracePt t="185123" x="5884863" y="5921375"/>
          <p14:tracePt t="185140" x="5894388" y="5911850"/>
          <p14:tracePt t="185173" x="5894388" y="5903913"/>
          <p14:tracePt t="185190" x="5894388" y="5894388"/>
          <p14:tracePt t="185206" x="5894388" y="5876925"/>
          <p14:tracePt t="185223" x="5894388" y="5867400"/>
          <p14:tracePt t="185240" x="5894388" y="5849938"/>
          <p14:tracePt t="185256" x="5902325" y="5840413"/>
          <p14:tracePt t="185273" x="5902325" y="5822950"/>
          <p14:tracePt t="185306" x="5894388" y="5822950"/>
          <p14:tracePt t="185394" x="5884863" y="5822950"/>
          <p14:tracePt t="185402" x="5875338" y="5822950"/>
          <p14:tracePt t="185504" x="5849938" y="5822950"/>
          <p14:tracePt t="185520" x="5830888" y="5822950"/>
          <p14:tracePt t="185528" x="5813425" y="5822950"/>
          <p14:tracePt t="185545" x="5786438" y="5822950"/>
          <p14:tracePt t="185558" x="5768975" y="5822950"/>
          <p14:tracePt t="185591" x="5759450" y="5822950"/>
          <p14:tracePt t="185644" x="5732463" y="5813425"/>
          <p14:tracePt t="185660" x="5724525" y="5813425"/>
          <p14:tracePt t="185668" x="5707063" y="5805488"/>
          <p14:tracePt t="185676" x="5688013" y="5795963"/>
          <p14:tracePt t="185690" x="5653088" y="5786438"/>
          <p14:tracePt t="185708" x="5626100" y="5778500"/>
          <p14:tracePt t="185724" x="5599113" y="5768975"/>
          <p14:tracePt t="185740" x="5572125" y="5751513"/>
          <p14:tracePt t="185756" x="5527675" y="5751513"/>
          <p14:tracePt t="185773" x="5483225" y="5734050"/>
          <p14:tracePt t="185790" x="5429250" y="5715000"/>
          <p14:tracePt t="185806" x="5340350" y="5697538"/>
          <p14:tracePt t="185824" x="5268913" y="5670550"/>
          <p14:tracePt t="185840" x="5160963" y="5653088"/>
          <p14:tracePt t="185857" x="5054600" y="5618163"/>
          <p14:tracePt t="185873" x="4992688" y="5599113"/>
          <p14:tracePt t="185890" x="4929188" y="5591175"/>
          <p14:tracePt t="185906" x="4857750" y="5572125"/>
          <p14:tracePt t="185924" x="4768850" y="5546725"/>
          <p14:tracePt t="185940" x="4518025" y="5483225"/>
          <p14:tracePt t="185958" x="4295775" y="5394325"/>
          <p14:tracePt t="185974" x="4098925" y="5305425"/>
          <p14:tracePt t="185990" x="3911600" y="5241925"/>
          <p14:tracePt t="186007" x="3759200" y="5180013"/>
          <p14:tracePt t="186023" x="3643313" y="5108575"/>
          <p14:tracePt t="186040" x="3554413" y="5054600"/>
          <p14:tracePt t="186040" x="3490913" y="5027613"/>
          <p14:tracePt t="186060" x="3455988" y="5010150"/>
          <p14:tracePt t="186074" x="3303588" y="4973638"/>
          <p14:tracePt t="186090" x="3224213" y="4956175"/>
          <p14:tracePt t="186107" x="3125788" y="4938713"/>
          <p14:tracePt t="186124" x="3054350" y="4921250"/>
          <p14:tracePt t="186140" x="3009900" y="4921250"/>
          <p14:tracePt t="186157" x="2973388" y="4911725"/>
          <p14:tracePt t="186173" x="2919413" y="4894263"/>
          <p14:tracePt t="186190" x="2874963" y="4867275"/>
          <p14:tracePt t="186208" x="2857500" y="4857750"/>
          <p14:tracePt t="186224" x="2830513" y="4840288"/>
          <p14:tracePt t="186240" x="2795588" y="4830763"/>
          <p14:tracePt t="186257" x="2776538" y="4813300"/>
          <p14:tracePt t="186273" x="2732088" y="4795838"/>
          <p14:tracePt t="186290" x="2714625" y="4786313"/>
          <p14:tracePt t="186306" x="2687638" y="4768850"/>
          <p14:tracePt t="186323" x="2652713" y="4751388"/>
          <p14:tracePt t="186340" x="2643188" y="4751388"/>
          <p14:tracePt t="186357" x="2633663" y="4751388"/>
          <p14:tracePt t="186404" x="2625725" y="4751388"/>
          <p14:tracePt t="186420" x="2608263" y="4751388"/>
          <p14:tracePt t="186427" x="2598738" y="4759325"/>
          <p14:tracePt t="186439" x="2589213" y="4768850"/>
          <p14:tracePt t="186456" x="2571750" y="4778375"/>
          <p14:tracePt t="186489" x="2562225" y="4778375"/>
          <p14:tracePt t="186576" x="2544763" y="4768850"/>
          <p14:tracePt t="186592" x="2536825" y="4759325"/>
          <p14:tracePt t="186608" x="2527300" y="4751388"/>
          <p14:tracePt t="186615" x="2517775" y="4751388"/>
          <p14:tracePt t="186623" x="2482850" y="4733925"/>
          <p14:tracePt t="186641" x="2455863" y="4724400"/>
          <p14:tracePt t="186657" x="2419350" y="4714875"/>
          <p14:tracePt t="186673" x="2411413" y="4714875"/>
          <p14:tracePt t="186690" x="2401888" y="4706938"/>
          <p14:tracePt t="186723" x="2393950" y="4706938"/>
          <p14:tracePt t="186772" x="2384425" y="4706938"/>
          <p14:tracePt t="186888" x="2366963" y="4697413"/>
          <p14:tracePt t="186896" x="2357438" y="4697413"/>
          <p14:tracePt t="186907" x="2339975" y="4697413"/>
          <p14:tracePt t="186923" x="2322513" y="4687888"/>
          <p14:tracePt t="186939" x="2312988" y="4679950"/>
          <p14:tracePt t="186956" x="2295525" y="4679950"/>
          <p14:tracePt t="186974" x="2276475" y="4679950"/>
          <p14:tracePt t="186990" x="2268538" y="4679950"/>
          <p14:tracePt t="187006" x="2251075" y="4679950"/>
          <p14:tracePt t="187023" x="2224088" y="4670425"/>
          <p14:tracePt t="187040" x="2205038" y="4652963"/>
          <p14:tracePt t="187058" x="2197100" y="4652963"/>
          <p14:tracePt t="187073" x="2179638" y="4635500"/>
          <p14:tracePt t="187106" x="2170113" y="4635500"/>
          <p14:tracePt t="187146" x="2160588" y="4635500"/>
          <p14:tracePt t="187177" x="2152650" y="4635500"/>
          <p14:tracePt t="187272" x="2152650" y="4643438"/>
          <p14:tracePt t="187280" x="2143125" y="4643438"/>
          <p14:tracePt t="187290" x="2133600" y="4643438"/>
          <p14:tracePt t="187382" x="2125663" y="4635500"/>
          <p14:tracePt t="187390" x="2152650" y="4635500"/>
          <p14:tracePt t="187828" x="2179638" y="4635500"/>
          <p14:tracePt t="187836" x="2205038" y="4635500"/>
          <p14:tracePt t="187844" x="2268538" y="4625975"/>
          <p14:tracePt t="187858" x="2322513" y="4625975"/>
          <p14:tracePt t="187875" x="2366963" y="4625975"/>
          <p14:tracePt t="187890" x="2401888" y="4643438"/>
          <p14:tracePt t="187907" x="2428875" y="4652963"/>
          <p14:tracePt t="187924" x="2465388" y="4652963"/>
          <p14:tracePt t="187940" x="2509838" y="4652963"/>
          <p14:tracePt t="187957" x="2571750" y="4652963"/>
          <p14:tracePt t="187974" x="2616200" y="4652963"/>
          <p14:tracePt t="187990" x="2652713" y="4652963"/>
          <p14:tracePt t="188008" x="2660650" y="4652963"/>
          <p14:tracePt t="188024" x="2670175" y="4652963"/>
          <p14:tracePt t="188058" x="2687638" y="4652963"/>
          <p14:tracePt t="188074" x="2714625" y="4652963"/>
          <p14:tracePt t="188090" x="2751138" y="4652963"/>
          <p14:tracePt t="188109" x="2768600" y="4652963"/>
          <p14:tracePt t="188125" x="2786063" y="4662488"/>
          <p14:tracePt t="188141" x="2813050" y="4670425"/>
          <p14:tracePt t="188157" x="2830513" y="4670425"/>
          <p14:tracePt t="188173" x="2840038" y="4670425"/>
          <p14:tracePt t="188190" x="2857500" y="4670425"/>
          <p14:tracePt t="188223" x="2874963" y="4670425"/>
          <p14:tracePt t="188240" x="2884488" y="4670425"/>
          <p14:tracePt t="188258" x="2901950" y="4670425"/>
          <p14:tracePt t="188290" x="2911475" y="4662488"/>
          <p14:tracePt t="188307" x="2928938" y="4652963"/>
          <p14:tracePt t="188324" x="2938463" y="4643438"/>
          <p14:tracePt t="188340" x="2955925" y="4635500"/>
          <p14:tracePt t="188357" x="2990850" y="4635500"/>
          <p14:tracePt t="188374" x="3009900" y="4635500"/>
          <p14:tracePt t="188391" x="3054350" y="4643438"/>
          <p14:tracePt t="188407" x="3108325" y="4652963"/>
          <p14:tracePt t="188424" x="3160713" y="4670425"/>
          <p14:tracePt t="188440" x="3187700" y="4679950"/>
          <p14:tracePt t="188457" x="3214688" y="4706938"/>
          <p14:tracePt t="188473" x="3224213" y="4759325"/>
          <p14:tracePt t="188490" x="3232150" y="4822825"/>
          <p14:tracePt t="188509" x="3232150" y="4849813"/>
          <p14:tracePt t="188525" x="3241675" y="4857750"/>
          <p14:tracePt t="188540" x="3241675" y="4876800"/>
          <p14:tracePt t="188559" x="3241675" y="4884738"/>
          <p14:tracePt t="188573" x="3241675" y="4902200"/>
          <p14:tracePt t="188590" x="3251200" y="4948238"/>
          <p14:tracePt t="188606" x="3268663" y="4973638"/>
          <p14:tracePt t="188623" x="3268663" y="4992688"/>
          <p14:tracePt t="188640" x="3268663" y="5000625"/>
          <p14:tracePt t="188673" x="3276600" y="5010150"/>
          <p14:tracePt t="188720" x="3276600" y="5019675"/>
          <p14:tracePt t="188727" x="3276600" y="5027613"/>
          <p14:tracePt t="188740" x="3276600" y="5045075"/>
          <p14:tracePt t="188758" x="3276600" y="5054600"/>
          <p14:tracePt t="188775" x="3276600" y="5072063"/>
          <p14:tracePt t="188791" x="3276600" y="5081588"/>
          <p14:tracePt t="188807" x="3276600" y="5091113"/>
          <p14:tracePt t="188824" x="3276600" y="5099050"/>
          <p14:tracePt t="188841" x="3286125" y="5116513"/>
          <p14:tracePt t="188858" x="3295650" y="5126038"/>
          <p14:tracePt t="188874" x="3295650" y="5143500"/>
          <p14:tracePt t="188892" x="3313113" y="5162550"/>
          <p14:tracePt t="188907" x="3322638" y="5170488"/>
          <p14:tracePt t="188924" x="3340100" y="5187950"/>
          <p14:tracePt t="188940" x="3348038" y="5187950"/>
          <p14:tracePt t="188957" x="3367088" y="5207000"/>
          <p14:tracePt t="188974" x="3411538" y="5224463"/>
          <p14:tracePt t="188990" x="3500438" y="5233988"/>
          <p14:tracePt t="189008" x="3562350" y="5233988"/>
          <p14:tracePt t="189025" x="3633788" y="5233988"/>
          <p14:tracePt t="189041" x="3687763" y="5233988"/>
          <p14:tracePt t="189060" x="3759200" y="5233988"/>
          <p14:tracePt t="189074" x="3786188" y="5233988"/>
          <p14:tracePt t="189091" x="3803650" y="5233988"/>
          <p14:tracePt t="189124" x="3822700" y="5233988"/>
          <p14:tracePt t="189140" x="3840163" y="5233988"/>
          <p14:tracePt t="189156" x="3867150" y="5233988"/>
          <p14:tracePt t="189173" x="3894138" y="5233988"/>
          <p14:tracePt t="189189" x="3911600" y="5233988"/>
          <p14:tracePt t="189206" x="3938588" y="5233988"/>
          <p14:tracePt t="189223" x="3965575" y="5233988"/>
          <p14:tracePt t="189239" x="3990975" y="5233988"/>
          <p14:tracePt t="189256" x="4010025" y="5233988"/>
          <p14:tracePt t="189273" x="4037013" y="5233988"/>
          <p14:tracePt t="189290" x="4054475" y="5233988"/>
          <p14:tracePt t="189306" x="4062413" y="5241925"/>
          <p14:tracePt t="189323" x="4081463" y="5259388"/>
          <p14:tracePt t="189339" x="4133850" y="5268913"/>
          <p14:tracePt t="189356" x="4179888" y="5278438"/>
          <p14:tracePt t="189373" x="4197350" y="5278438"/>
          <p14:tracePt t="189389" x="4205288" y="5278438"/>
          <p14:tracePt t="189406" x="4214813" y="5278438"/>
          <p14:tracePt t="189424" x="4232275" y="5286375"/>
          <p14:tracePt t="189478" x="4259263" y="5295900"/>
          <p14:tracePt t="189487" x="4286250" y="5295900"/>
          <p14:tracePt t="189494" x="4313238" y="5305425"/>
          <p14:tracePt t="189507" x="4367213" y="5330825"/>
          <p14:tracePt t="189525" x="4375150" y="5330825"/>
          <p14:tracePt t="189540" x="4384675" y="5330825"/>
          <p14:tracePt t="189559" x="4384675" y="5340350"/>
          <p14:tracePt t="189580" x="4394200" y="5357813"/>
          <p14:tracePt t="189589" x="4394200" y="5367338"/>
          <p14:tracePt t="189606" x="4402138" y="5376863"/>
          <p14:tracePt t="189623" x="4411663" y="5394325"/>
          <p14:tracePt t="189639" x="4411663" y="5402263"/>
          <p14:tracePt t="189656" x="4411663" y="5421313"/>
          <p14:tracePt t="189674" x="4411663" y="5429250"/>
          <p14:tracePt t="189690" x="4411663" y="5438775"/>
          <p14:tracePt t="189706" x="4411663" y="5456238"/>
          <p14:tracePt t="189723" x="4411663" y="5465763"/>
          <p14:tracePt t="189740" x="4402138" y="5492750"/>
          <p14:tracePt t="189756" x="4402138" y="5500688"/>
          <p14:tracePt t="189773" x="4402138" y="5510213"/>
          <p14:tracePt t="189790" x="4402138" y="5527675"/>
          <p14:tracePt t="189806" x="4394200" y="5537200"/>
          <p14:tracePt t="189823" x="4394200" y="5554663"/>
          <p14:tracePt t="189840" x="4384675" y="5564188"/>
          <p14:tracePt t="189856" x="4384675" y="5581650"/>
          <p14:tracePt t="189874" x="4384675" y="5591175"/>
          <p14:tracePt t="189890" x="4384675" y="5599113"/>
          <p14:tracePt t="189907" x="4384675" y="5626100"/>
          <p14:tracePt t="189941" x="4384675" y="5635625"/>
          <p14:tracePt t="189957" x="4384675" y="5643563"/>
          <p14:tracePt t="189974" x="4394200" y="5670550"/>
          <p14:tracePt t="189991" x="4394200" y="5697538"/>
          <p14:tracePt t="190007" x="4402138" y="5715000"/>
          <p14:tracePt t="190024" x="4419600" y="5734050"/>
          <p14:tracePt t="190041" x="4419600" y="5751513"/>
          <p14:tracePt t="190060" x="4438650" y="5751513"/>
          <p14:tracePt t="190074" x="4446588" y="5761038"/>
          <p14:tracePt t="190108" x="4456113" y="5768975"/>
          <p14:tracePt t="190143" x="4465638" y="5768975"/>
          <p14:tracePt t="190151" x="4483100" y="5778500"/>
          <p14:tracePt t="190159" x="4537075" y="5805488"/>
          <p14:tracePt t="190175" x="4589463" y="5822950"/>
          <p14:tracePt t="190191" x="4652963" y="5840413"/>
          <p14:tracePt t="190207" x="4697413" y="5857875"/>
          <p14:tracePt t="190224" x="4741863" y="5867400"/>
          <p14:tracePt t="190240" x="4759325" y="5884863"/>
          <p14:tracePt t="190257" x="4768850" y="5894388"/>
          <p14:tracePt t="190274" x="4803775" y="5894388"/>
          <p14:tracePt t="190290" x="4875213" y="5894388"/>
          <p14:tracePt t="190307" x="4921250" y="5894388"/>
          <p14:tracePt t="190324" x="4965700" y="5903913"/>
          <p14:tracePt t="190340" x="5018088" y="5911850"/>
          <p14:tracePt t="190358" x="5037138" y="5911850"/>
          <p14:tracePt t="190374" x="5054600" y="5921375"/>
          <p14:tracePt t="190390" x="5081588" y="5921375"/>
          <p14:tracePt t="190408" x="5108575" y="5921375"/>
          <p14:tracePt t="190425" x="5160963" y="5911850"/>
          <p14:tracePt t="190441" x="5187950" y="5894388"/>
          <p14:tracePt t="190457" x="5224463" y="5884863"/>
          <p14:tracePt t="190474" x="5251450" y="5884863"/>
          <p14:tracePt t="190490" x="5259388" y="5884863"/>
          <p14:tracePt t="190507" x="5268913" y="5884863"/>
          <p14:tracePt t="190524" x="5278438" y="5876925"/>
          <p14:tracePt t="190604" x="5278438" y="5867400"/>
          <p14:tracePt t="190629" x="5286375" y="5867400"/>
          <p14:tracePt t="190855" x="5295900" y="5876925"/>
          <p14:tracePt t="190863" x="5303838" y="5876925"/>
          <p14:tracePt t="190874" x="5322888" y="5894388"/>
          <p14:tracePt t="190891" x="5340350" y="5938838"/>
          <p14:tracePt t="190907" x="5367338" y="6170613"/>
          <p14:tracePt t="190925" x="5375275" y="6234113"/>
          <p14:tracePt t="190957" x="5375275" y="6224588"/>
          <p14:tracePt t="191239" x="5367338" y="6162675"/>
          <p14:tracePt t="191247" x="5340350" y="6072188"/>
          <p14:tracePt t="191258" x="5303838" y="5903913"/>
          <p14:tracePt t="191274" x="5303838" y="5832475"/>
          <p14:tracePt t="191291" x="5322888" y="5768975"/>
          <p14:tracePt t="191308" x="5340350" y="5734050"/>
          <p14:tracePt t="191325" x="5357813" y="5724525"/>
          <p14:tracePt t="191341" x="5357813" y="5715000"/>
          <p14:tracePt t="191358" x="5357813" y="5707063"/>
          <p14:tracePt t="191374" x="5357813" y="5697538"/>
          <p14:tracePt t="191391" x="5357813" y="5689600"/>
          <p14:tracePt t="191424" x="5357813" y="5697538"/>
          <p14:tracePt t="191583" x="5357813" y="5707063"/>
          <p14:tracePt t="191607" x="5367338" y="5707063"/>
          <p14:tracePt t="191615" x="5367338" y="5715000"/>
          <p14:tracePt t="191653" x="5375275" y="5734050"/>
          <p14:tracePt t="191661" x="5384800" y="5761038"/>
          <p14:tracePt t="191674" x="5384800" y="5778500"/>
          <p14:tracePt t="191691" x="5384800" y="5795963"/>
          <p14:tracePt t="191708" x="5384800" y="5813425"/>
          <p14:tracePt t="191725" x="5394325" y="5822950"/>
          <p14:tracePt t="191741" x="5402263" y="5840413"/>
          <p14:tracePt t="191758" x="5402263" y="5857875"/>
          <p14:tracePt t="191774" x="5402263" y="5867400"/>
          <p14:tracePt t="191791" x="5411788" y="5867400"/>
          <p14:tracePt t="191808" x="5411788" y="5876925"/>
          <p14:tracePt t="191824" x="5411788" y="5884863"/>
          <p14:tracePt t="191841" x="5411788" y="5903913"/>
          <p14:tracePt t="191874" x="5411788" y="5921375"/>
          <p14:tracePt t="191943" x="5411788" y="5929313"/>
          <p14:tracePt t="191951" x="5411788" y="5938838"/>
          <p14:tracePt t="191967" x="5411788" y="5948363"/>
          <p14:tracePt t="191975" x="5411788" y="5956300"/>
          <p14:tracePt t="191991" x="5411788" y="5965825"/>
          <p14:tracePt t="192013" x="5411788" y="5975350"/>
          <p14:tracePt t="192024" x="5411788" y="5983288"/>
          <p14:tracePt t="192041" x="5402263" y="6000750"/>
          <p14:tracePt t="192058" x="5394325" y="6019800"/>
          <p14:tracePt t="192091" x="5394325" y="6027738"/>
          <p14:tracePt t="192115" x="5394325" y="6037263"/>
          <p14:tracePt t="192124" x="5394325" y="6046788"/>
          <p14:tracePt t="192141" x="5394325" y="6054725"/>
          <p14:tracePt t="192161" x="5394325" y="6064250"/>
          <p14:tracePt t="192174" x="5402263" y="6072188"/>
          <p14:tracePt t="192191" x="5411788" y="6081713"/>
          <p14:tracePt t="192208" x="5429250" y="6108700"/>
          <p14:tracePt t="192225" x="5446713" y="6135688"/>
          <p14:tracePt t="192241" x="5456238" y="6153150"/>
          <p14:tracePt t="192258" x="5500688" y="6180138"/>
          <p14:tracePt t="192274" x="5545138" y="6197600"/>
          <p14:tracePt t="192291" x="5608638" y="6197600"/>
          <p14:tracePt t="192307" x="5635625" y="6197600"/>
          <p14:tracePt t="192324" x="5653088" y="6197600"/>
          <p14:tracePt t="192341" x="5661025" y="6197600"/>
          <p14:tracePt t="192358" x="5670550" y="6197600"/>
          <p14:tracePt t="192374" x="5688013" y="6197600"/>
          <p14:tracePt t="192391" x="5715000" y="6197600"/>
          <p14:tracePt t="192408" x="5732463" y="6197600"/>
          <p14:tracePt t="192424" x="5759450" y="6197600"/>
          <p14:tracePt t="192441" x="5786438" y="6207125"/>
          <p14:tracePt t="192458" x="5822950" y="6224588"/>
          <p14:tracePt t="192475" x="5849938" y="6224588"/>
          <p14:tracePt t="192491" x="5867400" y="6234113"/>
          <p14:tracePt t="192507" x="5884863" y="6234113"/>
          <p14:tracePt t="192524" x="5902325" y="6234113"/>
          <p14:tracePt t="192541" x="5921375" y="6242050"/>
          <p14:tracePt t="192541" x="5938838" y="6251575"/>
          <p14:tracePt t="192561" x="5965825" y="6251575"/>
          <p14:tracePt t="192574" x="6010275" y="6269038"/>
          <p14:tracePt t="192591" x="6064250" y="6278563"/>
          <p14:tracePt t="192608" x="6081713" y="6278563"/>
          <p14:tracePt t="192624" x="6089650" y="6278563"/>
          <p14:tracePt t="192641" x="6116638" y="6269038"/>
          <p14:tracePt t="192658" x="6170613" y="6251575"/>
          <p14:tracePt t="192674" x="6224588" y="6251575"/>
          <p14:tracePt t="192691" x="6296025" y="6251575"/>
          <p14:tracePt t="192709" x="6367463" y="6261100"/>
          <p14:tracePt t="192725" x="6394450" y="6269038"/>
          <p14:tracePt t="192742" x="6402388" y="6278563"/>
          <p14:tracePt t="192758" x="6421438" y="6278563"/>
          <p14:tracePt t="192774" x="6429375" y="6278563"/>
          <p14:tracePt t="192791" x="6438900" y="6278563"/>
          <p14:tracePt t="192807" x="6446838" y="6278563"/>
          <p14:tracePt t="192824" x="6465888" y="6286500"/>
          <p14:tracePt t="192841" x="6473825" y="6296025"/>
          <p14:tracePt t="192859" x="6492875" y="6305550"/>
          <p14:tracePt t="192874" x="6500813" y="6305550"/>
          <p14:tracePt t="192891" x="6518275" y="6323013"/>
          <p14:tracePt t="192924" x="6527800" y="6323013"/>
          <p14:tracePt t="192941" x="6537325" y="6323013"/>
          <p14:tracePt t="192959" x="6554788" y="6350000"/>
          <p14:tracePt t="192975" x="6564313" y="6367463"/>
          <p14:tracePt t="192991" x="6564313" y="6376988"/>
          <p14:tracePt t="193008" x="6572250" y="6376988"/>
          <p14:tracePt t="193024" x="6572250" y="6384925"/>
          <p14:tracePt t="193041" x="6572250" y="6394450"/>
          <p14:tracePt t="193059" x="6572250" y="6403975"/>
          <p14:tracePt t="193074" x="6572250" y="6411913"/>
          <p14:tracePt t="193091" x="6572250" y="6421438"/>
          <p14:tracePt t="193108" x="6581775" y="6429375"/>
          <p14:tracePt t="193131" x="6581775" y="6438900"/>
          <p14:tracePt t="193147" x="6581775" y="6429375"/>
          <p14:tracePt t="193360" x="6564313" y="6411913"/>
          <p14:tracePt t="193367" x="6545263" y="6384925"/>
          <p14:tracePt t="193376" x="6473825" y="6332538"/>
          <p14:tracePt t="193391" x="6402388" y="6269038"/>
          <p14:tracePt t="193407" x="6303963" y="6215063"/>
          <p14:tracePt t="193425" x="6251575" y="6189663"/>
          <p14:tracePt t="193441" x="6215063" y="6170613"/>
          <p14:tracePt t="193458" x="6207125" y="6162675"/>
          <p14:tracePt t="193474" x="6197600" y="6153150"/>
          <p14:tracePt t="193491" x="6188075" y="6153150"/>
          <p14:tracePt t="193600" x="6180138" y="6153150"/>
          <p14:tracePt t="193610" x="6161088" y="6153150"/>
          <p14:tracePt t="193617" x="6143625" y="6153150"/>
          <p14:tracePt t="193626" x="6116638" y="6162675"/>
          <p14:tracePt t="193642" x="6108700" y="6162675"/>
          <p14:tracePt t="194562" x="6153150" y="6162675"/>
          <p14:tracePt t="195160" x="6215063" y="6162675"/>
          <p14:tracePt t="195166" x="6278563" y="6170613"/>
          <p14:tracePt t="195174" x="6350000" y="6180138"/>
          <p14:tracePt t="195191" x="6357938" y="6180138"/>
          <p14:tracePt t="195224" x="6350000" y="6180138"/>
          <p14:tracePt t="195324" x="6286500" y="6118225"/>
          <p14:tracePt t="195332" x="6188075" y="6046788"/>
          <p14:tracePt t="195341" x="5938838" y="5903913"/>
          <p14:tracePt t="195359" x="5680075" y="5786438"/>
          <p14:tracePt t="195374" x="5411788" y="5724525"/>
          <p14:tracePt t="195391" x="5187950" y="5707063"/>
          <p14:tracePt t="195408" x="4554538" y="5662613"/>
          <p14:tracePt t="195426" x="3768725" y="5751513"/>
          <p14:tracePt t="195441" x="3017838" y="5822950"/>
          <p14:tracePt t="195458" x="2224088" y="5813425"/>
          <p14:tracePt t="195474" x="1704975" y="5734050"/>
          <p14:tracePt t="195491" x="1196975" y="5618163"/>
          <p14:tracePt t="195508" x="669925" y="5465763"/>
          <p14:tracePt t="195525" x="490538" y="5411788"/>
          <p14:tracePt t="195542" x="465138" y="5394325"/>
          <p14:tracePt t="195560" x="465138" y="5384800"/>
          <p14:tracePt t="195574" x="465138" y="5367338"/>
          <p14:tracePt t="195597" x="465138" y="5357813"/>
          <p14:tracePt t="195608" x="455613" y="5340350"/>
          <p14:tracePt t="195624" x="455613" y="5330825"/>
          <p14:tracePt t="195641" x="455613" y="5305425"/>
          <p14:tracePt t="195659" x="482600" y="5224463"/>
          <p14:tracePt t="195676" x="509588" y="5153025"/>
          <p14:tracePt t="195691" x="561975" y="5091113"/>
          <p14:tracePt t="195708" x="615950" y="5037138"/>
          <p14:tracePt t="195724" x="696913" y="5000625"/>
          <p14:tracePt t="195741" x="857250" y="4929188"/>
          <p14:tracePt t="195758" x="1062038" y="4867275"/>
          <p14:tracePt t="195776" x="1196975" y="4822825"/>
          <p14:tracePt t="195792" x="1330325" y="4805363"/>
          <p14:tracePt t="195808" x="1517650" y="4778375"/>
          <p14:tracePt t="195824" x="1697038" y="4778375"/>
          <p14:tracePt t="195841" x="1874838" y="4778375"/>
          <p14:tracePt t="195859" x="2009775" y="4786313"/>
          <p14:tracePt t="195875" x="2108200" y="4795838"/>
          <p14:tracePt t="195892" x="2152650" y="4805363"/>
          <p14:tracePt t="195908" x="2160588" y="4805363"/>
          <p14:tracePt t="195924" x="2152650" y="4805363"/>
          <p14:tracePt t="196036" x="2108200" y="4805363"/>
          <p14:tracePt t="196042" x="2044700" y="4786313"/>
          <p14:tracePt t="196058" x="2009775" y="4768850"/>
          <p14:tracePt t="196075" x="1982788" y="4751388"/>
          <p14:tracePt t="196091" x="1973263" y="4751388"/>
          <p14:tracePt t="196124" x="1973263" y="4741863"/>
          <p14:tracePt t="196141" x="1990725" y="4733925"/>
          <p14:tracePt t="196222" x="2017713" y="4724400"/>
          <p14:tracePt t="196230" x="2036763" y="4714875"/>
          <p14:tracePt t="196241" x="2098675" y="4714875"/>
          <p14:tracePt t="196258" x="2160588" y="4714875"/>
          <p14:tracePt t="196274" x="2232025" y="4714875"/>
          <p14:tracePt t="196291" x="2312988" y="4733925"/>
          <p14:tracePt t="196308" x="2357438" y="4733925"/>
          <p14:tracePt t="196324" x="2393950" y="4733925"/>
          <p14:tracePt t="196358" x="2384425" y="4733925"/>
          <p14:tracePt t="196528" x="2357438" y="4733925"/>
          <p14:tracePt t="196536" x="2330450" y="4724400"/>
          <p14:tracePt t="196544" x="2312988" y="4714875"/>
          <p14:tracePt t="196558" x="2259013" y="4706938"/>
          <p14:tracePt t="196590" x="2259013" y="4697413"/>
          <p14:tracePt t="196746" x="2286000" y="4697413"/>
          <p14:tracePt t="196754" x="2312988" y="4697413"/>
          <p14:tracePt t="196762" x="2347913" y="4697413"/>
          <p14:tracePt t="196774" x="2473325" y="4706938"/>
          <p14:tracePt t="196791" x="2598738" y="4724400"/>
          <p14:tracePt t="196808" x="2679700" y="4733925"/>
          <p14:tracePt t="196826" x="2687638" y="4733925"/>
          <p14:tracePt t="196841" x="2697163" y="4733925"/>
          <p14:tracePt t="196858" x="2705100" y="4733925"/>
          <p14:tracePt t="196875" x="2714625" y="4733925"/>
          <p14:tracePt t="196892" x="2724150" y="4724400"/>
          <p14:tracePt t="196908" x="2732088" y="4724400"/>
          <p14:tracePt t="196924" x="2714625" y="4714875"/>
          <p14:tracePt t="197012" x="2679700" y="4714875"/>
          <p14:tracePt t="197020" x="2643188" y="4706938"/>
          <p14:tracePt t="197028" x="2608263" y="4697413"/>
          <p14:tracePt t="197041" x="2482850" y="4670425"/>
          <p14:tracePt t="197058" x="2393950" y="4635500"/>
          <p14:tracePt t="197076" x="2347913" y="4635500"/>
          <p14:tracePt t="197092" x="2322513" y="4635500"/>
          <p14:tracePt t="197109" x="2295525" y="4635500"/>
          <p14:tracePt t="197125" x="2286000" y="4635500"/>
          <p14:tracePt t="197141" x="2276475" y="4635500"/>
          <p14:tracePt t="197158" x="2303463" y="4625975"/>
          <p14:tracePt t="197240" x="2312988" y="4625975"/>
          <p14:tracePt t="197248" x="2339975" y="4625975"/>
          <p14:tracePt t="197258" x="2419350" y="4643438"/>
          <p14:tracePt t="197275" x="2509838" y="4662488"/>
          <p14:tracePt t="197291" x="2571750" y="4679950"/>
          <p14:tracePt t="197308" x="2616200" y="4679950"/>
          <p14:tracePt t="197325" x="2643188" y="4679950"/>
          <p14:tracePt t="197342" x="2670175" y="4679950"/>
          <p14:tracePt t="197358" x="2687638" y="4679950"/>
          <p14:tracePt t="197375" x="2697163" y="4670425"/>
          <p14:tracePt t="197391" x="2714625" y="4662488"/>
          <p14:tracePt t="197425" x="2724150" y="4652963"/>
          <p14:tracePt t="197441" x="2732088" y="4652963"/>
          <p14:tracePt t="197458" x="2732088" y="4643438"/>
          <p14:tracePt t="197498" x="2732088" y="4652963"/>
          <p14:tracePt t="197552" x="2724150" y="4652963"/>
          <p14:tracePt t="197561" x="2697163" y="4652963"/>
          <p14:tracePt t="197576" x="2679700" y="4652963"/>
          <p14:tracePt t="197592" x="2670175" y="4652963"/>
          <p14:tracePt t="197609" x="2652713" y="4652963"/>
          <p14:tracePt t="197625" x="2643188" y="4643438"/>
          <p14:tracePt t="197642" x="2633663" y="4643438"/>
          <p14:tracePt t="197674" x="2652713" y="4643438"/>
          <p14:tracePt t="197716" x="2670175" y="4635500"/>
          <p14:tracePt t="197724" x="2705100" y="4635500"/>
          <p14:tracePt t="197732" x="2741613" y="4635500"/>
          <p14:tracePt t="197741" x="2786063" y="4635500"/>
          <p14:tracePt t="197757" x="2830513" y="4643438"/>
          <p14:tracePt t="197774" x="2867025" y="4687888"/>
          <p14:tracePt t="197791" x="2901950" y="4733925"/>
          <p14:tracePt t="197807" x="2965450" y="4786313"/>
          <p14:tracePt t="197826" x="3009900" y="4813300"/>
          <p14:tracePt t="197842" x="3036888" y="4822825"/>
          <p14:tracePt t="197859" x="3054350" y="4840288"/>
          <p14:tracePt t="197875" x="3062288" y="4840288"/>
          <p14:tracePt t="197892" x="3081338" y="4857750"/>
          <p14:tracePt t="197908" x="3133725" y="4884738"/>
          <p14:tracePt t="197925" x="3152775" y="4894263"/>
          <p14:tracePt t="197941" x="3170238" y="4911725"/>
          <p14:tracePt t="197958" x="3179763" y="4965700"/>
          <p14:tracePt t="197975" x="3179763" y="4992688"/>
          <p14:tracePt t="197991" x="3187700" y="5019675"/>
          <p14:tracePt t="198008" x="3197225" y="5037138"/>
          <p14:tracePt t="198025" x="3214688" y="5054600"/>
          <p14:tracePt t="198042" x="3214688" y="5064125"/>
          <p14:tracePt t="198060" x="3214688" y="5072063"/>
          <p14:tracePt t="198178" x="3205163" y="5081588"/>
          <p14:tracePt t="198186" x="3205163" y="5091113"/>
          <p14:tracePt t="198218" x="3214688" y="5099050"/>
          <p14:tracePt t="198226" x="3232150" y="5108575"/>
          <p14:tracePt t="198243" x="3259138" y="5116513"/>
          <p14:tracePt t="198258" x="3313113" y="5135563"/>
          <p14:tracePt t="198275" x="3367088" y="5153025"/>
          <p14:tracePt t="198291" x="3438525" y="5170488"/>
          <p14:tracePt t="198308" x="3509963" y="5187950"/>
          <p14:tracePt t="198325" x="3608388" y="5214938"/>
          <p14:tracePt t="198343" x="3679825" y="5224463"/>
          <p14:tracePt t="198359" x="3724275" y="5233988"/>
          <p14:tracePt t="198375" x="3741738" y="5233988"/>
          <p14:tracePt t="198392" x="3751263" y="5233988"/>
          <p14:tracePt t="198425" x="3751263" y="5241925"/>
          <p14:tracePt t="198476" x="3751263" y="5251450"/>
          <p14:tracePt t="198485" x="3751263" y="5259388"/>
          <p14:tracePt t="198500" x="3751263" y="5268913"/>
          <p14:tracePt t="198508" x="3759200" y="5278438"/>
          <p14:tracePt t="198525" x="3768725" y="5286375"/>
          <p14:tracePt t="198542" x="3803650" y="5286375"/>
          <p14:tracePt t="198558" x="3867150" y="5295900"/>
          <p14:tracePt t="198575" x="3965575" y="5313363"/>
          <p14:tracePt t="198592" x="4108450" y="5349875"/>
          <p14:tracePt t="198609" x="4152900" y="5384800"/>
          <p14:tracePt t="198625" x="4160838" y="5402263"/>
          <p14:tracePt t="198642" x="4179888" y="5448300"/>
          <p14:tracePt t="198658" x="4197350" y="5473700"/>
          <p14:tracePt t="198675" x="4205288" y="5500688"/>
          <p14:tracePt t="198692" x="4224338" y="5537200"/>
          <p14:tracePt t="198708" x="4241800" y="5591175"/>
          <p14:tracePt t="198726" x="4251325" y="5635625"/>
          <p14:tracePt t="198743" x="4259263" y="5680075"/>
          <p14:tracePt t="198758" x="4276725" y="5697538"/>
          <p14:tracePt t="198775" x="4286250" y="5724525"/>
          <p14:tracePt t="198792" x="4286250" y="5741988"/>
          <p14:tracePt t="198808" x="4295775" y="5751513"/>
          <p14:tracePt t="198825" x="4303713" y="5761038"/>
          <p14:tracePt t="198842" x="4313238" y="5778500"/>
          <p14:tracePt t="198859" x="4313238" y="5786438"/>
          <p14:tracePt t="198875" x="4313238" y="5795963"/>
          <p14:tracePt t="198892" x="4322763" y="5805488"/>
          <p14:tracePt t="198909" x="4330700" y="5822950"/>
          <p14:tracePt t="198925" x="4348163" y="5832475"/>
          <p14:tracePt t="198941" x="4357688" y="5840413"/>
          <p14:tracePt t="198958" x="4357688" y="5849938"/>
          <p14:tracePt t="198977" x="4367213" y="5857875"/>
          <p14:tracePt t="198993" x="4384675" y="5867400"/>
          <p14:tracePt t="199009" x="4402138" y="5867400"/>
          <p14:tracePt t="199025" x="4446588" y="5867400"/>
          <p14:tracePt t="199042" x="4483100" y="5867400"/>
          <p14:tracePt t="199042" x="4500563" y="5867400"/>
          <p14:tracePt t="199062" x="4518025" y="5867400"/>
          <p14:tracePt t="199075" x="4537075" y="5867400"/>
          <p14:tracePt t="199092" x="4572000" y="5867400"/>
          <p14:tracePt t="199110" x="4643438" y="5867400"/>
          <p14:tracePt t="199125" x="4687888" y="5857875"/>
          <p14:tracePt t="199143" x="4705350" y="5840413"/>
          <p14:tracePt t="199159" x="4714875" y="5840413"/>
          <p14:tracePt t="199176" x="4724400" y="5840413"/>
          <p14:tracePt t="199218" x="4732338" y="5832475"/>
          <p14:tracePt t="204486" x="4732338" y="5822950"/>
          <p14:tracePt t="204939" x="4732338" y="5813425"/>
          <p14:tracePt t="204947" x="4732338" y="5805488"/>
          <p14:tracePt t="204959" x="4724400" y="5786438"/>
          <p14:tracePt t="204976" x="4697413" y="5761038"/>
          <p14:tracePt t="204994" x="4697413" y="5751513"/>
          <p14:tracePt t="205010" x="4687888" y="5741988"/>
          <p14:tracePt t="205026" x="4679950" y="5741988"/>
          <p14:tracePt t="205061" x="4660900" y="5715000"/>
          <p14:tracePt t="205362" x="4633913" y="5689600"/>
          <p14:tracePt t="205369" x="4616450" y="5662613"/>
          <p14:tracePt t="205378" x="4562475" y="5608638"/>
          <p14:tracePt t="205393" x="4510088" y="5564188"/>
          <p14:tracePt t="205410" x="4456113" y="5510213"/>
          <p14:tracePt t="205426" x="4429125" y="5465763"/>
          <p14:tracePt t="205443" x="4402138" y="5448300"/>
          <p14:tracePt t="205459" x="4394200" y="5429250"/>
          <p14:tracePt t="205476" x="4375150" y="5421313"/>
          <p14:tracePt t="205493" x="4357688" y="5411788"/>
          <p14:tracePt t="205510" x="4348163" y="5402263"/>
          <p14:tracePt t="205526" x="4330700" y="5394325"/>
          <p14:tracePt t="205561" x="4322763" y="5384800"/>
          <p14:tracePt t="205722" x="4295775" y="5376863"/>
          <p14:tracePt t="205729" x="4268788" y="5367338"/>
          <p14:tracePt t="205742" x="4224338" y="5340350"/>
          <p14:tracePt t="205759" x="4152900" y="5313363"/>
          <p14:tracePt t="205777" x="4071938" y="5286375"/>
          <p14:tracePt t="205793" x="4017963" y="5268913"/>
          <p14:tracePt t="205809" x="4000500" y="5259388"/>
          <p14:tracePt t="205826" x="3973513" y="5241925"/>
          <p14:tracePt t="205843" x="3965575" y="5233988"/>
          <p14:tracePt t="205859" x="3956050" y="5214938"/>
          <p14:tracePt t="205877" x="3919538" y="5180013"/>
          <p14:tracePt t="205893" x="3911600" y="5126038"/>
          <p14:tracePt t="205910" x="3919538" y="5027613"/>
          <p14:tracePt t="205926" x="3929063" y="5027613"/>
          <p14:tracePt t="206975" x="3938588" y="5027613"/>
          <p14:tracePt t="207726" x="3938588" y="5019675"/>
          <p14:tracePt t="207733" x="3983038" y="5010150"/>
          <p14:tracePt t="207743" x="4017963" y="4992688"/>
          <p14:tracePt t="207776" x="4017963" y="4965700"/>
          <p14:tracePt t="207796" x="4010025" y="4929188"/>
          <p14:tracePt t="207809" x="3983038" y="4830763"/>
          <p14:tracePt t="207826" x="3965575" y="4759325"/>
          <p14:tracePt t="207843" x="3938588" y="4679950"/>
          <p14:tracePt t="207859" x="3875088" y="4554538"/>
          <p14:tracePt t="207876" x="3803650" y="4429125"/>
          <p14:tracePt t="207893" x="3741738" y="4295775"/>
          <p14:tracePt t="207909" x="3652838" y="4170363"/>
          <p14:tracePt t="207926" x="3536950" y="4054475"/>
          <p14:tracePt t="207944" x="3455988" y="3992563"/>
          <p14:tracePt t="207960" x="3394075" y="3948113"/>
          <p14:tracePt t="207976" x="3348038" y="3929063"/>
          <p14:tracePt t="207993" x="3313113" y="3921125"/>
          <p14:tracePt t="208011" x="3295650" y="3911600"/>
          <p14:tracePt t="208026" x="3268663" y="3902075"/>
          <p14:tracePt t="208043" x="3214688" y="3894138"/>
          <p14:tracePt t="208043" x="3179763" y="3894138"/>
          <p14:tracePt t="208062" x="3152775" y="3894138"/>
          <p14:tracePt t="208075" x="2955925" y="3938588"/>
          <p14:tracePt t="208092" x="2874963" y="3956050"/>
          <p14:tracePt t="208109" x="2822575" y="3956050"/>
          <p14:tracePt t="208125" x="2795588" y="3956050"/>
          <p14:tracePt t="208142" x="2776538" y="3956050"/>
          <p14:tracePt t="208158" x="2751138" y="3948113"/>
          <p14:tracePt t="208175" x="2705100" y="3938588"/>
          <p14:tracePt t="208194" x="2687638" y="3938588"/>
          <p14:tracePt t="208210" x="2660650" y="3938588"/>
          <p14:tracePt t="208226" x="2652713" y="3938588"/>
          <p14:tracePt t="208243" x="2633663" y="3938588"/>
          <p14:tracePt t="208259" x="2608263" y="3929063"/>
          <p14:tracePt t="208276" x="2589213" y="3921125"/>
          <p14:tracePt t="208293" x="2581275" y="3921125"/>
          <p14:tracePt t="208326" x="2589213" y="3911600"/>
          <p14:tracePt t="208468" x="2625725" y="3902075"/>
          <p14:tracePt t="208476" x="2697163" y="3884613"/>
          <p14:tracePt t="208493" x="2741613" y="3876675"/>
          <p14:tracePt t="208510" x="2803525" y="3876675"/>
          <p14:tracePt t="208526" x="2857500" y="3876675"/>
          <p14:tracePt t="208543" x="2919413" y="3884613"/>
          <p14:tracePt t="208543" x="2946400" y="3884613"/>
          <p14:tracePt t="208562" x="2990850" y="3894138"/>
          <p14:tracePt t="208576" x="3179763" y="3894138"/>
          <p14:tracePt t="208594" x="3357563" y="3902075"/>
          <p14:tracePt t="208609" x="3527425" y="3902075"/>
          <p14:tracePt t="208626" x="3705225" y="3911600"/>
          <p14:tracePt t="208643" x="3867150" y="3911600"/>
          <p14:tracePt t="208660" x="4017963" y="3902075"/>
          <p14:tracePt t="208676" x="4205288" y="3867150"/>
          <p14:tracePt t="208694" x="4276725" y="3857625"/>
          <p14:tracePt t="208710" x="4313238" y="3857625"/>
          <p14:tracePt t="208726" x="4330700" y="3857625"/>
          <p14:tracePt t="208759" x="4348163" y="3857625"/>
          <p14:tracePt t="208776" x="4357688" y="3857625"/>
          <p14:tracePt t="208793" x="4402138" y="3857625"/>
          <p14:tracePt t="208810" x="4429125" y="3849688"/>
          <p14:tracePt t="208843" x="4446588" y="3849688"/>
          <p14:tracePt t="208906" x="4456113" y="3849688"/>
          <p14:tracePt t="208914" x="4465638" y="3849688"/>
          <p14:tracePt t="208930" x="4473575" y="3849688"/>
          <p14:tracePt t="208943" x="4491038" y="3849688"/>
          <p14:tracePt t="208960" x="4500563" y="3849688"/>
          <p14:tracePt t="208976" x="4518025" y="3849688"/>
          <p14:tracePt t="209009" x="4537075" y="3849688"/>
          <p14:tracePt t="209027" x="4545013" y="3849688"/>
          <p14:tracePt t="209043" x="4554538" y="3857625"/>
          <p14:tracePt t="209043" x="4572000" y="3867150"/>
          <p14:tracePt t="209063" x="4581525" y="3867150"/>
          <p14:tracePt t="209078" x="4589463" y="3867150"/>
          <p14:tracePt t="209094" x="4589463" y="3876675"/>
          <p14:tracePt t="209109" x="4598988" y="3876675"/>
          <p14:tracePt t="209147" x="4608513" y="3876675"/>
          <p14:tracePt t="209155" x="4616450" y="3876675"/>
          <p14:tracePt t="209163" x="4625975" y="3876675"/>
          <p14:tracePt t="209179" x="4633913" y="3876675"/>
          <p14:tracePt t="209192" x="4643438" y="3876675"/>
          <p14:tracePt t="209209" x="4660900" y="3894138"/>
          <p14:tracePt t="209225" x="4679950" y="3902075"/>
          <p14:tracePt t="209242" x="4697413" y="3921125"/>
          <p14:tracePt t="209258" x="4714875" y="3921125"/>
          <p14:tracePt t="209275" x="4759325" y="3921125"/>
          <p14:tracePt t="209291" x="4786313" y="3929063"/>
          <p14:tracePt t="209309" x="4803775" y="3929063"/>
          <p14:tracePt t="209326" x="4875213" y="3929063"/>
          <p14:tracePt t="209344" x="4911725" y="3938588"/>
          <p14:tracePt t="209361" x="4938713" y="3938588"/>
          <p14:tracePt t="209376" x="4965700" y="3938588"/>
          <p14:tracePt t="209393" x="5000625" y="3983038"/>
          <p14:tracePt t="209409" x="5045075" y="4098925"/>
          <p14:tracePt t="209426" x="5054600" y="4259263"/>
          <p14:tracePt t="209443" x="5045075" y="4349750"/>
          <p14:tracePt t="209476" x="5037138" y="4349750"/>
          <p14:tracePt t="209493" x="5045075" y="4330700"/>
          <p14:tracePt t="209766" x="5054600" y="4305300"/>
          <p14:tracePt t="209774" x="5064125" y="4286250"/>
          <p14:tracePt t="209782" x="5081588" y="4259263"/>
          <p14:tracePt t="209793" x="5099050" y="4206875"/>
          <p14:tracePt t="209810" x="5153025" y="4162425"/>
          <p14:tracePt t="209826" x="5278438" y="4037013"/>
          <p14:tracePt t="209844" x="5411788" y="3894138"/>
          <p14:tracePt t="209861" x="5537200" y="3805238"/>
          <p14:tracePt t="209877" x="5599113" y="3768725"/>
          <p14:tracePt t="209893" x="5626100" y="3759200"/>
          <p14:tracePt t="209910" x="5626100" y="3751263"/>
          <p14:tracePt t="209926" x="5635625" y="3751263"/>
          <p14:tracePt t="209943" x="5635625" y="3741738"/>
          <p14:tracePt t="209960" x="5635625" y="3733800"/>
          <p14:tracePt t="210024" x="5626100" y="3724275"/>
          <p14:tracePt t="210064" x="5616575" y="3714750"/>
          <p14:tracePt t="210072" x="5608638" y="3714750"/>
          <p14:tracePt t="210080" x="5589588" y="3706813"/>
          <p14:tracePt t="210092" x="5554663" y="3706813"/>
          <p14:tracePt t="210108" x="5483225" y="3706813"/>
          <p14:tracePt t="210127" x="5421313" y="3706813"/>
          <p14:tracePt t="210143" x="5357813" y="3706813"/>
          <p14:tracePt t="210159" x="5303838" y="3706813"/>
          <p14:tracePt t="210176" x="5286375" y="3706813"/>
          <p14:tracePt t="210193" x="5278438" y="3706813"/>
          <p14:tracePt t="210210" x="5259388" y="3706813"/>
          <p14:tracePt t="210226" x="5241925" y="3706813"/>
          <p14:tracePt t="210244" x="5232400" y="3706813"/>
          <p14:tracePt t="210260" x="5197475" y="3706813"/>
          <p14:tracePt t="210276" x="5143500" y="3706813"/>
          <p14:tracePt t="210293" x="5081588" y="3714750"/>
          <p14:tracePt t="210310" x="5010150" y="3724275"/>
          <p14:tracePt t="210326" x="4956175" y="3724275"/>
          <p14:tracePt t="210344" x="4911725" y="3724275"/>
          <p14:tracePt t="210360" x="4848225" y="3724275"/>
          <p14:tracePt t="210376" x="4813300" y="3724275"/>
          <p14:tracePt t="210393" x="4768850" y="3724275"/>
          <p14:tracePt t="210410" x="4705350" y="3724275"/>
          <p14:tracePt t="210426" x="4660900" y="3724275"/>
          <p14:tracePt t="210443" x="4598988" y="3706813"/>
          <p14:tracePt t="210460" x="4545013" y="3697288"/>
          <p14:tracePt t="210476" x="4483100" y="3697288"/>
          <p14:tracePt t="210494" x="4456113" y="3687763"/>
          <p14:tracePt t="210511" x="4446588" y="3687763"/>
          <p14:tracePt t="210543" x="4456113" y="3687763"/>
          <p14:tracePt t="210720" x="4465638" y="3697288"/>
          <p14:tracePt t="210728" x="4491038" y="3697288"/>
          <p14:tracePt t="210745" x="4537075" y="3706813"/>
          <p14:tracePt t="210761" x="4581525" y="3706813"/>
          <p14:tracePt t="210776" x="4616450" y="3706813"/>
          <p14:tracePt t="210793" x="4660900" y="3706813"/>
          <p14:tracePt t="210810" x="4679950" y="3706813"/>
          <p14:tracePt t="210826" x="4705350" y="3706813"/>
          <p14:tracePt t="210843" x="4741863" y="3706813"/>
          <p14:tracePt t="210860" x="4786313" y="3714750"/>
          <p14:tracePt t="210877" x="4848225" y="3724275"/>
          <p14:tracePt t="210893" x="4875213" y="3733800"/>
          <p14:tracePt t="210909" x="4894263" y="3741738"/>
          <p14:tracePt t="210926" x="4911725" y="3741738"/>
          <p14:tracePt t="210943" x="4921250" y="3741738"/>
          <p14:tracePt t="211849" x="4929188" y="3741738"/>
          <p14:tracePt t="212577" x="4938713" y="3741738"/>
          <p14:tracePt t="212583" x="4938713" y="3733800"/>
          <p14:tracePt t="212593" x="4946650" y="3733800"/>
          <p14:tracePt t="213507" x="4946650" y="3741738"/>
          <p14:tracePt t="213655" x="4921250" y="3751263"/>
          <p14:tracePt t="213663" x="4911725" y="3751263"/>
          <p14:tracePt t="213677" x="4894263" y="3751263"/>
          <p14:tracePt t="213694" x="4875213" y="3759200"/>
          <p14:tracePt t="213711" x="4867275" y="3759200"/>
          <p14:tracePt t="213727" x="4848225" y="3759200"/>
          <p14:tracePt t="213743" x="4840288" y="3759200"/>
          <p14:tracePt t="213760" x="4822825" y="3759200"/>
          <p14:tracePt t="213793" x="4830763" y="3759200"/>
          <p14:tracePt t="214108" x="4840288" y="3759200"/>
          <p14:tracePt t="214141" x="4848225" y="3759200"/>
          <p14:tracePt t="214157" x="4857750" y="3759200"/>
          <p14:tracePt t="214173" x="4857750" y="3768725"/>
          <p14:tracePt t="214501" x="4857750" y="3778250"/>
          <p14:tracePt t="214525" x="4857750" y="3768725"/>
          <p14:tracePt t="214697" x="4857750" y="3778250"/>
          <p14:tracePt t="214915" x="4867275" y="3778250"/>
          <p14:tracePt t="215041" x="4875213" y="3778250"/>
          <p14:tracePt t="215291" x="4875213" y="3768725"/>
          <p14:tracePt t="215299" x="4884738" y="3759200"/>
          <p14:tracePt t="215310" x="4884738" y="3751263"/>
          <p14:tracePt t="215327" x="4884738" y="3759200"/>
          <p14:tracePt t="215463" x="4894263" y="3768725"/>
          <p14:tracePt t="215471" x="4894263" y="3786188"/>
          <p14:tracePt t="215488" x="4894263" y="3795713"/>
          <p14:tracePt t="215496" x="4894263" y="3805238"/>
          <p14:tracePt t="215510" x="4894263" y="3813175"/>
          <p14:tracePt t="215527" x="4894263" y="3830638"/>
          <p14:tracePt t="215544" x="4894263" y="3849688"/>
          <p14:tracePt t="215562" x="4875213" y="3867150"/>
          <p14:tracePt t="215577" x="4848225" y="3911600"/>
          <p14:tracePt t="215594" x="4813300" y="3965575"/>
          <p14:tracePt t="215612" x="4776788" y="4019550"/>
          <p14:tracePt t="215628" x="4751388" y="4064000"/>
          <p14:tracePt t="215644" x="4732338" y="4116388"/>
          <p14:tracePt t="215660" x="4714875" y="4143375"/>
          <p14:tracePt t="215677" x="4697413" y="4162425"/>
          <p14:tracePt t="215694" x="4697413" y="4170363"/>
          <p14:tracePt t="215710" x="4687888" y="4179888"/>
          <p14:tracePt t="215727" x="4687888" y="4187825"/>
          <p14:tracePt t="215769" x="4670425" y="4187825"/>
          <p14:tracePt t="215791" x="4670425" y="4197350"/>
          <p14:tracePt t="215800" x="4660900" y="4206875"/>
          <p14:tracePt t="215810" x="4652963" y="4224338"/>
          <p14:tracePt t="215827" x="4643438" y="4241800"/>
          <p14:tracePt t="215844" x="4625975" y="4241800"/>
          <p14:tracePt t="215860" x="4608513" y="4259263"/>
          <p14:tracePt t="215878" x="4589463" y="4286250"/>
          <p14:tracePt t="215894" x="4562475" y="4295775"/>
          <p14:tracePt t="215910" x="4545013" y="4313238"/>
          <p14:tracePt t="215927" x="4537075" y="4322763"/>
          <p14:tracePt t="215960" x="4527550" y="4340225"/>
          <p14:tracePt t="216065" x="4518025" y="4340225"/>
          <p14:tracePt t="216073" x="4518025" y="4349750"/>
          <p14:tracePt t="216089" x="4518025" y="4357688"/>
          <p14:tracePt t="216097" x="4518025" y="4367213"/>
          <p14:tracePt t="216168" x="4510088" y="4376738"/>
          <p14:tracePt t="216183" x="4500563" y="4384675"/>
          <p14:tracePt t="216191" x="4491038" y="4394200"/>
          <p14:tracePt t="216199" x="4483100" y="4394200"/>
          <p14:tracePt t="216215" x="4483100" y="4402138"/>
          <p14:tracePt t="216227" x="4473575" y="4402138"/>
          <p14:tracePt t="216244" x="4456113" y="4411663"/>
          <p14:tracePt t="216261" x="4446588" y="4411663"/>
          <p14:tracePt t="216293" x="4438650" y="4411663"/>
          <p14:tracePt t="216387" x="4438650" y="4421188"/>
          <p14:tracePt t="216810" x="4438650" y="4429125"/>
          <p14:tracePt t="216825" x="4429125" y="4438650"/>
          <p14:tracePt t="216833" x="4419600" y="4448175"/>
          <p14:tracePt t="216864" x="4411663" y="4456113"/>
          <p14:tracePt t="216871" x="4402138" y="4456113"/>
          <p14:tracePt t="216880" x="4394200" y="4473575"/>
          <p14:tracePt t="216896" x="4384675" y="4492625"/>
          <p14:tracePt t="216911" x="4357688" y="4527550"/>
          <p14:tracePt t="216927" x="4340225" y="4554538"/>
          <p14:tracePt t="216944" x="4330700" y="4564063"/>
          <p14:tracePt t="216960" x="4313238" y="4581525"/>
          <p14:tracePt t="216977" x="4313238" y="4591050"/>
          <p14:tracePt t="216994" x="4303713" y="4591050"/>
          <p14:tracePt t="217013" x="4295775" y="4598988"/>
          <p14:tracePt t="217028" x="4295775" y="4608513"/>
          <p14:tracePt t="217044" x="4295775" y="4616450"/>
          <p14:tracePt t="217062" x="4286250" y="4625975"/>
          <p14:tracePt t="217077" x="4286250" y="4635500"/>
          <p14:tracePt t="217094" x="4268788" y="4643438"/>
          <p14:tracePt t="217110" x="4268788" y="4652963"/>
          <p14:tracePt t="220651" x="4241800" y="4652963"/>
          <p14:tracePt t="220656" x="4197350" y="4662488"/>
          <p14:tracePt t="220663" x="4152900" y="4670425"/>
          <p14:tracePt t="220678" x="4143375" y="4679950"/>
          <p14:tracePt t="220694" x="4108450" y="4697413"/>
          <p14:tracePt t="220887" x="4037013" y="4706938"/>
          <p14:tracePt t="220894" x="3911600" y="4724400"/>
          <p14:tracePt t="220911" x="3795713" y="4751388"/>
          <p14:tracePt t="220928" x="3714750" y="4759325"/>
          <p14:tracePt t="220944" x="3687763" y="4759325"/>
          <p14:tracePt t="220961" x="3679825" y="4759325"/>
          <p14:tracePt t="220977" x="3670300" y="4759325"/>
          <p14:tracePt t="221034" x="3652838" y="4759325"/>
          <p14:tracePt t="221042" x="3625850" y="4751388"/>
          <p14:tracePt t="221050" x="3608388" y="4751388"/>
          <p14:tracePt t="221061" x="3554413" y="4751388"/>
          <p14:tracePt t="221078" x="3536950" y="4759325"/>
          <p14:tracePt t="221095" x="3517900" y="4759325"/>
          <p14:tracePt t="221112" x="3473450" y="4778375"/>
          <p14:tracePt t="221129" x="3419475" y="4795838"/>
          <p14:tracePt t="221144" x="3357563" y="4813300"/>
          <p14:tracePt t="221161" x="3276600" y="4830763"/>
          <p14:tracePt t="221179" x="3170238" y="4849813"/>
          <p14:tracePt t="221195" x="3027363" y="4876800"/>
          <p14:tracePt t="221212" x="2928938" y="4894263"/>
          <p14:tracePt t="221228" x="2867025" y="4894263"/>
          <p14:tracePt t="221244" x="2776538" y="4894263"/>
          <p14:tracePt t="221262" x="2759075" y="4894263"/>
          <p14:tracePt t="221279" x="2751138" y="4894263"/>
          <p14:tracePt t="221294" x="2724150" y="4902200"/>
          <p14:tracePt t="221311" x="2679700" y="4911725"/>
          <p14:tracePt t="221327" x="2608263" y="4929188"/>
          <p14:tracePt t="221344" x="2527300" y="4948238"/>
          <p14:tracePt t="221361" x="2465388" y="4965700"/>
          <p14:tracePt t="221379" x="2455863" y="4973638"/>
          <p14:tracePt t="221411" x="2446338" y="4973638"/>
          <p14:tracePt t="221464" x="2428875" y="4973638"/>
          <p14:tracePt t="221472" x="2419350" y="4973638"/>
          <p14:tracePt t="221480" x="2401888" y="4973638"/>
          <p14:tracePt t="221497" x="2393950" y="4983163"/>
          <p14:tracePt t="221513" x="2374900" y="4983163"/>
          <p14:tracePt t="221529" x="2357438" y="4992688"/>
          <p14:tracePt t="221545" x="2339975" y="5000625"/>
          <p14:tracePt t="221563" x="2322513" y="5000625"/>
          <p14:tracePt t="221578" x="2312988" y="5000625"/>
          <p14:tracePt t="221594" x="2295525" y="5000625"/>
          <p14:tracePt t="221611" x="2276475" y="5010150"/>
          <p14:tracePt t="221628" x="2214563" y="5019675"/>
          <p14:tracePt t="221645" x="2160588" y="5027613"/>
          <p14:tracePt t="221662" x="2133600" y="5027613"/>
          <p14:tracePt t="221678" x="2125663" y="5027613"/>
          <p14:tracePt t="221711" x="2116138" y="5027613"/>
          <p14:tracePt t="221762" x="2116138" y="5045075"/>
          <p14:tracePt t="221786" x="2098675" y="5081588"/>
          <p14:tracePt t="221794" x="2062163" y="5153025"/>
          <p14:tracePt t="221803" x="2044700" y="5224463"/>
          <p14:tracePt t="221811" x="1990725" y="5357813"/>
          <p14:tracePt t="221827" x="1973263" y="5394325"/>
          <p14:tracePt t="221844" x="1973263" y="5402263"/>
          <p14:tracePt t="221861" x="1955800" y="5448300"/>
          <p14:tracePt t="221894" x="1955800" y="5438775"/>
          <p14:tracePt t="222130" x="1955800" y="5421313"/>
          <p14:tracePt t="222138" x="1955800" y="5411788"/>
          <p14:tracePt t="222154" x="1965325" y="5402263"/>
          <p14:tracePt t="222163" x="1965325" y="5394325"/>
          <p14:tracePt t="222178" x="1973263" y="5367338"/>
          <p14:tracePt t="222195" x="2000250" y="5322888"/>
          <p14:tracePt t="222211" x="2027238" y="5268913"/>
          <p14:tracePt t="222228" x="2062163" y="5241925"/>
          <p14:tracePt t="222245" x="2133600" y="5162550"/>
          <p14:tracePt t="222263" x="2143125" y="5153025"/>
          <p14:tracePt t="222279" x="2143125" y="5143500"/>
          <p14:tracePt t="222295" x="2152650" y="5135563"/>
          <p14:tracePt t="222311" x="2160588" y="5135563"/>
          <p14:tracePt t="222328" x="2170113" y="5126038"/>
          <p14:tracePt t="222344" x="2197100" y="5116513"/>
          <p14:tracePt t="222361" x="2214563" y="5108575"/>
          <p14:tracePt t="222378" x="2224088" y="5091113"/>
          <p14:tracePt t="222395" x="2232025" y="5081588"/>
          <p14:tracePt t="222412" x="2251075" y="5064125"/>
          <p14:tracePt t="222429" x="2259013" y="5045075"/>
          <p14:tracePt t="222444" x="2259013" y="5037138"/>
          <p14:tracePt t="222478" x="2259013" y="5027613"/>
          <p14:tracePt t="222494" x="2259013" y="5019675"/>
          <p14:tracePt t="222511" x="2251075" y="5019675"/>
          <p14:tracePt t="222615" x="2241550" y="5019675"/>
          <p14:tracePt t="222623" x="2232025" y="5027613"/>
          <p14:tracePt t="222638" x="2232025" y="5037138"/>
          <p14:tracePt t="222655" x="2251075" y="5037138"/>
          <p14:tracePt t="222859" x="2276475" y="5045075"/>
          <p14:tracePt t="222865" x="2312988" y="5045075"/>
          <p14:tracePt t="222878" x="2401888" y="5045075"/>
          <p14:tracePt t="222895" x="2509838" y="5045075"/>
          <p14:tracePt t="222912" x="2608263" y="5045075"/>
          <p14:tracePt t="222929" x="2652713" y="5045075"/>
          <p14:tracePt t="222945" x="2670175" y="5045075"/>
          <p14:tracePt t="222961" x="2705100" y="5064125"/>
          <p14:tracePt t="222978" x="2759075" y="5081588"/>
          <p14:tracePt t="222995" x="2813050" y="5091113"/>
          <p14:tracePt t="223011" x="2884488" y="5091113"/>
          <p14:tracePt t="223028" x="2928938" y="5091113"/>
          <p14:tracePt t="223045" x="3000375" y="5091113"/>
          <p14:tracePt t="223063" x="3054350" y="5091113"/>
          <p14:tracePt t="223078" x="3098800" y="5091113"/>
          <p14:tracePt t="223095" x="3125788" y="5091113"/>
          <p14:tracePt t="223111" x="3152775" y="5091113"/>
          <p14:tracePt t="223128" x="3179763" y="5099050"/>
          <p14:tracePt t="223146" x="3214688" y="5126038"/>
          <p14:tracePt t="223163" x="3259138" y="5135563"/>
          <p14:tracePt t="223180" x="3313113" y="5135563"/>
          <p14:tracePt t="223195" x="3367088" y="5135563"/>
          <p14:tracePt t="223212" x="3411538" y="5135563"/>
          <p14:tracePt t="223228" x="3465513" y="5135563"/>
          <p14:tracePt t="223245" x="3509963" y="5116513"/>
          <p14:tracePt t="223261" x="3562350" y="5108575"/>
          <p14:tracePt t="223278" x="3581400" y="5099050"/>
          <p14:tracePt t="223295" x="3625850" y="5099050"/>
          <p14:tracePt t="223311" x="3670300" y="5099050"/>
          <p14:tracePt t="223328" x="3724275" y="5081588"/>
          <p14:tracePt t="223345" x="3768725" y="5072063"/>
          <p14:tracePt t="223361" x="3795713" y="5072063"/>
          <p14:tracePt t="223378" x="3822700" y="5072063"/>
          <p14:tracePt t="223395" x="3840163" y="5072063"/>
          <p14:tracePt t="223413" x="3857625" y="5072063"/>
          <p14:tracePt t="223429" x="3894138" y="5072063"/>
          <p14:tracePt t="223445" x="3938588" y="5072063"/>
          <p14:tracePt t="223462" x="3983038" y="5072063"/>
          <p14:tracePt t="223478" x="4017963" y="5072063"/>
          <p14:tracePt t="223495" x="4037013" y="5081588"/>
          <p14:tracePt t="223511" x="4054475" y="5081588"/>
          <p14:tracePt t="223528" x="4062413" y="5081588"/>
          <p14:tracePt t="223545" x="4062413" y="5091113"/>
          <p14:tracePt t="225318" x="4037013" y="5091113"/>
          <p14:tracePt t="225761" x="3990975" y="5091113"/>
          <p14:tracePt t="225769" x="3929063" y="5064125"/>
          <p14:tracePt t="225778" x="3776663" y="5045075"/>
          <p14:tracePt t="225795" x="3625850" y="5027613"/>
          <p14:tracePt t="225811" x="3490913" y="5027613"/>
          <p14:tracePt t="225828" x="3295650" y="5037138"/>
          <p14:tracePt t="225845" x="3116263" y="5037138"/>
          <p14:tracePt t="225862" x="2928938" y="5037138"/>
          <p14:tracePt t="225879" x="2867025" y="5037138"/>
          <p14:tracePt t="225895" x="2830513" y="5037138"/>
          <p14:tracePt t="225911" x="2822575" y="5037138"/>
          <p14:tracePt t="225928" x="2813050" y="5037138"/>
          <p14:tracePt t="225945" x="2803525" y="5037138"/>
          <p14:tracePt t="225963" x="2786063" y="5037138"/>
          <p14:tracePt t="225980" x="2768600" y="5027613"/>
          <p14:tracePt t="225995" x="2741613" y="5019675"/>
          <p14:tracePt t="226011" x="2697163" y="5000625"/>
          <p14:tracePt t="226028" x="2633663" y="4983163"/>
          <p14:tracePt t="226045" x="2562225" y="4973638"/>
          <p14:tracePt t="226045" x="2536825" y="4973638"/>
          <p14:tracePt t="226065" x="2500313" y="4973638"/>
          <p14:tracePt t="226078" x="2465388" y="4973638"/>
          <p14:tracePt t="226095" x="2428875" y="4973638"/>
          <p14:tracePt t="226113" x="2411413" y="4973638"/>
          <p14:tracePt t="226130" x="2401888" y="4973638"/>
          <p14:tracePt t="226145" x="2384425" y="4973638"/>
          <p14:tracePt t="226161" x="2366963" y="4973638"/>
          <p14:tracePt t="226195" x="2347913" y="4983163"/>
          <p14:tracePt t="226223" x="2322513" y="4992688"/>
          <p14:tracePt t="226230" x="2268538" y="5010150"/>
          <p14:tracePt t="226246" x="2224088" y="5027613"/>
          <p14:tracePt t="226262" x="2197100" y="5037138"/>
          <p14:tracePt t="226278" x="2179638" y="5037138"/>
          <p14:tracePt t="226295" x="2160588" y="5037138"/>
          <p14:tracePt t="226312" x="2125663" y="5027613"/>
          <p14:tracePt t="226328" x="2089150" y="5010150"/>
          <p14:tracePt t="226345" x="2081213" y="5010150"/>
          <p14:tracePt t="226362" x="2062163" y="5010150"/>
          <p14:tracePt t="226379" x="2044700" y="5010150"/>
          <p14:tracePt t="226396" x="2036763" y="5010150"/>
          <p14:tracePt t="226412" x="2017713" y="5010150"/>
          <p14:tracePt t="226429" x="2009775" y="5010150"/>
          <p14:tracePt t="226445" x="2000250" y="5010150"/>
          <p14:tracePt t="226462" x="2000250" y="5019675"/>
          <p14:tracePt t="226503" x="2009775" y="5019675"/>
          <p14:tracePt t="226519" x="2009775" y="5010150"/>
          <p14:tracePt t="226527" x="2027238" y="5010150"/>
          <p14:tracePt t="226535" x="2044700" y="5010150"/>
          <p14:tracePt t="226552" x="2071688" y="5010150"/>
          <p14:tracePt t="226562" x="2116138" y="5010150"/>
          <p14:tracePt t="226579" x="2170113" y="5010150"/>
          <p14:tracePt t="226594" x="2251075" y="5010150"/>
          <p14:tracePt t="226611" x="2374900" y="5010150"/>
          <p14:tracePt t="226627" x="2581275" y="5000625"/>
          <p14:tracePt t="226645" x="2714625" y="4973638"/>
          <p14:tracePt t="226662" x="2803525" y="4965700"/>
          <p14:tracePt t="226679" x="2874963" y="4956175"/>
          <p14:tracePt t="226695" x="2928938" y="4956175"/>
          <p14:tracePt t="226712" x="2973388" y="4956175"/>
          <p14:tracePt t="226728" x="3017838" y="4956175"/>
          <p14:tracePt t="226745" x="3081338" y="4956175"/>
          <p14:tracePt t="226762" x="3116263" y="4956175"/>
          <p14:tracePt t="226778" x="3160713" y="4956175"/>
          <p14:tracePt t="226795" x="3224213" y="4965700"/>
          <p14:tracePt t="226812" x="3268663" y="4973638"/>
          <p14:tracePt t="226828" x="3303588" y="4973638"/>
          <p14:tracePt t="226845" x="3313113" y="4983163"/>
          <p14:tracePt t="226862" x="3348038" y="4983163"/>
          <p14:tracePt t="226879" x="3394075" y="4983163"/>
          <p14:tracePt t="226896" x="3446463" y="4983163"/>
          <p14:tracePt t="226912" x="3509963" y="4983163"/>
          <p14:tracePt t="226928" x="3581400" y="4983163"/>
          <p14:tracePt t="226945" x="3633788" y="4973638"/>
          <p14:tracePt t="226962" x="3687763" y="4973638"/>
          <p14:tracePt t="226978" x="3732213" y="4965700"/>
          <p14:tracePt t="226995" x="3795713" y="4965700"/>
          <p14:tracePt t="227013" x="3840163" y="4965700"/>
          <p14:tracePt t="227028" x="3894138" y="4965700"/>
          <p14:tracePt t="227045" x="3956050" y="4965700"/>
          <p14:tracePt t="227063" x="4027488" y="4965700"/>
          <p14:tracePt t="227078" x="4089400" y="4965700"/>
          <p14:tracePt t="227095" x="4133850" y="4965700"/>
          <p14:tracePt t="227113" x="4232275" y="4965700"/>
          <p14:tracePt t="227130" x="4313238" y="4983163"/>
          <p14:tracePt t="227146" x="4411663" y="5000625"/>
          <p14:tracePt t="227162" x="4510088" y="5019675"/>
          <p14:tracePt t="227179" x="4572000" y="5037138"/>
          <p14:tracePt t="227195" x="4643438" y="5045075"/>
          <p14:tracePt t="227211" x="4705350" y="5064125"/>
          <p14:tracePt t="227229" x="4741863" y="5072063"/>
          <p14:tracePt t="227245" x="4751388" y="5072063"/>
          <p14:tracePt t="229896" x="4795838" y="5099050"/>
          <p14:tracePt t="230355" x="4894263" y="5170488"/>
          <p14:tracePt t="230362" x="5241925" y="5384800"/>
          <p14:tracePt t="230379" x="5653088" y="5537200"/>
          <p14:tracePt t="230395" x="5911850" y="5626100"/>
          <p14:tracePt t="230412" x="5946775" y="5643563"/>
          <p14:tracePt t="230445" x="5884863" y="5662613"/>
          <p14:tracePt t="230526" x="5751513" y="5697538"/>
          <p14:tracePt t="230534" x="5643563" y="5734050"/>
          <p14:tracePt t="230546" x="5411788" y="5795963"/>
          <p14:tracePt t="230546" x="5303838" y="5805488"/>
          <p14:tracePt t="230565" x="5126038" y="5805488"/>
          <p14:tracePt t="230580" x="4929188" y="5761038"/>
          <p14:tracePt t="230596" x="4714875" y="5670550"/>
          <p14:tracePt t="230612" x="4537075" y="5581650"/>
          <p14:tracePt t="230629" x="4402138" y="5500688"/>
          <p14:tracePt t="230646" x="4268788" y="5421313"/>
          <p14:tracePt t="230662" x="4098925" y="5349875"/>
          <p14:tracePt t="230679" x="3884613" y="5330825"/>
          <p14:tracePt t="230695" x="3616325" y="5313363"/>
          <p14:tracePt t="230712" x="3089275" y="5376863"/>
          <p14:tracePt t="230730" x="2919413" y="5411788"/>
          <p14:tracePt t="230745" x="2867025" y="5411788"/>
          <p14:tracePt t="230762" x="2822575" y="5411788"/>
          <p14:tracePt t="230778" x="2786063" y="5421313"/>
          <p14:tracePt t="230796" x="2741613" y="5421313"/>
          <p14:tracePt t="230812" x="2660650" y="5421313"/>
          <p14:tracePt t="230830" x="2608263" y="5411788"/>
          <p14:tracePt t="230846" x="2536825" y="5394325"/>
          <p14:tracePt t="230862" x="2465388" y="5367338"/>
          <p14:tracePt t="230879" x="2419350" y="5349875"/>
          <p14:tracePt t="230896" x="2357438" y="5349875"/>
          <p14:tracePt t="230912" x="2330450" y="5349875"/>
          <p14:tracePt t="230929" x="2322513" y="5349875"/>
          <p14:tracePt t="230946" x="2330450" y="5349875"/>
          <p14:tracePt t="231010" x="2339975" y="5349875"/>
          <p14:tracePt t="231018" x="2366963" y="5349875"/>
          <p14:tracePt t="231029" x="2428875" y="5340350"/>
          <p14:tracePt t="231046" x="2536825" y="5340350"/>
          <p14:tracePt t="231046" x="2625725" y="5340350"/>
          <p14:tracePt t="231065" x="2732088" y="5340350"/>
          <p14:tracePt t="231079" x="3062288" y="5313363"/>
          <p14:tracePt t="231095" x="3241675" y="5286375"/>
          <p14:tracePt t="231111" x="3367088" y="5278438"/>
          <p14:tracePt t="231129" x="3455988" y="5278438"/>
          <p14:tracePt t="231146" x="3500438" y="5286375"/>
          <p14:tracePt t="231179" x="3473450" y="5268913"/>
          <p14:tracePt t="231254" x="3411538" y="5251450"/>
          <p14:tracePt t="231262" x="3286125" y="5214938"/>
          <p14:tracePt t="231278" x="3160713" y="5197475"/>
          <p14:tracePt t="231295" x="3036888" y="5197475"/>
          <p14:tracePt t="231312" x="2946400" y="5197475"/>
          <p14:tracePt t="231329" x="2840038" y="5197475"/>
          <p14:tracePt t="231345" x="2776538" y="5207000"/>
          <p14:tracePt t="231379" x="2786063" y="5214938"/>
          <p14:tracePt t="231434" x="2822575" y="5214938"/>
          <p14:tracePt t="231441" x="2857500" y="5224463"/>
          <p14:tracePt t="231448" x="2884488" y="5224463"/>
          <p14:tracePt t="231462" x="2965450" y="5224463"/>
          <p14:tracePt t="231479" x="3197225" y="5180013"/>
          <p14:tracePt t="231496" x="3303588" y="5135563"/>
          <p14:tracePt t="231512" x="3313113" y="5135563"/>
          <p14:tracePt t="231545" x="3313113" y="5116513"/>
          <p14:tracePt t="231574" x="3295650" y="5108575"/>
          <p14:tracePt t="231582" x="3268663" y="5108575"/>
          <p14:tracePt t="231595" x="3224213" y="5091113"/>
          <p14:tracePt t="231612" x="3133725" y="5072063"/>
          <p14:tracePt t="231629" x="3116263" y="5064125"/>
          <p14:tracePt t="231663" x="3160713" y="5072063"/>
          <p14:tracePt t="231722" x="3224213" y="5081588"/>
          <p14:tracePt t="231730" x="3419475" y="5081588"/>
          <p14:tracePt t="231747" x="3687763" y="5064125"/>
          <p14:tracePt t="231762" x="3956050" y="5019675"/>
          <p14:tracePt t="231779" x="4170363" y="4956175"/>
          <p14:tracePt t="231796" x="4259263" y="4921250"/>
          <p14:tracePt t="231812" x="4268788" y="4911725"/>
          <p14:tracePt t="231829" x="4268788" y="4884738"/>
          <p14:tracePt t="231845" x="4197350" y="4830763"/>
          <p14:tracePt t="231862" x="3929063" y="4786313"/>
          <p14:tracePt t="231879" x="3660775" y="4768850"/>
          <p14:tracePt t="231896" x="3367088" y="4759325"/>
          <p14:tracePt t="231912" x="3062288" y="4759325"/>
          <p14:tracePt t="231929" x="2776538" y="4759325"/>
          <p14:tracePt t="231946" x="2571750" y="4759325"/>
          <p14:tracePt t="231962" x="2322513" y="4786313"/>
          <p14:tracePt t="231980" x="2197100" y="4805363"/>
          <p14:tracePt t="231996" x="2133600" y="4805363"/>
          <p14:tracePt t="232012" x="2081213" y="4805363"/>
          <p14:tracePt t="232029" x="2036763" y="4805363"/>
          <p14:tracePt t="232045" x="1990725" y="4805363"/>
          <p14:tracePt t="232064" x="1901825" y="4813300"/>
          <p14:tracePt t="232079" x="1758950" y="4822825"/>
          <p14:tracePt t="232095" x="1633538" y="4849813"/>
          <p14:tracePt t="232112" x="1581150" y="4857750"/>
          <p14:tracePt t="232145" x="1571625" y="4857750"/>
          <p14:tracePt t="232162" x="1571625" y="4867275"/>
          <p14:tracePt t="232179" x="1571625" y="4894263"/>
          <p14:tracePt t="232195" x="1589088" y="4929188"/>
          <p14:tracePt t="232213" x="1652588" y="5010150"/>
          <p14:tracePt t="232229" x="1866900" y="5143500"/>
          <p14:tracePt t="232247" x="2081213" y="5214938"/>
          <p14:tracePt t="232262" x="2268538" y="5259388"/>
          <p14:tracePt t="232279" x="2438400" y="5295900"/>
          <p14:tracePt t="232296" x="2589213" y="5313363"/>
          <p14:tracePt t="232313" x="2768600" y="5330825"/>
          <p14:tracePt t="232329" x="2911475" y="5313363"/>
          <p14:tracePt t="232346" x="3017838" y="5295900"/>
          <p14:tracePt t="232362" x="3098800" y="5286375"/>
          <p14:tracePt t="232380" x="3143250" y="5286375"/>
          <p14:tracePt t="232397" x="3214688" y="5278438"/>
          <p14:tracePt t="232412" x="3340100" y="5259388"/>
          <p14:tracePt t="232429" x="3482975" y="5233988"/>
          <p14:tracePt t="232446" x="3554413" y="5214938"/>
          <p14:tracePt t="232463" x="3589338" y="5214938"/>
          <p14:tracePt t="232495" x="3589338" y="5207000"/>
          <p14:tracePt t="232520" x="3571875" y="5207000"/>
          <p14:tracePt t="232536" x="3536950" y="5207000"/>
          <p14:tracePt t="232545" x="3465513" y="5197475"/>
          <p14:tracePt t="232564" x="3384550" y="5197475"/>
          <p14:tracePt t="232580" x="3313113" y="5197475"/>
          <p14:tracePt t="232595" x="3286125" y="5207000"/>
          <p14:tracePt t="232631" x="3286125" y="5233988"/>
          <p14:tracePt t="232647" x="3286125" y="5251450"/>
          <p14:tracePt t="232663" x="3303588" y="5295900"/>
          <p14:tracePt t="232679" x="3330575" y="5349875"/>
          <p14:tracePt t="232696" x="3384550" y="5384800"/>
          <p14:tracePt t="232712" x="3438525" y="5394325"/>
          <p14:tracePt t="232729" x="3500438" y="5402263"/>
          <p14:tracePt t="232746" x="3517900" y="5402263"/>
          <p14:tracePt t="232762" x="3517900" y="5384800"/>
          <p14:tracePt t="232786" x="3500438" y="5367338"/>
          <p14:tracePt t="232796" x="3402013" y="5286375"/>
          <p14:tracePt t="232812" x="3205163" y="5207000"/>
          <p14:tracePt t="232829" x="2965450" y="5162550"/>
          <p14:tracePt t="232845" x="2724150" y="5135563"/>
          <p14:tracePt t="232862" x="2536825" y="5126038"/>
          <p14:tracePt t="232880" x="2428875" y="5126038"/>
          <p14:tracePt t="232897" x="2419350" y="5126038"/>
          <p14:tracePt t="232929" x="2419350" y="5135563"/>
          <p14:tracePt t="232966" x="2419350" y="5153025"/>
          <p14:tracePt t="232974" x="2419350" y="5170488"/>
          <p14:tracePt t="232982" x="2419350" y="5187950"/>
          <p14:tracePt t="232995" x="2419350" y="5197475"/>
          <p14:tracePt t="233012" x="2428875" y="5214938"/>
          <p14:tracePt t="233029" x="2446338" y="5233988"/>
          <p14:tracePt t="233046" x="2473325" y="5241925"/>
          <p14:tracePt t="233064" x="2527300" y="5241925"/>
          <p14:tracePt t="233079" x="2625725" y="5241925"/>
          <p14:tracePt t="233096" x="2759075" y="5241925"/>
          <p14:tracePt t="233112" x="2919413" y="5224463"/>
          <p14:tracePt t="233130" x="3044825" y="5207000"/>
          <p14:tracePt t="233147" x="3170238" y="5162550"/>
          <p14:tracePt t="233163" x="3286125" y="5108575"/>
          <p14:tracePt t="233180" x="3357563" y="5091113"/>
          <p14:tracePt t="233196" x="3411538" y="5072063"/>
          <p14:tracePt t="233212" x="3473450" y="5054600"/>
          <p14:tracePt t="233229" x="3527425" y="5054600"/>
          <p14:tracePt t="233246" x="3598863" y="5045075"/>
          <p14:tracePt t="233262" x="3679825" y="5037138"/>
          <p14:tracePt t="233280" x="3813175" y="5037138"/>
          <p14:tracePt t="233295" x="3911600" y="5045075"/>
          <p14:tracePt t="233312" x="3983038" y="5064125"/>
          <p14:tracePt t="233329" x="4037013" y="5072063"/>
          <p14:tracePt t="233346" x="4081463" y="5081588"/>
          <p14:tracePt t="233362" x="4098925" y="5091113"/>
          <p14:tracePt t="233380" x="4125913" y="5091113"/>
          <p14:tracePt t="233397" x="4133850" y="5091113"/>
          <p14:tracePt t="233413" x="4160838" y="5081588"/>
          <p14:tracePt t="233430" x="4179888" y="5064125"/>
          <p14:tracePt t="233446" x="4197350" y="5064125"/>
          <p14:tracePt t="233462" x="4214813" y="5064125"/>
          <p14:tracePt t="233479" x="4251325" y="5064125"/>
          <p14:tracePt t="233496" x="4303713" y="5064125"/>
          <p14:tracePt t="233513" x="4411663" y="5091113"/>
          <p14:tracePt t="233531" x="4465638" y="5099050"/>
          <p14:tracePt t="233546" x="4510088" y="5116513"/>
          <p14:tracePt t="233564" x="4518025" y="5116513"/>
          <p14:tracePt t="233579" x="4527550" y="5116513"/>
          <p14:tracePt t="233596" x="4500563" y="5126038"/>
          <p14:tracePt t="233725" x="4438650" y="5126038"/>
          <p14:tracePt t="233732" x="4367213" y="5126038"/>
          <p14:tracePt t="233746" x="4205288" y="5153025"/>
          <p14:tracePt t="233762" x="3990975" y="5180013"/>
          <p14:tracePt t="233781" x="3840163" y="5180013"/>
          <p14:tracePt t="233797" x="3741738" y="5180013"/>
          <p14:tracePt t="233812" x="3679825" y="5180013"/>
          <p14:tracePt t="233829" x="3616325" y="5170488"/>
          <p14:tracePt t="233846" x="3571875" y="5162550"/>
          <p14:tracePt t="233862" x="3554413" y="5153025"/>
          <p14:tracePt t="233879" x="3517900" y="5143500"/>
          <p14:tracePt t="233897" x="3482975" y="5143500"/>
          <p14:tracePt t="233913" x="3429000" y="5153025"/>
          <p14:tracePt t="233930" x="3357563" y="5170488"/>
          <p14:tracePt t="233946" x="3303588" y="5187950"/>
          <p14:tracePt t="233963" x="3268663" y="5187950"/>
          <p14:tracePt t="233979" x="3241675" y="5187950"/>
          <p14:tracePt t="233996" x="3214688" y="5180013"/>
          <p14:tracePt t="234012" x="3205163" y="5170488"/>
          <p14:tracePt t="234029" x="3187700" y="5153025"/>
          <p14:tracePt t="234047" x="3179763" y="5153025"/>
          <p14:tracePt t="234065" x="3160713" y="5153025"/>
          <p14:tracePt t="234124" x="3143250" y="5153025"/>
          <p14:tracePt t="234133" x="3116263" y="5153025"/>
          <p14:tracePt t="234146" x="3027363" y="5162550"/>
          <p14:tracePt t="234163" x="2946400" y="5180013"/>
          <p14:tracePt t="234180" x="2894013" y="5180013"/>
          <p14:tracePt t="234213" x="2894013" y="5187950"/>
          <p14:tracePt t="234571" x="2894013" y="5197475"/>
          <p14:tracePt t="234579" x="2884488" y="5197475"/>
          <p14:tracePt t="234673" x="2874963" y="5207000"/>
          <p14:tracePt t="234689" x="2867025" y="5214938"/>
          <p14:tracePt t="234696" x="2857500" y="5224463"/>
          <p14:tracePt t="234713" x="2847975" y="5241925"/>
          <p14:tracePt t="234729" x="2830513" y="5241925"/>
          <p14:tracePt t="253155" x="2857500" y="5241925"/>
          <p14:tracePt t="253224" x="2867025" y="5241925"/>
          <p14:tracePt t="253232" x="2884488" y="5241925"/>
          <p14:tracePt t="253264" x="2894013" y="5241925"/>
          <p14:tracePt t="253281" x="2901950" y="5241925"/>
          <p14:tracePt t="253298" x="2911475" y="5241925"/>
          <p14:tracePt t="253350" x="2919413" y="5241925"/>
          <p14:tracePt t="253364" x="2928938" y="5241925"/>
          <p14:tracePt t="253372" x="2938463" y="5241925"/>
          <p14:tracePt t="253388" x="2938463" y="5233988"/>
          <p14:tracePt t="253398" x="2946400" y="5233988"/>
          <p14:tracePt t="253415" x="2955925" y="5233988"/>
          <p14:tracePt t="253432" x="2973388" y="5233988"/>
          <p14:tracePt t="253530" x="2982913" y="5241925"/>
          <p14:tracePt t="253537" x="2990850" y="5241925"/>
          <p14:tracePt t="253552" x="3000375" y="5241925"/>
          <p14:tracePt t="253565" x="3009900" y="5241925"/>
          <p14:tracePt t="253583" x="3017838" y="5251450"/>
          <p14:tracePt t="253702" x="3027363" y="5251450"/>
          <p14:tracePt t="253709" x="3027363" y="5259388"/>
          <p14:tracePt t="253982" x="3036888" y="5259388"/>
          <p14:tracePt t="253998" x="3044825" y="5268913"/>
          <p14:tracePt t="254006" x="3054350" y="5268913"/>
          <p14:tracePt t="254022" x="3062288" y="5268913"/>
          <p14:tracePt t="254032" x="3071813" y="5268913"/>
          <p14:tracePt t="254048" x="3081338" y="5268913"/>
          <p14:tracePt t="254076" x="3089275" y="5268913"/>
          <p14:tracePt t="254092" x="3098800" y="5268913"/>
          <p14:tracePt t="255514" x="3125788" y="5268913"/>
          <p14:tracePt t="256167" x="3286125" y="5278438"/>
          <p14:tracePt t="256174" x="3643313" y="5349875"/>
          <p14:tracePt t="256184" x="4751388" y="5438775"/>
          <p14:tracePt t="256199" x="5983288" y="5546725"/>
          <p14:tracePt t="256215" x="6867525" y="5707063"/>
          <p14:tracePt t="256232" x="7323138" y="5832475"/>
          <p14:tracePt t="256248" x="7527925" y="5894388"/>
          <p14:tracePt t="256265" x="7670800" y="5929313"/>
          <p14:tracePt t="256283" x="7707313" y="5938838"/>
          <p14:tracePt t="256298" x="7715250" y="5938838"/>
          <p14:tracePt t="256332" x="7715250" y="5921375"/>
          <p14:tracePt t="256487" x="7715250" y="5894388"/>
          <p14:tracePt t="256494" x="7724775" y="5876925"/>
          <p14:tracePt t="256503" x="7759700" y="5832475"/>
          <p14:tracePt t="256515" x="7921625" y="5741988"/>
          <p14:tracePt t="256532" x="8286750" y="5689600"/>
          <p14:tracePt t="256549" x="8501063" y="5849938"/>
          <p14:tracePt t="256568" x="8751888" y="6269038"/>
          <p14:tracePt t="256582" x="8875713" y="6608763"/>
          <p14:tracePt t="256598" x="8885238" y="6643688"/>
          <p14:tracePt t="256632" x="8894763" y="6769100"/>
          <p14:tracePt t="256665" x="8902700" y="6769100"/>
          <p14:tracePt t="256925" x="8902700" y="6761163"/>
          <p14:tracePt t="257027" x="8894763" y="6734175"/>
          <p14:tracePt t="257035" x="8875713" y="6697663"/>
          <p14:tracePt t="257048" x="8850313" y="6608763"/>
          <p14:tracePt t="257048" x="8840788" y="6564313"/>
          <p14:tracePt t="257068" x="8831263" y="6411913"/>
          <p14:tracePt t="257082" x="8831263" y="6269038"/>
          <p14:tracePt t="257099" x="8813800" y="6197600"/>
          <p14:tracePt t="257115" x="8796338" y="6135688"/>
          <p14:tracePt t="257132" x="8778875" y="6046788"/>
          <p14:tracePt t="257148" x="8759825" y="6010275"/>
          <p14:tracePt t="257166" x="8742363" y="5956300"/>
          <p14:tracePt t="257183" x="8724900" y="5921375"/>
          <p14:tracePt t="257199" x="8707438" y="5911850"/>
          <p14:tracePt t="257215" x="8707438" y="5903913"/>
          <p14:tracePt t="257232" x="8688388" y="5894388"/>
          <p14:tracePt t="257248" x="8680450" y="5876925"/>
          <p14:tracePt t="257265" x="8661400" y="5857875"/>
          <p14:tracePt t="257282" x="8653463" y="5840413"/>
          <p14:tracePt t="257298" x="8626475" y="5786438"/>
          <p14:tracePt t="257316" x="8626475" y="5761038"/>
          <p14:tracePt t="257333" x="8616950" y="5715000"/>
          <p14:tracePt t="257348" x="8609013" y="5697538"/>
          <p14:tracePt t="257365" x="8599488" y="5680075"/>
          <p14:tracePt t="257382" x="8589963" y="5670550"/>
          <p14:tracePt t="257399" x="8589963" y="5662613"/>
          <p14:tracePt t="257415" x="8589963" y="5643563"/>
          <p14:tracePt t="257434" x="8589963" y="5626100"/>
          <p14:tracePt t="257449" x="8589963" y="5618163"/>
          <p14:tracePt t="257466" x="8582025" y="5608638"/>
          <p14:tracePt t="257498" x="8572500" y="5599113"/>
          <p14:tracePt t="258051" x="8564563" y="5572125"/>
          <p14:tracePt t="258067" x="8518525" y="5527675"/>
          <p14:tracePt t="258075" x="8483600" y="5492750"/>
          <p14:tracePt t="258084" x="8412163" y="5421313"/>
          <p14:tracePt t="258098" x="8367713" y="5376863"/>
          <p14:tracePt t="258114" x="8323263" y="5322888"/>
          <p14:tracePt t="258131" x="8269288" y="5278438"/>
          <p14:tracePt t="258148" x="8251825" y="5259388"/>
          <p14:tracePt t="258182" x="8259763" y="5402263"/>
          <p14:tracePt t="258198" x="8224838" y="5761038"/>
          <p14:tracePt t="258215" x="8188325" y="5876925"/>
          <p14:tracePt t="258248" x="8180388" y="5876925"/>
          <p14:tracePt t="258403" x="8180388" y="5857875"/>
          <p14:tracePt t="258475" x="8180388" y="5849938"/>
          <p14:tracePt t="258481" x="8188325" y="5832475"/>
          <p14:tracePt t="258529" x="8197850" y="5805488"/>
          <p14:tracePt t="258537" x="8224838" y="5778500"/>
          <p14:tracePt t="258548" x="8242300" y="5741988"/>
          <p14:tracePt t="258568" x="8259763" y="5715000"/>
          <p14:tracePt t="258583" x="8269288" y="5680075"/>
          <p14:tracePt t="258599" x="8278813" y="5608638"/>
          <p14:tracePt t="258616" x="8296275" y="5500688"/>
          <p14:tracePt t="258633" x="8323263" y="5411788"/>
          <p14:tracePt t="258649" x="8340725" y="5367338"/>
          <p14:tracePt t="258666" x="8340725" y="5349875"/>
          <p14:tracePt t="258699" x="8350250" y="5349875"/>
          <p14:tracePt t="258725" x="8350250" y="5340350"/>
          <p14:tracePt t="258741" x="8358188" y="5340350"/>
          <p14:tracePt t="258749" x="8358188" y="5330825"/>
          <p14:tracePt t="258765" x="8367713" y="5322888"/>
          <p14:tracePt t="258787" x="8367713" y="5313363"/>
          <p14:tracePt t="258798" x="8367713" y="5305425"/>
          <p14:tracePt t="260575" x="8367713" y="5295900"/>
          <p14:tracePt t="260617" x="8367713" y="5286375"/>
          <p14:tracePt t="260759" x="8358188" y="5286375"/>
          <p14:tracePt t="261009" x="8350250" y="5286375"/>
          <p14:tracePt t="261042" x="8350250" y="5278438"/>
          <p14:tracePt t="261049" x="8340725" y="5278438"/>
          <p14:tracePt t="261949" x="8331200" y="5278438"/>
          <p14:tracePt t="262544" x="8313738" y="5286375"/>
          <p14:tracePt t="262560" x="8304213" y="5295900"/>
          <p14:tracePt t="262567" x="8296275" y="5305425"/>
          <p14:tracePt t="262583" x="8286750" y="5322888"/>
          <p14:tracePt t="262598" x="8278813" y="5322888"/>
          <p14:tracePt t="266141" x="8269288" y="5322888"/>
          <p14:tracePt t="266268" x="8259763" y="5313363"/>
          <p14:tracePt t="266276" x="8251825" y="5305425"/>
          <p14:tracePt t="266292" x="8242300" y="5305425"/>
          <p14:tracePt t="266299" x="8232775" y="5295900"/>
          <p14:tracePt t="266316" x="8215313" y="5286375"/>
          <p14:tracePt t="266333" x="8207375" y="5278438"/>
          <p14:tracePt t="266349" x="8197850" y="5268913"/>
          <p14:tracePt t="266366" x="8180388" y="5251450"/>
          <p14:tracePt t="266384" x="8170863" y="5241925"/>
          <p14:tracePt t="266401" x="8153400" y="5233988"/>
          <p14:tracePt t="266417" x="8143875" y="5224463"/>
          <p14:tracePt t="266433" x="8126413" y="5224463"/>
          <p14:tracePt t="266450" x="8116888" y="5214938"/>
          <p14:tracePt t="266466" x="8108950" y="5214938"/>
          <p14:tracePt t="266483" x="8108950" y="5207000"/>
          <p14:tracePt t="266499" x="8089900" y="5197475"/>
          <p14:tracePt t="266516" x="8064500" y="5187950"/>
          <p14:tracePt t="266534" x="8027988" y="5180013"/>
          <p14:tracePt t="266551" x="8001000" y="5170488"/>
          <p14:tracePt t="266569" x="7983538" y="5162550"/>
          <p14:tracePt t="266584" x="7956550" y="5153025"/>
          <p14:tracePt t="266600" x="7902575" y="5143500"/>
          <p14:tracePt t="266617" x="7858125" y="5135563"/>
          <p14:tracePt t="266633" x="7769225" y="5126038"/>
          <p14:tracePt t="266650" x="7688263" y="5126038"/>
          <p14:tracePt t="266667" x="7564438" y="5126038"/>
          <p14:tracePt t="266684" x="7429500" y="5126038"/>
          <p14:tracePt t="266700" x="7269163" y="5126038"/>
          <p14:tracePt t="266717" x="7126288" y="5126038"/>
          <p14:tracePt t="266734" x="6983413" y="5126038"/>
          <p14:tracePt t="266750" x="6796088" y="5153025"/>
          <p14:tracePt t="266766" x="6483350" y="5187950"/>
          <p14:tracePt t="266784" x="6259513" y="5214938"/>
          <p14:tracePt t="266800" x="6054725" y="5233988"/>
          <p14:tracePt t="266816" x="5894388" y="5259388"/>
          <p14:tracePt t="266833" x="5778500" y="5286375"/>
          <p14:tracePt t="266850" x="5670550" y="5305425"/>
          <p14:tracePt t="266867" x="5554663" y="5330825"/>
          <p14:tracePt t="266883" x="5446713" y="5349875"/>
          <p14:tracePt t="266900" x="5330825" y="5376863"/>
          <p14:tracePt t="266917" x="5197475" y="5402263"/>
          <p14:tracePt t="266933" x="5135563" y="5421313"/>
          <p14:tracePt t="266950" x="5064125" y="5438775"/>
          <p14:tracePt t="266967" x="5010150" y="5456238"/>
          <p14:tracePt t="266983" x="4946650" y="5473700"/>
          <p14:tracePt t="267000" x="4875213" y="5492750"/>
          <p14:tracePt t="267016" x="4741863" y="5519738"/>
          <p14:tracePt t="267035" x="4616450" y="5537200"/>
          <p14:tracePt t="267051" x="4510088" y="5554663"/>
          <p14:tracePt t="267069" x="4402138" y="5564188"/>
          <p14:tracePt t="267084" x="4348163" y="5564188"/>
          <p14:tracePt t="267099" x="4295775" y="5564188"/>
          <p14:tracePt t="267116" x="4251325" y="5546725"/>
          <p14:tracePt t="267132" x="4197350" y="5537200"/>
          <p14:tracePt t="267149" x="4152900" y="5527675"/>
          <p14:tracePt t="267166" x="4081463" y="5500688"/>
          <p14:tracePt t="267182" x="4027488" y="5492750"/>
          <p14:tracePt t="267199" x="3990975" y="5473700"/>
          <p14:tracePt t="267216" x="3946525" y="5456238"/>
          <p14:tracePt t="267233" x="3911600" y="5438775"/>
          <p14:tracePt t="267250" x="3867150" y="5429250"/>
          <p14:tracePt t="267266" x="3813175" y="5402263"/>
          <p14:tracePt t="267284" x="3786188" y="5384800"/>
          <p14:tracePt t="267301" x="3741738" y="5384800"/>
          <p14:tracePt t="267316" x="3697288" y="5376863"/>
          <p14:tracePt t="267333" x="3670300" y="5367338"/>
          <p14:tracePt t="267350" x="3616325" y="5367338"/>
          <p14:tracePt t="267366" x="3581400" y="5349875"/>
          <p14:tracePt t="267383" x="3536950" y="5340350"/>
          <p14:tracePt t="267400" x="3490913" y="5322888"/>
          <p14:tracePt t="267417" x="3419475" y="5295900"/>
          <p14:tracePt t="267435" x="3367088" y="5286375"/>
          <p14:tracePt t="267450" x="3330575" y="5268913"/>
          <p14:tracePt t="267467" x="3276600" y="5251450"/>
          <p14:tracePt t="267483" x="3232150" y="5224463"/>
          <p14:tracePt t="267500" x="3170238" y="5207000"/>
          <p14:tracePt t="267517" x="3062288" y="5153025"/>
          <p14:tracePt t="267535" x="2982913" y="5108575"/>
          <p14:tracePt t="267552" x="2938463" y="5064125"/>
          <p14:tracePt t="267568" x="2884488" y="5019675"/>
          <p14:tracePt t="267584" x="2830513" y="4983163"/>
          <p14:tracePt t="267600" x="2768600" y="4921250"/>
          <p14:tracePt t="267616" x="2705100" y="4876800"/>
          <p14:tracePt t="267634" x="2652713" y="4830763"/>
          <p14:tracePt t="267650" x="2598738" y="4778375"/>
          <p14:tracePt t="267667" x="2544763" y="4706938"/>
          <p14:tracePt t="267685" x="2509838" y="4679950"/>
          <p14:tracePt t="267701" x="2473325" y="4652963"/>
          <p14:tracePt t="267717" x="2455863" y="4635500"/>
          <p14:tracePt t="267733" x="2446338" y="4616450"/>
          <p14:tracePt t="267750" x="2428875" y="4608513"/>
          <p14:tracePt t="267767" x="2419350" y="4598988"/>
          <p14:tracePt t="267785" x="2411413" y="4591050"/>
          <p14:tracePt t="267801" x="2393950" y="4564063"/>
          <p14:tracePt t="267817" x="2384425" y="4554538"/>
          <p14:tracePt t="267833" x="2366963" y="4537075"/>
          <p14:tracePt t="267850" x="2357438" y="4527550"/>
          <p14:tracePt t="267867" x="2339975" y="4519613"/>
          <p14:tracePt t="267883" x="2330450" y="4500563"/>
          <p14:tracePt t="267900" x="2322513" y="4492625"/>
          <p14:tracePt t="267916" x="2312988" y="4483100"/>
          <p14:tracePt t="268840" x="2322513" y="4483100"/>
          <p14:tracePt t="269023" x="2330450" y="4492625"/>
          <p14:tracePt t="269030" x="2312988" y="4492625"/>
          <p14:tracePt t="269539" x="2286000" y="4500563"/>
          <p14:tracePt t="269547" x="2259013" y="4510088"/>
          <p14:tracePt t="269555" x="2224088" y="4519613"/>
          <p14:tracePt t="269567" x="2160588" y="4527550"/>
          <p14:tracePt t="269584" x="2152650" y="4527550"/>
          <p14:tracePt t="269599" x="2133600" y="4527550"/>
          <p14:tracePt t="269617" x="2108200" y="4527550"/>
          <p14:tracePt t="269633" x="2062163" y="4510088"/>
          <p14:tracePt t="269650" x="2000250" y="4500563"/>
          <p14:tracePt t="269667" x="1955800" y="4492625"/>
          <p14:tracePt t="269684" x="1893888" y="4473575"/>
          <p14:tracePt t="269700" x="1857375" y="4473575"/>
          <p14:tracePt t="269717" x="1839913" y="4465638"/>
          <p14:tracePt t="269735" x="1795463" y="4456113"/>
          <p14:tracePt t="269750" x="1758950" y="4456113"/>
          <p14:tracePt t="269766" x="1697038" y="4456113"/>
          <p14:tracePt t="269784" x="1643063" y="4456113"/>
          <p14:tracePt t="269800" x="1589088" y="4465638"/>
          <p14:tracePt t="269817" x="1554163" y="4483100"/>
          <p14:tracePt t="269835" x="1527175" y="4483100"/>
          <p14:tracePt t="269851" x="1517650" y="4483100"/>
          <p14:tracePt t="269883" x="1500188" y="4492625"/>
          <p14:tracePt t="269937" x="1490663" y="4492625"/>
          <p14:tracePt t="269945" x="1473200" y="4500563"/>
          <p14:tracePt t="269953" x="1465263" y="4510088"/>
          <p14:tracePt t="269967" x="1438275" y="4510088"/>
          <p14:tracePt t="269984" x="1419225" y="4527550"/>
          <p14:tracePt t="270000" x="1411288" y="4527550"/>
          <p14:tracePt t="270017" x="1393825" y="4537075"/>
          <p14:tracePt t="270050" x="1366838" y="4537075"/>
          <p14:tracePt t="270273" x="1357313" y="4527550"/>
          <p14:tracePt t="270281" x="1330325" y="4527550"/>
          <p14:tracePt t="270289" x="1303338" y="4527550"/>
          <p14:tracePt t="270300" x="1285875" y="4527550"/>
          <p14:tracePt t="270317" x="1276350" y="4527550"/>
          <p14:tracePt t="270334" x="1268413" y="4527550"/>
          <p14:tracePt t="270367" x="1268413" y="4519613"/>
          <p14:tracePt t="271265" x="1258888" y="4519613"/>
          <p14:tracePt t="271369" x="1250950" y="4527550"/>
          <p14:tracePt t="271377" x="1250950" y="4537075"/>
          <p14:tracePt t="271385" x="1250950" y="4545013"/>
          <p14:tracePt t="271503" x="1250950" y="4537075"/>
          <p14:tracePt t="271775" x="1250950" y="4527550"/>
          <p14:tracePt t="271783" x="1250950" y="4519613"/>
          <p14:tracePt t="271801" x="1250950" y="4510088"/>
          <p14:tracePt t="271979" x="1250950" y="4500563"/>
          <p14:tracePt t="271987" x="1250950" y="4492625"/>
          <p14:tracePt t="272000" x="1250950" y="4483100"/>
          <p14:tracePt t="272019" x="1241425" y="4492625"/>
          <p14:tracePt t="272245" x="1241425" y="4500563"/>
          <p14:tracePt t="272253" x="1231900" y="4510088"/>
          <p14:tracePt t="272267" x="1231900" y="4519613"/>
          <p14:tracePt t="272285" x="1231900" y="4527550"/>
          <p14:tracePt t="272300" x="1231900" y="4537075"/>
          <p14:tracePt t="272317" x="1231900" y="4545013"/>
          <p14:tracePt t="272334" x="1223963" y="4554538"/>
          <p14:tracePt t="272350" x="1223963" y="4564063"/>
          <p14:tracePt t="272384" x="1223963" y="4572000"/>
          <p14:tracePt t="272482" x="1223963" y="4554538"/>
          <p14:tracePt t="272716" x="1223963" y="4545013"/>
          <p14:tracePt t="272748" x="1223963" y="4537075"/>
          <p14:tracePt t="272754" x="1223963" y="4519613"/>
          <p14:tracePt t="272770" x="1231900" y="4500563"/>
          <p14:tracePt t="272785" x="1231900" y="4483100"/>
          <p14:tracePt t="276329" x="1241425" y="4483100"/>
          <p14:tracePt t="276870" x="1268413" y="4483100"/>
          <p14:tracePt t="276878" x="1295400" y="4473575"/>
          <p14:tracePt t="276887" x="1322388" y="4465638"/>
          <p14:tracePt t="276902" x="1330325" y="4465638"/>
          <p14:tracePt t="276918" x="1339850" y="4465638"/>
          <p14:tracePt t="276951" x="1339850" y="4456113"/>
          <p14:tracePt t="276972" x="1374775" y="4448175"/>
          <p14:tracePt t="276984" x="1500188" y="4429125"/>
          <p14:tracePt t="277001" x="1660525" y="4402138"/>
          <p14:tracePt t="277019" x="1741488" y="4384675"/>
          <p14:tracePt t="277034" x="1768475" y="4367213"/>
          <p14:tracePt t="277051" x="1785938" y="4357688"/>
          <p14:tracePt t="277070" x="1776413" y="4357688"/>
          <p14:tracePt t="277472" x="1768475" y="4357688"/>
          <p14:tracePt t="277480" x="1741488" y="4367213"/>
          <p14:tracePt t="277488" x="1724025" y="4376738"/>
          <p14:tracePt t="277500" x="1697038" y="4384675"/>
          <p14:tracePt t="277517" x="1687513" y="4394200"/>
          <p14:tracePt t="277534" x="1679575" y="4394200"/>
          <p14:tracePt t="278437" x="1697038" y="4394200"/>
          <p14:tracePt t="278630" x="1724025" y="4384675"/>
          <p14:tracePt t="278638" x="1751013" y="4376738"/>
          <p14:tracePt t="278651" x="1803400" y="4357688"/>
          <p14:tracePt t="278668" x="1901825" y="4340225"/>
          <p14:tracePt t="278685" x="2027238" y="4313238"/>
          <p14:tracePt t="278701" x="2170113" y="4286250"/>
          <p14:tracePt t="278718" x="2295525" y="4278313"/>
          <p14:tracePt t="278735" x="2384425" y="4278313"/>
          <p14:tracePt t="278751" x="2411413" y="4313238"/>
          <p14:tracePt t="278768" x="2339975" y="4492625"/>
          <p14:tracePt t="278784" x="2143125" y="5000625"/>
          <p14:tracePt t="278802" x="2036763" y="5286375"/>
          <p14:tracePt t="278834" x="2027238" y="5278438"/>
          <p14:tracePt t="279281" x="2027238" y="5197475"/>
          <p14:tracePt t="279289" x="2036763" y="5108575"/>
          <p14:tracePt t="279301" x="2081213" y="4857750"/>
          <p14:tracePt t="279319" x="2098675" y="4768850"/>
          <p14:tracePt t="279335" x="2098675" y="4679950"/>
          <p14:tracePt t="279351" x="2116138" y="4616450"/>
          <p14:tracePt t="279368" x="2125663" y="4608513"/>
          <p14:tracePt t="279385" x="2133600" y="4591050"/>
          <p14:tracePt t="279401" x="2143125" y="4572000"/>
          <p14:tracePt t="279418" x="2160588" y="4554538"/>
          <p14:tracePt t="279435" x="2179638" y="4500563"/>
          <p14:tracePt t="279453" x="2197100" y="4483100"/>
          <p14:tracePt t="279469" x="2214563" y="4448175"/>
          <p14:tracePt t="279485" x="2224088" y="4411663"/>
          <p14:tracePt t="279502" x="2241550" y="4402138"/>
          <p14:tracePt t="279518" x="2241550" y="4384675"/>
          <p14:tracePt t="279535" x="2251075" y="4376738"/>
          <p14:tracePt t="279551" x="2268538" y="4340225"/>
          <p14:tracePt t="279570" x="2276475" y="4305300"/>
          <p14:tracePt t="279585" x="2286000" y="4251325"/>
          <p14:tracePt t="279601" x="2303463" y="4206875"/>
          <p14:tracePt t="279618" x="2322513" y="4162425"/>
          <p14:tracePt t="279635" x="2339975" y="4116388"/>
          <p14:tracePt t="279651" x="2357438" y="4064000"/>
          <p14:tracePt t="279668" x="2374900" y="4010025"/>
          <p14:tracePt t="279685" x="2374900" y="3956050"/>
          <p14:tracePt t="279702" x="2401888" y="3894138"/>
          <p14:tracePt t="279719" x="2411413" y="3876675"/>
          <p14:tracePt t="279735" x="2419350" y="3857625"/>
          <p14:tracePt t="279752" x="2419350" y="3840163"/>
          <p14:tracePt t="279768" x="2428875" y="3822700"/>
          <p14:tracePt t="279785" x="2438400" y="3795713"/>
          <p14:tracePt t="279801" x="2446338" y="3759200"/>
          <p14:tracePt t="279818" x="2455863" y="3741738"/>
          <p14:tracePt t="279835" x="2455863" y="3706813"/>
          <p14:tracePt t="279851" x="2455863" y="3687763"/>
          <p14:tracePt t="279868" x="2455863" y="3679825"/>
          <p14:tracePt t="279902" x="2455863" y="3670300"/>
          <p14:tracePt t="280055" x="2455863" y="3662363"/>
          <p14:tracePt t="280071" x="2446338" y="3662363"/>
          <p14:tracePt t="280281" x="2438400" y="3662363"/>
          <p14:tracePt t="280361" x="2428875" y="3662363"/>
          <p14:tracePt t="280415" x="2419350" y="3662363"/>
          <p14:tracePt t="280423" x="2411413" y="3662363"/>
          <p14:tracePt t="280434" x="2384425" y="3662363"/>
          <p14:tracePt t="280451" x="2330450" y="3662363"/>
          <p14:tracePt t="280469" x="2295525" y="3679825"/>
          <p14:tracePt t="280485" x="2268538" y="3687763"/>
          <p14:tracePt t="280502" x="2251075" y="3706813"/>
          <p14:tracePt t="280518" x="2214563" y="3724275"/>
          <p14:tracePt t="280535" x="2187575" y="3741738"/>
          <p14:tracePt t="280551" x="2170113" y="3759200"/>
          <p14:tracePt t="280551" x="2160588" y="3759200"/>
          <p14:tracePt t="280571" x="2152650" y="3768725"/>
          <p14:tracePt t="280585" x="2143125" y="3786188"/>
          <p14:tracePt t="280601" x="2125663" y="3795713"/>
          <p14:tracePt t="280618" x="2108200" y="3813175"/>
          <p14:tracePt t="280635" x="2098675" y="3822700"/>
          <p14:tracePt t="280651" x="2081213" y="3830638"/>
          <p14:tracePt t="280668" x="2071688" y="3849688"/>
          <p14:tracePt t="280685" x="2054225" y="3857625"/>
          <p14:tracePt t="280701" x="2036763" y="3867150"/>
          <p14:tracePt t="280719" x="2027238" y="3884613"/>
          <p14:tracePt t="280736" x="2009775" y="3894138"/>
          <p14:tracePt t="280751" x="1982788" y="3911600"/>
          <p14:tracePt t="280768" x="1955800" y="3929063"/>
          <p14:tracePt t="280785" x="1928813" y="3948113"/>
          <p14:tracePt t="280801" x="1911350" y="3965575"/>
          <p14:tracePt t="280818" x="1893888" y="3973513"/>
          <p14:tracePt t="280835" x="1874838" y="3992563"/>
          <p14:tracePt t="280852" x="1857375" y="4010025"/>
          <p14:tracePt t="280869" x="1847850" y="4019550"/>
          <p14:tracePt t="280885" x="1830388" y="4027488"/>
          <p14:tracePt t="280901" x="1822450" y="4044950"/>
          <p14:tracePt t="280919" x="1812925" y="4054475"/>
          <p14:tracePt t="280935" x="1795463" y="4071938"/>
          <p14:tracePt t="280952" x="1776413" y="4090988"/>
          <p14:tracePt t="280968" x="1751013" y="4116388"/>
          <p14:tracePt t="280985" x="1731963" y="4135438"/>
          <p14:tracePt t="281002" x="1714500" y="4143375"/>
          <p14:tracePt t="281018" x="1704975" y="4152900"/>
          <p14:tracePt t="281035" x="1697038" y="4162425"/>
          <p14:tracePt t="281051" x="1687513" y="4170363"/>
          <p14:tracePt t="281070" x="1679575" y="4179888"/>
          <p14:tracePt t="281085" x="1660525" y="4197350"/>
          <p14:tracePt t="281103" x="1643063" y="4206875"/>
          <p14:tracePt t="281119" x="1633538" y="4224338"/>
          <p14:tracePt t="281135" x="1616075" y="4224338"/>
          <p14:tracePt t="281151" x="1608138" y="4233863"/>
          <p14:tracePt t="281185" x="1608138" y="4241800"/>
          <p14:tracePt t="281291" x="1598613" y="4251325"/>
          <p14:tracePt t="281299" x="1598613" y="4259263"/>
          <p14:tracePt t="281581" x="1589088" y="4268788"/>
          <p14:tracePt t="281589" x="1581150" y="4278313"/>
          <p14:tracePt t="281611" x="1581150" y="4286250"/>
          <p14:tracePt t="281713" x="1581150" y="4295775"/>
          <p14:tracePt t="281721" x="1581150" y="4322763"/>
          <p14:tracePt t="281735" x="1562100" y="4376738"/>
          <p14:tracePt t="281752" x="1544638" y="4545013"/>
          <p14:tracePt t="281785" x="1554163" y="4545013"/>
          <p14:tracePt t="282073" x="1554163" y="4537075"/>
          <p14:tracePt t="282081" x="1554163" y="4510088"/>
          <p14:tracePt t="282167" x="1562100" y="4483100"/>
          <p14:tracePt t="282175" x="1562100" y="4465638"/>
          <p14:tracePt t="282185" x="1562100" y="4411663"/>
          <p14:tracePt t="282202" x="1581150" y="4376738"/>
          <p14:tracePt t="282218" x="1581150" y="4340225"/>
          <p14:tracePt t="282235" x="1581150" y="4313238"/>
          <p14:tracePt t="282252" x="1589088" y="4295775"/>
          <p14:tracePt t="282269" x="1589088" y="4278313"/>
          <p14:tracePt t="282285" x="1598613" y="4259263"/>
          <p14:tracePt t="282302" x="1616075" y="4206875"/>
          <p14:tracePt t="282318" x="1625600" y="4187825"/>
          <p14:tracePt t="282335" x="1633538" y="4170363"/>
          <p14:tracePt t="282352" x="1643063" y="4162425"/>
          <p14:tracePt t="282368" x="1643063" y="4152900"/>
          <p14:tracePt t="282385" x="1643063" y="4143375"/>
          <p14:tracePt t="282402" x="1643063" y="4125913"/>
          <p14:tracePt t="283317" x="1643063" y="4135438"/>
          <p14:tracePt t="284100" x="1643063" y="4143375"/>
          <p14:tracePt t="284107" x="1643063" y="4152900"/>
          <p14:tracePt t="287082" x="1643063" y="4162425"/>
          <p14:tracePt t="287254" x="1652588" y="4162425"/>
          <p14:tracePt t="287262" x="1652588" y="4170363"/>
          <p14:tracePt t="287269" x="1660525" y="4179888"/>
          <p14:tracePt t="300428" x="1660525" y="4187825"/>
          <p14:tracePt t="301092" x="1660525" y="4214813"/>
          <p14:tracePt t="301178" x="1660525" y="4224338"/>
          <p14:tracePt t="301194" x="1660525" y="4233863"/>
          <p14:tracePt t="301224" x="1660525" y="4241800"/>
          <p14:tracePt t="301233" x="1652588" y="4251325"/>
          <p14:tracePt t="301343" x="1652588" y="4259263"/>
          <p14:tracePt t="301351" x="1643063" y="4268788"/>
          <p14:tracePt t="301359" x="1643063" y="4278313"/>
          <p14:tracePt t="301371" x="1625600" y="4286250"/>
          <p14:tracePt t="301389" x="1625600" y="4305300"/>
          <p14:tracePt t="301405" x="1616075" y="4330700"/>
          <p14:tracePt t="301421" x="1598613" y="4402138"/>
          <p14:tracePt t="301437" x="1562100" y="4510088"/>
          <p14:tracePt t="301454" x="1527175" y="4616450"/>
          <p14:tracePt t="301471" x="1509713" y="4697413"/>
          <p14:tracePt t="301487" x="1490663" y="4759325"/>
          <p14:tracePt t="301505" x="1482725" y="4786313"/>
          <p14:tracePt t="301520" x="1482725" y="4805363"/>
          <p14:tracePt t="301538" x="1482725" y="4813300"/>
          <p14:tracePt t="301572" x="1482725" y="4768850"/>
          <p14:tracePt t="301687" x="1482725" y="4714875"/>
          <p14:tracePt t="301695" x="1482725" y="4625975"/>
          <p14:tracePt t="301704" x="1500188" y="4465638"/>
          <p14:tracePt t="301721" x="1517650" y="4340225"/>
          <p14:tracePt t="301737" x="1536700" y="4259263"/>
          <p14:tracePt t="301755" x="1554163" y="4197350"/>
          <p14:tracePt t="301771" x="1562100" y="4143375"/>
          <p14:tracePt t="301788" x="1581150" y="4090988"/>
          <p14:tracePt t="301805" x="1598613" y="4037013"/>
          <p14:tracePt t="301821" x="1608138" y="3992563"/>
          <p14:tracePt t="301837" x="1625600" y="3938588"/>
          <p14:tracePt t="301854" x="1643063" y="3894138"/>
          <p14:tracePt t="301870" x="1643063" y="3849688"/>
          <p14:tracePt t="301887" x="1652588" y="3822700"/>
          <p14:tracePt t="301904" x="1652588" y="3795713"/>
          <p14:tracePt t="301921" x="1652588" y="3786188"/>
          <p14:tracePt t="301937" x="1652588" y="3778250"/>
          <p14:tracePt t="301970" x="1652588" y="3805238"/>
          <p14:tracePt t="302063" x="1643063" y="3830638"/>
          <p14:tracePt t="302071" x="1625600" y="3884613"/>
          <p14:tracePt t="302088" x="1608138" y="3929063"/>
          <p14:tracePt t="302104" x="1608138" y="3983038"/>
          <p14:tracePt t="302121" x="1608138" y="4027488"/>
          <p14:tracePt t="302137" x="1589088" y="4108450"/>
          <p14:tracePt t="302154" x="1571625" y="4214813"/>
          <p14:tracePt t="302171" x="1562100" y="4268788"/>
          <p14:tracePt t="302188" x="1554163" y="4322763"/>
          <p14:tracePt t="302204" x="1544638" y="4330700"/>
          <p14:tracePt t="302220" x="1527175" y="4357688"/>
          <p14:tracePt t="302237" x="1517650" y="4402138"/>
          <p14:tracePt t="302254" x="1509713" y="4473575"/>
          <p14:tracePt t="302271" x="1500188" y="4527550"/>
          <p14:tracePt t="302287" x="1490663" y="4608513"/>
          <p14:tracePt t="302305" x="1490663" y="4643438"/>
          <p14:tracePt t="302321" x="1490663" y="4652963"/>
          <p14:tracePt t="302338" x="1490663" y="4662488"/>
          <p14:tracePt t="302354" x="1490663" y="4670425"/>
          <p14:tracePt t="302371" x="1490663" y="4706938"/>
          <p14:tracePt t="302387" x="1490663" y="4724400"/>
          <p14:tracePt t="302404" x="1490663" y="4733925"/>
          <p14:tracePt t="302421" x="1490663" y="4714875"/>
          <p14:tracePt t="302509" x="1490663" y="4697413"/>
          <p14:tracePt t="302517" x="1509713" y="4635500"/>
          <p14:tracePt t="302525" x="1509713" y="4572000"/>
          <p14:tracePt t="302539" x="1536700" y="4330700"/>
          <p14:tracePt t="302555" x="1562100" y="4162425"/>
          <p14:tracePt t="302572" x="1581150" y="4019550"/>
          <p14:tracePt t="302588" x="1589088" y="3902075"/>
          <p14:tracePt t="302604" x="1598613" y="3813175"/>
          <p14:tracePt t="302621" x="1598613" y="3759200"/>
          <p14:tracePt t="302637" x="1608138" y="3714750"/>
          <p14:tracePt t="302654" x="1608138" y="3679825"/>
          <p14:tracePt t="302671" x="1608138" y="3662363"/>
          <p14:tracePt t="302704" x="1608138" y="3679825"/>
          <p14:tracePt t="302797" x="1608138" y="3714750"/>
          <p14:tracePt t="302805" x="1608138" y="3805238"/>
          <p14:tracePt t="302821" x="1616075" y="3973513"/>
          <p14:tracePt t="302838" x="1625600" y="4135438"/>
          <p14:tracePt t="302854" x="1643063" y="4259263"/>
          <p14:tracePt t="302871" x="1660525" y="4357688"/>
          <p14:tracePt t="302888" x="1687513" y="4448175"/>
          <p14:tracePt t="302904" x="1687513" y="4510088"/>
          <p14:tracePt t="302921" x="1697038" y="4591050"/>
          <p14:tracePt t="302938" x="1704975" y="4662488"/>
          <p14:tracePt t="302955" x="1714500" y="4706938"/>
          <p14:tracePt t="302971" x="1724025" y="4724400"/>
          <p14:tracePt t="302988" x="1724025" y="4733925"/>
          <p14:tracePt t="303004" x="1724025" y="4741863"/>
          <p14:tracePt t="303021" x="1724025" y="4733925"/>
          <p14:tracePt t="303135" x="1724025" y="4706938"/>
          <p14:tracePt t="303143" x="1724025" y="4670425"/>
          <p14:tracePt t="303154" x="1724025" y="4591050"/>
          <p14:tracePt t="303171" x="1724025" y="4456113"/>
          <p14:tracePt t="303189" x="1724025" y="4376738"/>
          <p14:tracePt t="303205" x="1724025" y="4268788"/>
          <p14:tracePt t="303221" x="1724025" y="4162425"/>
          <p14:tracePt t="303237" x="1724025" y="4044950"/>
          <p14:tracePt t="303255" x="1724025" y="3965575"/>
          <p14:tracePt t="303271" x="1724025" y="3902075"/>
          <p14:tracePt t="303288" x="1724025" y="3867150"/>
          <p14:tracePt t="303304" x="1724025" y="3849688"/>
          <p14:tracePt t="303321" x="1731963" y="3840163"/>
          <p14:tracePt t="303338" x="1731963" y="3822700"/>
          <p14:tracePt t="303355" x="1731963" y="3813175"/>
          <p14:tracePt t="303387" x="1731963" y="3830638"/>
          <p14:tracePt t="303501" x="1731963" y="3857625"/>
          <p14:tracePt t="303509" x="1724025" y="3876675"/>
          <p14:tracePt t="303521" x="1704975" y="3938588"/>
          <p14:tracePt t="303537" x="1687513" y="4044950"/>
          <p14:tracePt t="303554" x="1679575" y="4152900"/>
          <p14:tracePt t="303554" x="1670050" y="4214813"/>
          <p14:tracePt t="303573" x="1643063" y="4330700"/>
          <p14:tracePt t="303589" x="1625600" y="4429125"/>
          <p14:tracePt t="303604" x="1616075" y="4492625"/>
          <p14:tracePt t="303621" x="1598613" y="4572000"/>
          <p14:tracePt t="303638" x="1598613" y="4643438"/>
          <p14:tracePt t="303654" x="1598613" y="4687888"/>
          <p14:tracePt t="303671" x="1598613" y="4724400"/>
          <p14:tracePt t="303689" x="1598613" y="4733925"/>
          <p14:tracePt t="303721" x="1598613" y="4697413"/>
          <p14:tracePt t="303885" x="1598613" y="4643438"/>
          <p14:tracePt t="303893" x="1608138" y="4564063"/>
          <p14:tracePt t="303904" x="1633538" y="4411663"/>
          <p14:tracePt t="303921" x="1652588" y="4268788"/>
          <p14:tracePt t="303939" x="1704975" y="4064000"/>
          <p14:tracePt t="303955" x="1741488" y="3956050"/>
          <p14:tracePt t="303971" x="1758950" y="3884613"/>
          <p14:tracePt t="303988" x="1768475" y="3840163"/>
          <p14:tracePt t="304005" x="1776413" y="3813175"/>
          <p14:tracePt t="304021" x="1776413" y="3805238"/>
          <p14:tracePt t="304054" x="1776413" y="3840163"/>
          <p14:tracePt t="304167" x="1758950" y="3894138"/>
          <p14:tracePt t="304175" x="1751013" y="3938588"/>
          <p14:tracePt t="304187" x="1724025" y="4143375"/>
          <p14:tracePt t="304205" x="1697038" y="4295775"/>
          <p14:tracePt t="304221" x="1697038" y="4411663"/>
          <p14:tracePt t="304237" x="1697038" y="4537075"/>
          <p14:tracePt t="304255" x="1697038" y="4652963"/>
          <p14:tracePt t="304271" x="1704975" y="4741863"/>
          <p14:tracePt t="304288" x="1714500" y="4795838"/>
          <p14:tracePt t="304304" x="1714500" y="4830763"/>
          <p14:tracePt t="304321" x="1714500" y="4840288"/>
          <p14:tracePt t="304338" x="1714500" y="4857750"/>
          <p14:tracePt t="304371" x="1714500" y="4849813"/>
          <p14:tracePt t="304465" x="1714500" y="4813300"/>
          <p14:tracePt t="304472" x="1714500" y="4687888"/>
          <p14:tracePt t="304487" x="1714500" y="4492625"/>
          <p14:tracePt t="304505" x="1697038" y="4313238"/>
          <p14:tracePt t="304521" x="1670050" y="4143375"/>
          <p14:tracePt t="304537" x="1670050" y="4027488"/>
          <p14:tracePt t="304554" x="1670050" y="3929063"/>
          <p14:tracePt t="304554" x="1670050" y="3902075"/>
          <p14:tracePt t="304574" x="1670050" y="3884613"/>
          <p14:tracePt t="304587" x="1679575" y="3849688"/>
          <p14:tracePt t="304605" x="1679575" y="3830638"/>
          <p14:tracePt t="304637" x="1679575" y="3849688"/>
          <p14:tracePt t="304777" x="1679575" y="3902075"/>
          <p14:tracePt t="304786" x="1670050" y="3956050"/>
          <p14:tracePt t="304793" x="1660525" y="4019550"/>
          <p14:tracePt t="304804" x="1643063" y="4125913"/>
          <p14:tracePt t="304822" x="1625600" y="4241800"/>
          <p14:tracePt t="304838" x="1589088" y="4456113"/>
          <p14:tracePt t="304855" x="1589088" y="4591050"/>
          <p14:tracePt t="304871" x="1589088" y="4679950"/>
          <p14:tracePt t="304888" x="1589088" y="4741863"/>
          <p14:tracePt t="304904" x="1589088" y="4786313"/>
          <p14:tracePt t="304921" x="1589088" y="4830763"/>
          <p14:tracePt t="304938" x="1581150" y="4840288"/>
          <p14:tracePt t="304971" x="1581150" y="4805363"/>
          <p14:tracePt t="305069" x="1581150" y="4768850"/>
          <p14:tracePt t="305076" x="1581150" y="4662488"/>
          <p14:tracePt t="305089" x="1589088" y="4500563"/>
          <p14:tracePt t="305106" x="1598613" y="4322763"/>
          <p14:tracePt t="305122" x="1616075" y="4152900"/>
          <p14:tracePt t="305138" x="1643063" y="3983038"/>
          <p14:tracePt t="305154" x="1660525" y="3840163"/>
          <p14:tracePt t="305171" x="1679575" y="3733800"/>
          <p14:tracePt t="305188" x="1697038" y="3679825"/>
          <p14:tracePt t="305204" x="1697038" y="3652838"/>
          <p14:tracePt t="305221" x="1697038" y="3643313"/>
          <p14:tracePt t="305239" x="1697038" y="3635375"/>
          <p14:tracePt t="305255" x="1697038" y="3643313"/>
          <p14:tracePt t="305349" x="1697038" y="3662363"/>
          <p14:tracePt t="305356" x="1687513" y="3687763"/>
          <p14:tracePt t="305371" x="1670050" y="3741738"/>
          <p14:tracePt t="305388" x="1652588" y="3822700"/>
          <p14:tracePt t="305404" x="1616075" y="3948113"/>
          <p14:tracePt t="305421" x="1598613" y="4071938"/>
          <p14:tracePt t="305437" x="1581150" y="4197350"/>
          <p14:tracePt t="305454" x="1571625" y="4305300"/>
          <p14:tracePt t="305471" x="1562100" y="4376738"/>
          <p14:tracePt t="305488" x="1562100" y="4448175"/>
          <p14:tracePt t="305506" x="1562100" y="4483100"/>
          <p14:tracePt t="305522" x="1562100" y="4537075"/>
          <p14:tracePt t="305538" x="1562100" y="4572000"/>
          <p14:tracePt t="305554" x="1562100" y="4581525"/>
          <p14:tracePt t="305572" x="1562100" y="4591050"/>
          <p14:tracePt t="308226" x="1581150" y="4598988"/>
          <p14:tracePt t="308540" x="1598613" y="4598988"/>
          <p14:tracePt t="308548" x="1625600" y="4598988"/>
          <p14:tracePt t="308556" x="1697038" y="4608513"/>
          <p14:tracePt t="308574" x="1751013" y="4598988"/>
          <p14:tracePt t="308588" x="1795463" y="4581525"/>
          <p14:tracePt t="308605" x="1803400" y="4581525"/>
          <p14:tracePt t="308638" x="1822450" y="4564063"/>
          <p14:tracePt t="308720" x="1830388" y="4554538"/>
          <p14:tracePt t="308728" x="1839913" y="4545013"/>
          <p14:tracePt t="308738" x="1857375" y="4537075"/>
          <p14:tracePt t="308755" x="1874838" y="4519613"/>
          <p14:tracePt t="308772" x="1884363" y="4510088"/>
          <p14:tracePt t="308788" x="1901825" y="4500563"/>
          <p14:tracePt t="308805" x="1928813" y="4483100"/>
          <p14:tracePt t="308822" x="1965325" y="4448175"/>
          <p14:tracePt t="308838" x="1990725" y="4411663"/>
          <p14:tracePt t="308855" x="2009775" y="4376738"/>
          <p14:tracePt t="308872" x="2044700" y="4367213"/>
          <p14:tracePt t="308888" x="2054225" y="4349750"/>
          <p14:tracePt t="308905" x="2071688" y="4349750"/>
          <p14:tracePt t="308921" x="2089150" y="4330700"/>
          <p14:tracePt t="308938" x="2108200" y="4322763"/>
          <p14:tracePt t="308956" x="2143125" y="4313238"/>
          <p14:tracePt t="308973" x="2187575" y="4295775"/>
          <p14:tracePt t="308988" x="2224088" y="4278313"/>
          <p14:tracePt t="309005" x="2259013" y="4268788"/>
          <p14:tracePt t="309021" x="2268538" y="4268788"/>
          <p14:tracePt t="309038" x="2276475" y="4259263"/>
          <p14:tracePt t="309055" x="2303463" y="4259263"/>
          <p14:tracePt t="309074" x="2312988" y="4259263"/>
          <p14:tracePt t="309089" x="2339975" y="4259263"/>
          <p14:tracePt t="309105" x="2366963" y="4241800"/>
          <p14:tracePt t="309122" x="2411413" y="4233863"/>
          <p14:tracePt t="309138" x="2455863" y="4224338"/>
          <p14:tracePt t="309155" x="2500313" y="4214813"/>
          <p14:tracePt t="309171" x="2562225" y="4206875"/>
          <p14:tracePt t="309188" x="2643188" y="4179888"/>
          <p14:tracePt t="309206" x="2714625" y="4170363"/>
          <p14:tracePt t="309222" x="2786063" y="4152900"/>
          <p14:tracePt t="309238" x="2830513" y="4135438"/>
          <p14:tracePt t="309256" x="2847975" y="4135438"/>
          <p14:tracePt t="309272" x="2867025" y="4125913"/>
          <p14:tracePt t="309288" x="2874963" y="4125913"/>
          <p14:tracePt t="309305" x="2884488" y="4125913"/>
          <p14:tracePt t="309321" x="2928938" y="4125913"/>
          <p14:tracePt t="309338" x="2973388" y="4125913"/>
          <p14:tracePt t="309355" x="3036888" y="4143375"/>
          <p14:tracePt t="309371" x="3081338" y="4162425"/>
          <p14:tracePt t="309388" x="3108325" y="4170363"/>
          <p14:tracePt t="309405" x="3116263" y="4170363"/>
          <p14:tracePt t="309421" x="3125788" y="4170363"/>
          <p14:tracePt t="309438" x="3170238" y="4170363"/>
          <p14:tracePt t="309456" x="3214688" y="4170363"/>
          <p14:tracePt t="309473" x="3251200" y="4170363"/>
          <p14:tracePt t="309488" x="3295650" y="4170363"/>
          <p14:tracePt t="309505" x="3340100" y="4170363"/>
          <p14:tracePt t="309521" x="3367088" y="4170363"/>
          <p14:tracePt t="309538" x="3394075" y="4170363"/>
          <p14:tracePt t="309556" x="3411538" y="4179888"/>
          <p14:tracePt t="309556" x="3429000" y="4187825"/>
          <p14:tracePt t="309575" x="3455988" y="4197350"/>
          <p14:tracePt t="309587" x="3500438" y="4197350"/>
          <p14:tracePt t="309604" x="3517900" y="4197350"/>
          <p14:tracePt t="309621" x="3527425" y="4197350"/>
          <p14:tracePt t="309637" x="3544888" y="4197350"/>
          <p14:tracePt t="309654" x="3554413" y="4197350"/>
          <p14:tracePt t="309670" x="3571875" y="4197350"/>
          <p14:tracePt t="309687" x="3581400" y="4197350"/>
          <p14:tracePt t="309704" x="3608388" y="4197350"/>
          <p14:tracePt t="309721" x="3660775" y="4187825"/>
          <p14:tracePt t="309737" x="3705225" y="4179888"/>
          <p14:tracePt t="309754" x="3714750" y="4179888"/>
          <p14:tracePt t="309772" x="3732213" y="4179888"/>
          <p14:tracePt t="309789" x="3741738" y="4179888"/>
          <p14:tracePt t="309805" x="3751263" y="4179888"/>
          <p14:tracePt t="309822" x="3768725" y="4179888"/>
          <p14:tracePt t="309838" x="3776663" y="4179888"/>
          <p14:tracePt t="309855" x="3795713" y="4179888"/>
          <p14:tracePt t="309888" x="3803650" y="4179888"/>
          <p14:tracePt t="309905" x="3813175" y="4179888"/>
          <p14:tracePt t="309940" x="3822700" y="4179888"/>
          <p14:tracePt t="309948" x="3830638" y="4179888"/>
          <p14:tracePt t="309956" x="3848100" y="4179888"/>
          <p14:tracePt t="309973" x="3867150" y="4179888"/>
          <p14:tracePt t="309988" x="3875088" y="4179888"/>
          <p14:tracePt t="310005" x="3884613" y="4187825"/>
          <p14:tracePt t="310022" x="3894138" y="4187825"/>
          <p14:tracePt t="310038" x="3894138" y="4197350"/>
          <p14:tracePt t="310055" x="3902075" y="4197350"/>
          <p14:tracePt t="310055" x="3911600" y="4197350"/>
          <p14:tracePt t="310074" x="3911600" y="4206875"/>
          <p14:tracePt t="310088" x="3929063" y="4206875"/>
          <p14:tracePt t="310106" x="3946525" y="4206875"/>
          <p14:tracePt t="310121" x="3956050" y="4206875"/>
          <p14:tracePt t="310138" x="3965575" y="4206875"/>
          <p14:tracePt t="310155" x="3973513" y="4206875"/>
          <p14:tracePt t="310172" x="3983038" y="4206875"/>
          <p14:tracePt t="310188" x="3990975" y="4206875"/>
          <p14:tracePt t="310205" x="4000500" y="4206875"/>
          <p14:tracePt t="310221" x="4010025" y="4206875"/>
          <p14:tracePt t="310246" x="4017963" y="4206875"/>
          <p14:tracePt t="310255" x="4037013" y="4206875"/>
          <p14:tracePt t="310272" x="4044950" y="4206875"/>
          <p14:tracePt t="310288" x="4054475" y="4206875"/>
          <p14:tracePt t="310305" x="4071938" y="4206875"/>
          <p14:tracePt t="310322" x="4081463" y="4206875"/>
          <p14:tracePt t="310338" x="4089400" y="4206875"/>
          <p14:tracePt t="310356" x="4108450" y="4214813"/>
          <p14:tracePt t="310373" x="4116388" y="4214813"/>
          <p14:tracePt t="310388" x="4125913" y="4214813"/>
          <p14:tracePt t="310422" x="4133850" y="4214813"/>
          <p14:tracePt t="310560" x="4133850" y="4224338"/>
          <p14:tracePt t="310574" x="4143375" y="4233863"/>
          <p14:tracePt t="310583" x="4152900" y="4233863"/>
          <p14:tracePt t="310591" x="4160838" y="4233863"/>
          <p14:tracePt t="310613" x="4170363" y="4241800"/>
          <p14:tracePt t="310638" x="4179888" y="4241800"/>
          <p14:tracePt t="310646" x="4187825" y="4241800"/>
          <p14:tracePt t="310659" x="4197350" y="4241800"/>
          <p14:tracePt t="310676" x="4205288" y="4241800"/>
          <p14:tracePt t="310692" x="4214813" y="4241800"/>
          <p14:tracePt t="310711" x="4224338" y="4241800"/>
          <p14:tracePt t="310722" x="4241800" y="4241800"/>
          <p14:tracePt t="310739" x="4251325" y="4241800"/>
          <p14:tracePt t="310756" x="4268788" y="4241800"/>
          <p14:tracePt t="310788" x="4286250" y="4241800"/>
          <p14:tracePt t="310822" x="4286250" y="4233863"/>
          <p14:tracePt t="311162" x="4295775" y="4224338"/>
          <p14:tracePt t="311171" x="4295775" y="4214813"/>
          <p14:tracePt t="311177" x="4303713" y="4206875"/>
          <p14:tracePt t="311200" x="4303713" y="4197350"/>
          <p14:tracePt t="311208" x="4313238" y="4197350"/>
          <p14:tracePt t="311221" x="4313238" y="4179888"/>
          <p14:tracePt t="311238" x="4322763" y="4170363"/>
          <p14:tracePt t="311256" x="4330700" y="4152900"/>
          <p14:tracePt t="311289" x="4330700" y="4143375"/>
          <p14:tracePt t="311342" x="4340225" y="4135438"/>
          <p14:tracePt t="311350" x="4340225" y="4125913"/>
          <p14:tracePt t="311357" x="4357688" y="4116388"/>
          <p14:tracePt t="311373" x="4357688" y="4108450"/>
          <p14:tracePt t="311405" x="4357688" y="4116388"/>
          <p14:tracePt t="311687" x="4357688" y="4125913"/>
          <p14:tracePt t="311819" x="4348163" y="4135438"/>
          <p14:tracePt t="311834" x="4348163" y="4143375"/>
          <p14:tracePt t="311851" x="4340225" y="4143375"/>
          <p14:tracePt t="311859" x="4340225" y="4152900"/>
          <p14:tracePt t="311872" x="4340225" y="4170363"/>
          <p14:tracePt t="311888" x="4330700" y="4187825"/>
          <p14:tracePt t="311905" x="4322763" y="4206875"/>
          <p14:tracePt t="311922" x="4322763" y="4214813"/>
          <p14:tracePt t="311938" x="4322763" y="4233863"/>
          <p14:tracePt t="311955" x="4313238" y="4241800"/>
          <p14:tracePt t="311972" x="4295775" y="4259263"/>
          <p14:tracePt t="311988" x="4286250" y="4286250"/>
          <p14:tracePt t="312007" x="4276725" y="4305300"/>
          <p14:tracePt t="312023" x="4268788" y="4330700"/>
          <p14:tracePt t="312039" x="4251325" y="4367213"/>
          <p14:tracePt t="312055" x="4241800" y="4384675"/>
          <p14:tracePt t="312074" x="4232275" y="4411663"/>
          <p14:tracePt t="312089" x="4224338" y="4421188"/>
          <p14:tracePt t="312104" x="4214813" y="4438650"/>
          <p14:tracePt t="312121" x="4205288" y="4492625"/>
          <p14:tracePt t="312138" x="4197350" y="4537075"/>
          <p14:tracePt t="312154" x="4187825" y="4598988"/>
          <p14:tracePt t="312172" x="4179888" y="4643438"/>
          <p14:tracePt t="312188" x="4179888" y="4687888"/>
          <p14:tracePt t="312205" x="4179888" y="4751388"/>
          <p14:tracePt t="312222" x="4179888" y="4795838"/>
          <p14:tracePt t="312239" x="4197350" y="4867275"/>
          <p14:tracePt t="312257" x="4205288" y="4894263"/>
          <p14:tracePt t="312273" x="4214813" y="4921250"/>
          <p14:tracePt t="312289" x="4224338" y="4938713"/>
          <p14:tracePt t="312306" x="4224338" y="4956175"/>
          <p14:tracePt t="312322" x="4224338" y="4965700"/>
          <p14:tracePt t="312338" x="4232275" y="4983163"/>
          <p14:tracePt t="312355" x="4241800" y="4992688"/>
          <p14:tracePt t="312372" x="4241800" y="5000625"/>
          <p14:tracePt t="312388" x="4251325" y="5027613"/>
          <p14:tracePt t="312405" x="4259263" y="5037138"/>
          <p14:tracePt t="312422" x="4268788" y="5054600"/>
          <p14:tracePt t="312439" x="4276725" y="5081588"/>
          <p14:tracePt t="312455" x="4295775" y="5116513"/>
          <p14:tracePt t="312472" x="4313238" y="5153025"/>
          <p14:tracePt t="312488" x="4322763" y="5187950"/>
          <p14:tracePt t="312507" x="4330700" y="5207000"/>
          <p14:tracePt t="312523" x="4348163" y="5224463"/>
          <p14:tracePt t="312539" x="4348163" y="5251450"/>
          <p14:tracePt t="312555" x="4348163" y="5286375"/>
          <p14:tracePt t="312573" x="4348163" y="5330825"/>
          <p14:tracePt t="312589" x="4357688" y="5384800"/>
          <p14:tracePt t="312606" x="4357688" y="5429250"/>
          <p14:tracePt t="312622" x="4357688" y="5492750"/>
          <p14:tracePt t="312639" x="4357688" y="5591175"/>
          <p14:tracePt t="312656" x="4348163" y="5653088"/>
          <p14:tracePt t="312672" x="4340225" y="5707063"/>
          <p14:tracePt t="312688" x="4330700" y="5751513"/>
          <p14:tracePt t="312705" x="4313238" y="5795963"/>
          <p14:tracePt t="312722" x="4295775" y="5832475"/>
          <p14:tracePt t="312738" x="4286250" y="5884863"/>
          <p14:tracePt t="312757" x="4276725" y="5911850"/>
          <p14:tracePt t="312773" x="4268788" y="5965825"/>
          <p14:tracePt t="312789" x="4259263" y="6010275"/>
          <p14:tracePt t="312806" x="4259263" y="6064250"/>
          <p14:tracePt t="312822" x="4251325" y="6072188"/>
          <p14:tracePt t="312839" x="4241800" y="6081713"/>
          <p14:tracePt t="312872" x="4241800" y="6091238"/>
          <p14:tracePt t="319024" x="4251325" y="6091238"/>
          <p14:tracePt t="319566" x="4259263" y="6091238"/>
          <p14:tracePt t="319574" x="4268788" y="6099175"/>
          <p14:tracePt t="319714" x="4276725" y="6108700"/>
          <p14:tracePt t="319722" x="4286250" y="6108700"/>
          <p14:tracePt t="319784" x="4313238" y="6108700"/>
          <p14:tracePt t="319800" x="4340225" y="6099175"/>
          <p14:tracePt t="319808" x="4394200" y="6072188"/>
          <p14:tracePt t="319824" x="4438650" y="6019800"/>
          <p14:tracePt t="319840" x="4446588" y="5992813"/>
          <p14:tracePt t="319856" x="4446588" y="5965825"/>
          <p14:tracePt t="319873" x="4438650" y="5938838"/>
          <p14:tracePt t="319889" x="4402138" y="5911850"/>
          <p14:tracePt t="319906" x="4357688" y="5876925"/>
          <p14:tracePt t="319923" x="4286250" y="5857875"/>
          <p14:tracePt t="319939" x="4116388" y="5857875"/>
          <p14:tracePt t="319956" x="3848100" y="5876925"/>
          <p14:tracePt t="319973" x="3554413" y="5876925"/>
          <p14:tracePt t="319989" x="3268663" y="5849938"/>
          <p14:tracePt t="320006" x="3108325" y="5822950"/>
          <p14:tracePt t="320023" x="3044825" y="5813425"/>
          <p14:tracePt t="320040" x="3027363" y="5805488"/>
          <p14:tracePt t="320056" x="3054350" y="5857875"/>
          <p14:tracePt t="320114" x="3098800" y="6000750"/>
          <p14:tracePt t="320121" x="3152775" y="6135688"/>
          <p14:tracePt t="320128" x="3187700" y="6269038"/>
          <p14:tracePt t="320139" x="3197225" y="6305550"/>
          <p14:tracePt t="320156" x="3197225" y="6313488"/>
          <p14:tracePt t="320192" x="3205163" y="6332538"/>
          <p14:tracePt t="320200" x="3205163" y="6251575"/>
          <p14:tracePt t="320481" x="3214688" y="6091238"/>
          <p14:tracePt t="320488" x="3214688" y="5956300"/>
          <p14:tracePt t="320496" x="3214688" y="5921375"/>
          <p14:tracePt t="320506" x="3179763" y="5921375"/>
          <p14:tracePt t="320523" x="3116263" y="5921375"/>
          <p14:tracePt t="320540" x="3089275" y="5903913"/>
          <p14:tracePt t="320556" x="3081338" y="5894388"/>
          <p14:tracePt t="320575" x="3081338" y="5884863"/>
          <p14:tracePt t="320592" x="3062288" y="5867400"/>
          <p14:tracePt t="320607" x="3044825" y="5813425"/>
          <p14:tracePt t="320623" x="3017838" y="5768975"/>
          <p14:tracePt t="320640" x="2973388" y="5697538"/>
          <p14:tracePt t="320656" x="2946400" y="5599113"/>
          <p14:tracePt t="320673" x="2901950" y="5483225"/>
          <p14:tracePt t="320690" x="2894013" y="5357813"/>
          <p14:tracePt t="320706" x="2894013" y="5233988"/>
          <p14:tracePt t="320725" x="2894013" y="5180013"/>
          <p14:tracePt t="320739" x="2894013" y="5116513"/>
          <p14:tracePt t="320757" x="2894013" y="5054600"/>
          <p14:tracePt t="320773" x="2884488" y="4973638"/>
          <p14:tracePt t="320790" x="2874963" y="4894263"/>
          <p14:tracePt t="320806" x="2847975" y="4795838"/>
          <p14:tracePt t="320824" x="2847975" y="4741863"/>
          <p14:tracePt t="320841" x="2847975" y="4706938"/>
          <p14:tracePt t="320856" x="2847975" y="4662488"/>
          <p14:tracePt t="320873" x="2857500" y="4591050"/>
          <p14:tracePt t="320889" x="2857500" y="4465638"/>
          <p14:tracePt t="320906" x="2786063" y="4295775"/>
          <p14:tracePt t="320923" x="2697163" y="4116388"/>
          <p14:tracePt t="320940" x="2608263" y="4010025"/>
          <p14:tracePt t="320956" x="2490788" y="3929063"/>
          <p14:tracePt t="320974" x="2428875" y="3902075"/>
          <p14:tracePt t="320991" x="2366963" y="3849688"/>
          <p14:tracePt t="321006" x="2295525" y="3786188"/>
          <p14:tracePt t="321023" x="2179638" y="3733800"/>
          <p14:tracePt t="321040" x="2054225" y="3714750"/>
          <p14:tracePt t="321056" x="1938338" y="3706813"/>
          <p14:tracePt t="321056" x="1884363" y="3706813"/>
          <p14:tracePt t="321075" x="1776413" y="3706813"/>
          <p14:tracePt t="321091" x="1679575" y="3714750"/>
          <p14:tracePt t="321107" x="1598613" y="3724275"/>
          <p14:tracePt t="321123" x="1527175" y="3741738"/>
          <p14:tracePt t="321140" x="1455738" y="3759200"/>
          <p14:tracePt t="321156" x="1401763" y="3768725"/>
          <p14:tracePt t="321173" x="1347788" y="3805238"/>
          <p14:tracePt t="321190" x="1295400" y="3857625"/>
          <p14:tracePt t="321206" x="1250950" y="3956050"/>
          <p14:tracePt t="321224" x="1231900" y="4054475"/>
          <p14:tracePt t="321241" x="1223963" y="4206875"/>
          <p14:tracePt t="321256" x="1223963" y="4367213"/>
          <p14:tracePt t="321273" x="1285875" y="4572000"/>
          <p14:tracePt t="321290" x="1339850" y="4714875"/>
          <p14:tracePt t="321306" x="1384300" y="4840288"/>
          <p14:tracePt t="321323" x="1500188" y="5054600"/>
          <p14:tracePt t="321340" x="1633538" y="5197475"/>
          <p14:tracePt t="321356" x="1751013" y="5330825"/>
          <p14:tracePt t="321373" x="1839913" y="5448300"/>
          <p14:tracePt t="321389" x="1911350" y="5546725"/>
          <p14:tracePt t="321407" x="1965325" y="5599113"/>
          <p14:tracePt t="321424" x="2000250" y="5635625"/>
          <p14:tracePt t="321440" x="2044700" y="5662613"/>
          <p14:tracePt t="321456" x="2125663" y="5670550"/>
          <p14:tracePt t="321474" x="2170113" y="5662613"/>
          <p14:tracePt t="321491" x="2224088" y="5635625"/>
          <p14:tracePt t="321507" x="2268538" y="5599113"/>
          <p14:tracePt t="321524" x="2312988" y="5564188"/>
          <p14:tracePt t="321540" x="2384425" y="5483225"/>
          <p14:tracePt t="321556" x="2446338" y="5376863"/>
          <p14:tracePt t="321556" x="2490788" y="5313363"/>
          <p14:tracePt t="321576" x="2527300" y="5214938"/>
          <p14:tracePt t="321590" x="2608263" y="5000625"/>
          <p14:tracePt t="321606" x="2687638" y="4608513"/>
          <p14:tracePt t="321623" x="2679700" y="4357688"/>
          <p14:tracePt t="321640" x="2608263" y="4143375"/>
          <p14:tracePt t="321656" x="2554288" y="3983038"/>
          <p14:tracePt t="321673" x="2536825" y="3902075"/>
          <p14:tracePt t="321690" x="2490788" y="3822700"/>
          <p14:tracePt t="321707" x="2374900" y="3768725"/>
          <p14:tracePt t="321725" x="2268538" y="3751263"/>
          <p14:tracePt t="321741" x="2116138" y="3751263"/>
          <p14:tracePt t="321757" x="1955800" y="3786188"/>
          <p14:tracePt t="321773" x="1874838" y="3805238"/>
          <p14:tracePt t="321790" x="1839913" y="3813175"/>
          <p14:tracePt t="321806" x="1822450" y="3830638"/>
          <p14:tracePt t="321823" x="1795463" y="3857625"/>
          <p14:tracePt t="321839" x="1731963" y="3965575"/>
          <p14:tracePt t="321856" x="1608138" y="4187825"/>
          <p14:tracePt t="321873" x="1517650" y="4367213"/>
          <p14:tracePt t="321890" x="1446213" y="4537075"/>
          <p14:tracePt t="321906" x="1411288" y="4697413"/>
          <p14:tracePt t="321923" x="1411288" y="4857750"/>
          <p14:tracePt t="321939" x="1465263" y="5010150"/>
          <p14:tracePt t="321956" x="1509713" y="5126038"/>
          <p14:tracePt t="321974" x="1571625" y="5330825"/>
          <p14:tracePt t="321991" x="1616075" y="5473700"/>
          <p14:tracePt t="322006" x="1670050" y="5591175"/>
          <p14:tracePt t="322023" x="1731963" y="5680075"/>
          <p14:tracePt t="322040" x="1812925" y="5734050"/>
          <p14:tracePt t="322056" x="1884363" y="5761038"/>
          <p14:tracePt t="322056" x="1901825" y="5768975"/>
          <p14:tracePt t="322076" x="1938338" y="5768975"/>
          <p14:tracePt t="322090" x="1990725" y="5768975"/>
          <p14:tracePt t="322106" x="2017713" y="5768975"/>
          <p14:tracePt t="322124" x="2036763" y="5751513"/>
          <p14:tracePt t="322140" x="2062163" y="5707063"/>
          <p14:tracePt t="322156" x="2116138" y="5643563"/>
          <p14:tracePt t="322173" x="2205038" y="5510213"/>
          <p14:tracePt t="322190" x="2286000" y="5349875"/>
          <p14:tracePt t="322206" x="2347913" y="5072063"/>
          <p14:tracePt t="322225" x="2384425" y="4857750"/>
          <p14:tracePt t="322241" x="2411413" y="4652963"/>
          <p14:tracePt t="322257" x="2401888" y="4465638"/>
          <p14:tracePt t="322274" x="2384425" y="4357688"/>
          <p14:tracePt t="322291" x="2357438" y="4295775"/>
          <p14:tracePt t="322307" x="2303463" y="4241800"/>
          <p14:tracePt t="322323" x="2259013" y="4206875"/>
          <p14:tracePt t="322339" x="2205038" y="4187825"/>
          <p14:tracePt t="322356" x="2179638" y="4179888"/>
          <p14:tracePt t="322372" x="2160588" y="4170363"/>
          <p14:tracePt t="322390" x="2143125" y="4170363"/>
          <p14:tracePt t="322406" x="2133600" y="4170363"/>
          <p14:tracePt t="322423" x="2108200" y="4170363"/>
          <p14:tracePt t="322439" x="2054225" y="4187825"/>
          <p14:tracePt t="322456" x="2017713" y="4206875"/>
          <p14:tracePt t="322472" x="1938338" y="4268788"/>
          <p14:tracePt t="322491" x="1866900" y="4367213"/>
          <p14:tracePt t="322506" x="1803400" y="4492625"/>
          <p14:tracePt t="322523" x="1731963" y="4652963"/>
          <p14:tracePt t="322540" x="1687513" y="4786313"/>
          <p14:tracePt t="322556" x="1660525" y="4894263"/>
          <p14:tracePt t="322556" x="1643063" y="4965700"/>
          <p14:tracePt t="322576" x="1633538" y="5010150"/>
          <p14:tracePt t="322591" x="1608138" y="5108575"/>
          <p14:tracePt t="322607" x="1589088" y="5268913"/>
          <p14:tracePt t="322625" x="1589088" y="5384800"/>
          <p14:tracePt t="322641" x="1616075" y="5483225"/>
          <p14:tracePt t="322656" x="1643063" y="5554663"/>
          <p14:tracePt t="322673" x="1687513" y="5635625"/>
          <p14:tracePt t="322690" x="1751013" y="5697538"/>
          <p14:tracePt t="322706" x="1847850" y="5761038"/>
          <p14:tracePt t="322723" x="2044700" y="5795963"/>
          <p14:tracePt t="322741" x="2232025" y="5778500"/>
          <p14:tracePt t="322757" x="2357438" y="5724525"/>
          <p14:tracePt t="322773" x="2428875" y="5670550"/>
          <p14:tracePt t="322790" x="2473325" y="5591175"/>
          <p14:tracePt t="322806" x="2517775" y="5473700"/>
          <p14:tracePt t="322823" x="2544763" y="5322888"/>
          <p14:tracePt t="322840" x="2571750" y="5143500"/>
          <p14:tracePt t="322856" x="2581275" y="4992688"/>
          <p14:tracePt t="322874" x="2589213" y="4902200"/>
          <p14:tracePt t="322891" x="2589213" y="4884738"/>
          <p14:tracePt t="322906" x="2581275" y="4867275"/>
          <p14:tracePt t="322923" x="2571750" y="4867275"/>
          <p14:tracePt t="322940" x="2562225" y="4867275"/>
          <p14:tracePt t="323023" x="2562225" y="4876800"/>
          <p14:tracePt t="323031" x="2571750" y="4876800"/>
          <p14:tracePt t="324134" x="2643188" y="4822825"/>
          <p14:tracePt t="324729" x="2795588" y="4687888"/>
          <p14:tracePt t="324737" x="3081338" y="4483100"/>
          <p14:tracePt t="324745" x="3544888" y="4295775"/>
          <p14:tracePt t="324756" x="5303838" y="3921125"/>
          <p14:tracePt t="324774" x="6045200" y="3830638"/>
          <p14:tracePt t="324791" x="6153150" y="3813175"/>
          <p14:tracePt t="324823" x="6153150" y="3805238"/>
          <p14:tracePt t="324855" x="6126163" y="3786188"/>
          <p14:tracePt t="324863" x="6064250" y="3768725"/>
          <p14:tracePt t="324873" x="5867400" y="3741738"/>
          <p14:tracePt t="324890" x="5643563" y="3741738"/>
          <p14:tracePt t="324906" x="5429250" y="3706813"/>
          <p14:tracePt t="324924" x="5064125" y="3625850"/>
          <p14:tracePt t="324941" x="4741863" y="3616325"/>
          <p14:tracePt t="324956" x="4456113" y="3625850"/>
          <p14:tracePt t="324973" x="4251325" y="3643313"/>
          <p14:tracePt t="324990" x="4089400" y="3662363"/>
          <p14:tracePt t="325006" x="3973513" y="3670300"/>
          <p14:tracePt t="325024" x="3768725" y="3706813"/>
          <p14:tracePt t="325041" x="3527425" y="3778250"/>
          <p14:tracePt t="325057" x="3214688" y="3867150"/>
          <p14:tracePt t="325075" x="2795588" y="3992563"/>
          <p14:tracePt t="325091" x="2366963" y="4108450"/>
          <p14:tracePt t="325107" x="2017713" y="4152900"/>
          <p14:tracePt t="325124" x="1687513" y="4125913"/>
          <p14:tracePt t="325140" x="1428750" y="4108450"/>
          <p14:tracePt t="325157" x="1231900" y="4125913"/>
          <p14:tracePt t="325174" x="982663" y="4187825"/>
          <p14:tracePt t="325192" x="884238" y="4214813"/>
          <p14:tracePt t="325207" x="822325" y="4214813"/>
          <p14:tracePt t="325224" x="776288" y="4206875"/>
          <p14:tracePt t="325240" x="741363" y="4187825"/>
          <p14:tracePt t="325273" x="741363" y="4179888"/>
          <p14:tracePt t="325307" x="758825" y="4179888"/>
          <p14:tracePt t="325323" x="847725" y="4152900"/>
          <p14:tracePt t="325331" x="955675" y="4135438"/>
          <p14:tracePt t="325339" x="1223963" y="4098925"/>
          <p14:tracePt t="325356" x="1562100" y="4098925"/>
          <p14:tracePt t="325374" x="1866900" y="4135438"/>
          <p14:tracePt t="325389" x="2098675" y="4162425"/>
          <p14:tracePt t="325406" x="2295525" y="4170363"/>
          <p14:tracePt t="325423" x="2589213" y="4170363"/>
          <p14:tracePt t="325441" x="2697163" y="4187825"/>
          <p14:tracePt t="325458" x="2759075" y="4206875"/>
          <p14:tracePt t="325474" x="2795588" y="4224338"/>
          <p14:tracePt t="325490" x="2847975" y="4233863"/>
          <p14:tracePt t="325507" x="2894013" y="4233863"/>
          <p14:tracePt t="325524" x="2955925" y="4214813"/>
          <p14:tracePt t="325540" x="3027363" y="4197350"/>
          <p14:tracePt t="325557" x="3108325" y="4152900"/>
          <p14:tracePt t="325575" x="3125788" y="4152900"/>
          <p14:tracePt t="325590" x="3133725" y="4152900"/>
          <p14:tracePt t="325607" x="3098800" y="4152900"/>
          <p14:tracePt t="325653" x="3027363" y="4179888"/>
          <p14:tracePt t="325660" x="2813050" y="4197350"/>
          <p14:tracePt t="325675" x="2527300" y="4214813"/>
          <p14:tracePt t="325691" x="2224088" y="4214813"/>
          <p14:tracePt t="325707" x="1919288" y="4170363"/>
          <p14:tracePt t="325724" x="1687513" y="4098925"/>
          <p14:tracePt t="325740" x="1589088" y="4064000"/>
          <p14:tracePt t="325757" x="1554163" y="4054475"/>
          <p14:tracePt t="325774" x="1536700" y="4044950"/>
          <p14:tracePt t="325790" x="1527175" y="4044950"/>
          <p14:tracePt t="325807" x="1509713" y="4064000"/>
          <p14:tracePt t="325824" x="1509713" y="4071938"/>
          <p14:tracePt t="325840" x="1544638" y="4081463"/>
          <p14:tracePt t="325857" x="1697038" y="4108450"/>
          <p14:tracePt t="325874" x="1928813" y="4116388"/>
          <p14:tracePt t="325890" x="2259013" y="4090988"/>
          <p14:tracePt t="325907" x="2660650" y="4027488"/>
          <p14:tracePt t="325924" x="3133725" y="4019550"/>
          <p14:tracePt t="325941" x="3394075" y="4027488"/>
          <p14:tracePt t="325957" x="3544888" y="4054475"/>
          <p14:tracePt t="325973" x="3697288" y="4064000"/>
          <p14:tracePt t="325990" x="3875088" y="4090988"/>
          <p14:tracePt t="326007" x="4000500" y="4108450"/>
          <p14:tracePt t="326024" x="4108450" y="4116388"/>
          <p14:tracePt t="326040" x="4232275" y="4125913"/>
          <p14:tracePt t="326057" x="4330700" y="4125913"/>
          <p14:tracePt t="326057" x="4348163" y="4116388"/>
          <p14:tracePt t="326076" x="4384675" y="4108450"/>
          <p14:tracePt t="326107" x="4357688" y="4108450"/>
          <p14:tracePt t="326129" x="4303713" y="4108450"/>
          <p14:tracePt t="326140" x="4081463" y="4108450"/>
          <p14:tracePt t="326157" x="3795713" y="4081463"/>
          <p14:tracePt t="326174" x="3419475" y="4071938"/>
          <p14:tracePt t="326191" x="3187700" y="4071938"/>
          <p14:tracePt t="326207" x="2946400" y="4054475"/>
          <p14:tracePt t="326224" x="2732088" y="4037013"/>
          <p14:tracePt t="326240" x="2554288" y="4019550"/>
          <p14:tracePt t="326257" x="2374900" y="4010025"/>
          <p14:tracePt t="326273" x="2214563" y="4010025"/>
          <p14:tracePt t="326291" x="2089150" y="4010025"/>
          <p14:tracePt t="326307" x="1919288" y="4019550"/>
          <p14:tracePt t="326325" x="1822450" y="4019550"/>
          <p14:tracePt t="326341" x="1751013" y="4019550"/>
          <p14:tracePt t="326357" x="1697038" y="4019550"/>
          <p14:tracePt t="326374" x="1679575" y="4019550"/>
          <p14:tracePt t="326390" x="1670050" y="4019550"/>
          <p14:tracePt t="326407" x="1670050" y="4027488"/>
          <p14:tracePt t="326427" x="1670050" y="4044950"/>
          <p14:tracePt t="326441" x="1731963" y="4054475"/>
          <p14:tracePt t="326457" x="1830388" y="4090988"/>
          <p14:tracePt t="326475" x="2000250" y="4108450"/>
          <p14:tracePt t="326491" x="2295525" y="4135438"/>
          <p14:tracePt t="326507" x="2660650" y="4135438"/>
          <p14:tracePt t="326524" x="3009900" y="4152900"/>
          <p14:tracePt t="326540" x="3313113" y="4143375"/>
          <p14:tracePt t="326557" x="3473450" y="4125913"/>
          <p14:tracePt t="326557" x="3536950" y="4116388"/>
          <p14:tracePt t="326577" x="3608388" y="4098925"/>
          <p14:tracePt t="326591" x="3660775" y="4081463"/>
          <p14:tracePt t="326608" x="3705225" y="4064000"/>
          <p14:tracePt t="326624" x="3732213" y="4044950"/>
          <p14:tracePt t="326640" x="3741738" y="4044950"/>
          <p14:tracePt t="326657" x="3741738" y="4037013"/>
          <p14:tracePt t="326690" x="3714750" y="4037013"/>
          <p14:tracePt t="326723" x="3652838" y="4037013"/>
          <p14:tracePt t="326731" x="3562350" y="4027488"/>
          <p14:tracePt t="326740" x="3303588" y="4010025"/>
          <p14:tracePt t="326757" x="3036888" y="3992563"/>
          <p14:tracePt t="326774" x="2741613" y="3965575"/>
          <p14:tracePt t="326790" x="2446338" y="3965575"/>
          <p14:tracePt t="326807" x="2205038" y="3983038"/>
          <p14:tracePt t="326824" x="1946275" y="3973513"/>
          <p14:tracePt t="326841" x="1830388" y="3973513"/>
          <p14:tracePt t="326857" x="1768475" y="3973513"/>
          <p14:tracePt t="326874" x="1714500" y="3983038"/>
          <p14:tracePt t="326890" x="1643063" y="4000500"/>
          <p14:tracePt t="326907" x="1571625" y="4019550"/>
          <p14:tracePt t="326923" x="1517650" y="4037013"/>
          <p14:tracePt t="326940" x="1473200" y="4054475"/>
          <p14:tracePt t="326957" x="1473200" y="4064000"/>
          <p14:tracePt t="326973" x="1482725" y="4064000"/>
          <p14:tracePt t="327013" x="1536700" y="4064000"/>
          <p14:tracePt t="327021" x="1633538" y="4071938"/>
          <p14:tracePt t="327029" x="1751013" y="4081463"/>
          <p14:tracePt t="327040" x="2062163" y="4108450"/>
          <p14:tracePt t="327057" x="2670175" y="4116388"/>
          <p14:tracePt t="327076" x="3098800" y="4054475"/>
          <p14:tracePt t="327092" x="3394075" y="4054475"/>
          <p14:tracePt t="327107" x="3608388" y="4054475"/>
          <p14:tracePt t="327123" x="3741738" y="4064000"/>
          <p14:tracePt t="327140" x="3786188" y="4071938"/>
          <p14:tracePt t="327157" x="3786188" y="4081463"/>
          <p14:tracePt t="327173" x="3786188" y="4090988"/>
          <p14:tracePt t="327190" x="3786188" y="4108450"/>
          <p14:tracePt t="327207" x="3741738" y="4116388"/>
          <p14:tracePt t="327224" x="3562350" y="4143375"/>
          <p14:tracePt t="327240" x="3384550" y="4143375"/>
          <p14:tracePt t="327257" x="3116263" y="4143375"/>
          <p14:tracePt t="327274" x="2795588" y="4116388"/>
          <p14:tracePt t="327291" x="2509838" y="4090988"/>
          <p14:tracePt t="327307" x="2268538" y="4044950"/>
          <p14:tracePt t="327325" x="1965325" y="3992563"/>
          <p14:tracePt t="327341" x="1795463" y="3983038"/>
          <p14:tracePt t="327358" x="1679575" y="3973513"/>
          <p14:tracePt t="327374" x="1625600" y="3973513"/>
          <p14:tracePt t="327407" x="1643063" y="3973513"/>
          <p14:tracePt t="327451" x="1679575" y="3983038"/>
          <p14:tracePt t="327459" x="1741488" y="4000500"/>
          <p14:tracePt t="327475" x="2027238" y="4027488"/>
          <p14:tracePt t="327491" x="2268538" y="4071938"/>
          <p14:tracePt t="327507" x="2544763" y="4090988"/>
          <p14:tracePt t="327524" x="2874963" y="4090988"/>
          <p14:tracePt t="327540" x="3205163" y="4108450"/>
          <p14:tracePt t="327557" x="3589338" y="4116388"/>
          <p14:tracePt t="327576" x="3697288" y="4116388"/>
          <p14:tracePt t="327591" x="3724275" y="4116388"/>
          <p14:tracePt t="327608" x="3732213" y="4116388"/>
          <p14:tracePt t="327640" x="3714750" y="4116388"/>
          <p14:tracePt t="327663" x="3687763" y="4116388"/>
          <p14:tracePt t="327674" x="3554413" y="4116388"/>
          <p14:tracePt t="327691" x="3357563" y="4108450"/>
          <p14:tracePt t="327707" x="3098800" y="4081463"/>
          <p14:tracePt t="327724" x="2625725" y="4027488"/>
          <p14:tracePt t="327742" x="2384425" y="3965575"/>
          <p14:tracePt t="327757" x="2224088" y="3921125"/>
          <p14:tracePt t="327774" x="2108200" y="3884613"/>
          <p14:tracePt t="327790" x="2089150" y="3867150"/>
          <p14:tracePt t="327807" x="2081213" y="3857625"/>
          <p14:tracePt t="327824" x="2089150" y="3857625"/>
          <p14:tracePt t="327866" x="2116138" y="3857625"/>
          <p14:tracePt t="327873" x="2170113" y="3867150"/>
          <p14:tracePt t="327881" x="2232025" y="3902075"/>
          <p14:tracePt t="327891" x="2393950" y="3948113"/>
          <p14:tracePt t="327907" x="2633663" y="4010025"/>
          <p14:tracePt t="327924" x="2955925" y="4037013"/>
          <p14:tracePt t="327940" x="3295650" y="4064000"/>
          <p14:tracePt t="327957" x="3544888" y="4098925"/>
          <p14:tracePt t="327975" x="3732213" y="4125913"/>
          <p14:tracePt t="327991" x="3741738" y="4143375"/>
          <p14:tracePt t="328008" x="3741738" y="4152900"/>
          <p14:tracePt t="328024" x="3679825" y="4162425"/>
          <p14:tracePt t="328040" x="3527425" y="4170363"/>
          <p14:tracePt t="328057" x="3322638" y="4170363"/>
          <p14:tracePt t="328057" x="3197225" y="4170363"/>
          <p14:tracePt t="328077" x="3081338" y="4170363"/>
          <p14:tracePt t="328090" x="2741613" y="4170363"/>
          <p14:tracePt t="328108" x="2643188" y="4170363"/>
          <p14:tracePt t="328124" x="2633663" y="4170363"/>
          <p14:tracePt t="328157" x="2732088" y="4170363"/>
          <p14:tracePt t="328174" x="2955925" y="4187825"/>
          <p14:tracePt t="328190" x="3170238" y="4241800"/>
          <p14:tracePt t="328207" x="3357563" y="4295775"/>
          <p14:tracePt t="328224" x="3527425" y="4367213"/>
          <p14:tracePt t="328242" x="3562350" y="4384675"/>
          <p14:tracePt t="328258" x="3562350" y="4394200"/>
          <p14:tracePt t="328274" x="3562350" y="4402138"/>
          <p14:tracePt t="328290" x="3562350" y="4411663"/>
          <p14:tracePt t="328307" x="3544888" y="4411663"/>
          <p14:tracePt t="328324" x="3536950" y="4411663"/>
          <p14:tracePt t="328340" x="3527425" y="4411663"/>
          <p14:tracePt t="328357" x="3517900" y="4394200"/>
          <p14:tracePt t="328375" x="3482975" y="4384675"/>
          <p14:tracePt t="328391" x="3446463" y="4367213"/>
          <p14:tracePt t="328407" x="3429000" y="4357688"/>
          <p14:tracePt t="328424" x="3419475" y="4357688"/>
          <p14:tracePt t="328440" x="3419475" y="4349750"/>
          <p14:tracePt t="328476" x="3429000" y="4349750"/>
          <p14:tracePt t="328483" x="3438525" y="4340225"/>
          <p14:tracePt t="328492" x="3446463" y="4340225"/>
          <p14:tracePt t="328508" x="3473450" y="4330700"/>
          <p14:tracePt t="328524" x="3509963" y="4322763"/>
          <p14:tracePt t="328541" x="3554413" y="4322763"/>
          <p14:tracePt t="328557" x="3616325" y="4322763"/>
          <p14:tracePt t="328575" x="3660775" y="4330700"/>
          <p14:tracePt t="328591" x="3705225" y="4349750"/>
          <p14:tracePt t="328607" x="3759200" y="4384675"/>
          <p14:tracePt t="328623" x="3813175" y="4411663"/>
          <p14:tracePt t="328640" x="3867150" y="4429125"/>
          <p14:tracePt t="328656" x="3902075" y="4448175"/>
          <p14:tracePt t="328673" x="3919538" y="4448175"/>
          <p14:tracePt t="328690" x="3938588" y="4465638"/>
          <p14:tracePt t="328707" x="3965575" y="4473575"/>
          <p14:tracePt t="328724" x="4037013" y="4500563"/>
          <p14:tracePt t="328741" x="4054475" y="4519613"/>
          <p14:tracePt t="328759" x="4062413" y="4527550"/>
          <p14:tracePt t="328774" x="4081463" y="4545013"/>
          <p14:tracePt t="328790" x="4098925" y="4564063"/>
          <p14:tracePt t="328807" x="4133850" y="4581525"/>
          <p14:tracePt t="328824" x="4187825" y="4581525"/>
          <p14:tracePt t="328841" x="4205288" y="4598988"/>
          <p14:tracePt t="328857" x="4232275" y="4608513"/>
          <p14:tracePt t="328875" x="4259263" y="4625975"/>
          <p14:tracePt t="328890" x="4268788" y="4643438"/>
          <p14:tracePt t="328907" x="4303713" y="4662488"/>
          <p14:tracePt t="328924" x="4357688" y="4687888"/>
          <p14:tracePt t="328941" x="4411663" y="4714875"/>
          <p14:tracePt t="328957" x="4429125" y="4724400"/>
          <p14:tracePt t="328974" x="4465638" y="4741863"/>
          <p14:tracePt t="328991" x="4510088" y="4759325"/>
          <p14:tracePt t="329008" x="4562475" y="4778375"/>
          <p14:tracePt t="329024" x="4608513" y="4795838"/>
          <p14:tracePt t="329040" x="4643438" y="4813300"/>
          <p14:tracePt t="329057" x="4652963" y="4830763"/>
          <p14:tracePt t="329057" x="4660900" y="4840288"/>
          <p14:tracePt t="329077" x="4687888" y="4849813"/>
          <p14:tracePt t="329091" x="4724400" y="4876800"/>
          <p14:tracePt t="329107" x="4759325" y="4902200"/>
          <p14:tracePt t="329124" x="4813300" y="4929188"/>
          <p14:tracePt t="329142" x="4857750" y="4948238"/>
          <p14:tracePt t="329157" x="4911725" y="4965700"/>
          <p14:tracePt t="329174" x="4938713" y="4983163"/>
          <p14:tracePt t="329190" x="4973638" y="5000625"/>
          <p14:tracePt t="329207" x="4992688" y="5037138"/>
          <p14:tracePt t="329224" x="5054600" y="5072063"/>
          <p14:tracePt t="329242" x="5089525" y="5091113"/>
          <p14:tracePt t="329258" x="5135563" y="5108575"/>
          <p14:tracePt t="329274" x="5180013" y="5126038"/>
          <p14:tracePt t="329290" x="5207000" y="5135563"/>
          <p14:tracePt t="329307" x="5232400" y="5162550"/>
          <p14:tracePt t="329324" x="5259388" y="5180013"/>
          <p14:tracePt t="329341" x="5303838" y="5214938"/>
          <p14:tracePt t="329357" x="5330825" y="5233988"/>
          <p14:tracePt t="329374" x="5375275" y="5268913"/>
          <p14:tracePt t="329392" x="5411788" y="5295900"/>
          <p14:tracePt t="329408" x="5446713" y="5305425"/>
          <p14:tracePt t="329424" x="5483225" y="5322888"/>
          <p14:tracePt t="329441" x="5518150" y="5340350"/>
          <p14:tracePt t="329457" x="5572125" y="5357813"/>
          <p14:tracePt t="329474" x="5608638" y="5367338"/>
          <p14:tracePt t="329490" x="5643563" y="5411788"/>
          <p14:tracePt t="329508" x="5670550" y="5429250"/>
          <p14:tracePt t="329524" x="5715000" y="5448300"/>
          <p14:tracePt t="329541" x="5751513" y="5465763"/>
          <p14:tracePt t="329557" x="5786438" y="5483225"/>
          <p14:tracePt t="329576" x="5813425" y="5510213"/>
          <p14:tracePt t="329591" x="5849938" y="5546725"/>
          <p14:tracePt t="329607" x="5875338" y="5581650"/>
          <p14:tracePt t="329625" x="5894388" y="5591175"/>
          <p14:tracePt t="329642" x="5911850" y="5599113"/>
          <p14:tracePt t="329658" x="5921375" y="5618163"/>
          <p14:tracePt t="329673" x="5938838" y="5618163"/>
          <p14:tracePt t="329690" x="5946775" y="5635625"/>
          <p14:tracePt t="329706" x="5956300" y="5643563"/>
          <p14:tracePt t="329723" x="5973763" y="5662613"/>
          <p14:tracePt t="329740" x="6000750" y="5680075"/>
          <p14:tracePt t="329757" x="6010275" y="5689600"/>
          <p14:tracePt t="329773" x="6037263" y="5707063"/>
          <p14:tracePt t="329791" x="6054725" y="5724525"/>
          <p14:tracePt t="329807" x="6089650" y="5761038"/>
          <p14:tracePt t="329824" x="6116638" y="5795963"/>
          <p14:tracePt t="329840" x="6143625" y="5822950"/>
          <p14:tracePt t="329857" x="6153150" y="5832475"/>
          <p14:tracePt t="329874" x="6180138" y="5857875"/>
          <p14:tracePt t="329892" x="6188075" y="5867400"/>
          <p14:tracePt t="329908" x="6197600" y="5876925"/>
          <p14:tracePt t="329940" x="6197600" y="5867400"/>
          <p14:tracePt t="330268" x="6197600" y="5857875"/>
          <p14:tracePt t="330290" x="6188075" y="5857875"/>
          <p14:tracePt t="330392" x="6188075" y="5849938"/>
          <p14:tracePt t="330456" x="6180138" y="5849938"/>
          <p14:tracePt t="334999" x="6170613" y="5849938"/>
          <p14:tracePt t="335009" x="6153150" y="5857875"/>
          <p14:tracePt t="335025" x="6126163" y="5857875"/>
          <p14:tracePt t="335033" x="6108700" y="5857875"/>
          <p14:tracePt t="335042" x="6064250" y="5849938"/>
          <p14:tracePt t="335058" x="5973763" y="5822950"/>
          <p14:tracePt t="335058" x="5911850" y="5813425"/>
          <p14:tracePt t="335078" x="5849938" y="5786438"/>
          <p14:tracePt t="335092" x="5724525" y="5734050"/>
          <p14:tracePt t="335108" x="5643563" y="5697538"/>
          <p14:tracePt t="335125" x="5599113" y="5680075"/>
          <p14:tracePt t="335143" x="5581650" y="5662613"/>
          <p14:tracePt t="335158" x="5545138" y="5653088"/>
          <p14:tracePt t="335175" x="5483225" y="5653088"/>
          <p14:tracePt t="335191" x="5421313" y="5653088"/>
          <p14:tracePt t="335208" x="5357813" y="5635625"/>
          <p14:tracePt t="335225" x="5322888" y="5626100"/>
          <p14:tracePt t="335241" x="5278438" y="5564188"/>
          <p14:tracePt t="335260" x="5224463" y="5510213"/>
          <p14:tracePt t="335275" x="5153025" y="5456238"/>
          <p14:tracePt t="335292" x="5018088" y="5402263"/>
          <p14:tracePt t="335308" x="4894263" y="5367338"/>
          <p14:tracePt t="335325" x="4759325" y="5305425"/>
          <p14:tracePt t="335341" x="4616450" y="5241925"/>
          <p14:tracePt t="335358" x="4483100" y="5170488"/>
          <p14:tracePt t="335375" x="4384675" y="5116513"/>
          <p14:tracePt t="335392" x="4214813" y="5037138"/>
          <p14:tracePt t="335409" x="4125913" y="4983163"/>
          <p14:tracePt t="335424" x="4017963" y="4938713"/>
          <p14:tracePt t="335441" x="3894138" y="4902200"/>
          <p14:tracePt t="335458" x="3741738" y="4884738"/>
          <p14:tracePt t="335475" x="3616325" y="4857750"/>
          <p14:tracePt t="335491" x="3465513" y="4822825"/>
          <p14:tracePt t="335509" x="3375025" y="4805363"/>
          <p14:tracePt t="335525" x="3241675" y="4768850"/>
          <p14:tracePt t="335541" x="3133725" y="4741863"/>
          <p14:tracePt t="335558" x="3054350" y="4697413"/>
          <p14:tracePt t="335576" x="3000375" y="4687888"/>
          <p14:tracePt t="335592" x="2955925" y="4670425"/>
          <p14:tracePt t="335607" x="2928938" y="4652963"/>
          <p14:tracePt t="335624" x="2901950" y="4635500"/>
          <p14:tracePt t="335642" x="2884488" y="4625975"/>
          <p14:tracePt t="335675" x="2874963" y="4616450"/>
          <p14:tracePt t="335705" x="2867025" y="4598988"/>
          <p14:tracePt t="335721" x="2857500" y="4591050"/>
          <p14:tracePt t="335729" x="2840038" y="4581525"/>
          <p14:tracePt t="335741" x="2830513" y="4572000"/>
          <p14:tracePt t="335758" x="2822575" y="4564063"/>
          <p14:tracePt t="335775" x="2813050" y="4564063"/>
          <p14:tracePt t="335791" x="2822575" y="4572000"/>
          <p14:tracePt t="336105" x="2830513" y="4581525"/>
          <p14:tracePt t="336113" x="2822575" y="4572000"/>
          <p14:tracePt t="336261" x="2813050" y="4572000"/>
          <p14:tracePt t="336269" x="2803525" y="4564063"/>
          <p14:tracePt t="336277" x="2759075" y="4564063"/>
          <p14:tracePt t="336293" x="2705100" y="4564063"/>
          <p14:tracePt t="336308" x="2643188" y="4564063"/>
          <p14:tracePt t="336325" x="2598738" y="4564063"/>
          <p14:tracePt t="336341" x="2554288" y="4564063"/>
          <p14:tracePt t="336358" x="2517775" y="4564063"/>
          <p14:tracePt t="336375" x="2473325" y="4572000"/>
          <p14:tracePt t="336393" x="2455863" y="4581525"/>
          <p14:tracePt t="336409" x="2401888" y="4591050"/>
          <p14:tracePt t="336425" x="2357438" y="4598988"/>
          <p14:tracePt t="336442" x="2295525" y="4598988"/>
          <p14:tracePt t="336458" x="2251075" y="4598988"/>
          <p14:tracePt t="336475" x="2205038" y="4598988"/>
          <p14:tracePt t="336492" x="2152650" y="4598988"/>
          <p14:tracePt t="336508" x="2116138" y="4608513"/>
          <p14:tracePt t="336525" x="2071688" y="4625975"/>
          <p14:tracePt t="336543" x="2009775" y="4652963"/>
          <p14:tracePt t="336559" x="2000250" y="4662488"/>
          <p14:tracePt t="336577" x="2009775" y="4652963"/>
          <p14:tracePt t="336605" x="2036763" y="4643438"/>
          <p14:tracePt t="336613" x="2081213" y="4625975"/>
          <p14:tracePt t="336624" x="2205038" y="4591050"/>
          <p14:tracePt t="336640" x="2366963" y="4572000"/>
          <p14:tracePt t="336659" x="2438400" y="4581525"/>
          <p14:tracePt t="336675" x="2490788" y="4598988"/>
          <p14:tracePt t="336692" x="2554288" y="4616450"/>
          <p14:tracePt t="336708" x="2598738" y="4616450"/>
          <p14:tracePt t="336725" x="2643188" y="4616450"/>
          <p14:tracePt t="336742" x="2660650" y="4616450"/>
          <p14:tracePt t="336758" x="2670175" y="4616450"/>
          <p14:tracePt t="336774" x="2687638" y="4616450"/>
          <p14:tracePt t="336791" x="2724150" y="4616450"/>
          <p14:tracePt t="336825" x="2732088" y="4616450"/>
          <p14:tracePt t="336841" x="2751138" y="4616450"/>
          <p14:tracePt t="336858" x="2776538" y="4616450"/>
          <p14:tracePt t="336875" x="2786063" y="4616450"/>
          <p14:tracePt t="336908" x="2776538" y="4625975"/>
          <p14:tracePt t="336941" x="2741613" y="4625975"/>
          <p14:tracePt t="336949" x="2705100" y="4625975"/>
          <p14:tracePt t="336958" x="2589213" y="4635500"/>
          <p14:tracePt t="336975" x="2465388" y="4652963"/>
          <p14:tracePt t="336991" x="2411413" y="4652963"/>
          <p14:tracePt t="337025" x="2411413" y="4670425"/>
          <p14:tracePt t="337060" x="2465388" y="4697413"/>
          <p14:tracePt t="337066" x="2527300" y="4733925"/>
          <p14:tracePt t="337075" x="2670175" y="4822825"/>
          <p14:tracePt t="337091" x="2768600" y="4902200"/>
          <p14:tracePt t="337107" x="2874963" y="4973638"/>
          <p14:tracePt t="337124" x="2973388" y="5054600"/>
          <p14:tracePt t="337141" x="3009900" y="5108575"/>
          <p14:tracePt t="337158" x="3009900" y="5116513"/>
          <p14:tracePt t="337175" x="3009900" y="5135563"/>
          <p14:tracePt t="337192" x="3009900" y="5143500"/>
          <p14:tracePt t="337208" x="3017838" y="5153025"/>
          <p14:tracePt t="337225" x="3017838" y="5162550"/>
          <p14:tracePt t="337242" x="3017838" y="5180013"/>
          <p14:tracePt t="337258" x="3000375" y="5187950"/>
          <p14:tracePt t="337275" x="2982913" y="5197475"/>
          <p14:tracePt t="337293" x="2982913" y="5207000"/>
          <p14:tracePt t="337325" x="3000375" y="5197475"/>
          <p14:tracePt t="337388" x="3017838" y="5187950"/>
          <p14:tracePt t="337395" x="3036888" y="5180013"/>
          <p14:tracePt t="337408" x="3098800" y="5180013"/>
          <p14:tracePt t="337425" x="3205163" y="5180013"/>
          <p14:tracePt t="337442" x="3276600" y="5180013"/>
          <p14:tracePt t="337458" x="3313113" y="5180013"/>
          <p14:tracePt t="337475" x="3322638" y="5180013"/>
          <p14:tracePt t="337508" x="3330575" y="5180013"/>
          <p14:tracePt t="337535" x="3330575" y="5170488"/>
          <p14:tracePt t="337599" x="3303588" y="5143500"/>
          <p14:tracePt t="337606" x="3268663" y="5108575"/>
          <p14:tracePt t="337612" x="3232150" y="5072063"/>
          <p14:tracePt t="337624" x="3179763" y="4992688"/>
          <p14:tracePt t="337641" x="3125788" y="4921250"/>
          <p14:tracePt t="337657" x="3098800" y="4849813"/>
          <p14:tracePt t="337674" x="3089275" y="4805363"/>
          <p14:tracePt t="337691" x="3062288" y="4741863"/>
          <p14:tracePt t="337707" x="3054350" y="4733925"/>
          <p14:tracePt t="337724" x="3054350" y="4724400"/>
          <p14:tracePt t="337757" x="3054350" y="4714875"/>
          <p14:tracePt t="337809" x="3054350" y="4706938"/>
          <p14:tracePt t="337865" x="3054350" y="4697413"/>
          <p14:tracePt t="337873" x="3054350" y="4687888"/>
          <p14:tracePt t="337880" x="3054350" y="4670425"/>
          <p14:tracePt t="337891" x="3054350" y="4662488"/>
          <p14:tracePt t="337908" x="3062288" y="4643438"/>
          <p14:tracePt t="337925" x="3062288" y="4635500"/>
          <p14:tracePt t="337942" x="3062288" y="4625975"/>
          <p14:tracePt t="337975" x="3071813" y="4616450"/>
          <p14:tracePt t="337991" x="3071813" y="4608513"/>
          <p14:tracePt t="338008" x="3071813" y="4616450"/>
          <p14:tracePt t="338099" x="3062288" y="4625975"/>
          <p14:tracePt t="338124" x="3062288" y="4608513"/>
          <p14:tracePt t="338231" x="3062288" y="4598988"/>
          <p14:tracePt t="338247" x="3062288" y="4581525"/>
          <p14:tracePt t="338349" x="3071813" y="4572000"/>
          <p14:tracePt t="338365" x="3071813" y="4564063"/>
          <p14:tracePt t="338373" x="3071813" y="4554538"/>
          <p14:tracePt t="338381" x="3081338" y="4554538"/>
          <p14:tracePt t="338397" x="3081338" y="4545013"/>
          <p14:tracePt t="338409" x="3089275" y="4545013"/>
          <p14:tracePt t="338424" x="3089275" y="4537075"/>
          <p14:tracePt t="338441" x="3089275" y="4545013"/>
          <p14:tracePt t="338545" x="3089275" y="4564063"/>
          <p14:tracePt t="338561" x="3089275" y="4581525"/>
          <p14:tracePt t="338569" x="3098800" y="4591050"/>
          <p14:tracePt t="338577" x="3098800" y="4608513"/>
          <p14:tracePt t="338592" x="3098800" y="4616450"/>
          <p14:tracePt t="338608" x="3098800" y="4625975"/>
          <p14:tracePt t="338626" x="3098800" y="4635500"/>
          <p14:tracePt t="338642" x="3098800" y="4652963"/>
          <p14:tracePt t="338658" x="3098800" y="4687888"/>
          <p14:tracePt t="338675" x="3081338" y="4759325"/>
          <p14:tracePt t="338693" x="3081338" y="4830763"/>
          <p14:tracePt t="338709" x="3089275" y="4911725"/>
          <p14:tracePt t="338726" x="3108325" y="5000625"/>
          <p14:tracePt t="338742" x="3125788" y="5099050"/>
          <p14:tracePt t="338758" x="3133725" y="5162550"/>
          <p14:tracePt t="338775" x="3143250" y="5207000"/>
          <p14:tracePt t="338791" x="3143250" y="5214938"/>
          <p14:tracePt t="338808" x="3152775" y="5214938"/>
          <p14:tracePt t="339131" x="3179763" y="5214938"/>
          <p14:tracePt t="339140" x="3214688" y="5214938"/>
          <p14:tracePt t="339147" x="3251200" y="5214938"/>
          <p14:tracePt t="339158" x="3348038" y="5214938"/>
          <p14:tracePt t="339175" x="3490913" y="5207000"/>
          <p14:tracePt t="339192" x="3705225" y="5170488"/>
          <p14:tracePt t="339210" x="3822700" y="5153025"/>
          <p14:tracePt t="339226" x="3875088" y="5143500"/>
          <p14:tracePt t="339242" x="3902075" y="5143500"/>
          <p14:tracePt t="339258" x="3929063" y="5143500"/>
          <p14:tracePt t="339275" x="3956050" y="5143500"/>
          <p14:tracePt t="339292" x="3983038" y="5143500"/>
          <p14:tracePt t="339308" x="4017963" y="5162550"/>
          <p14:tracePt t="339326" x="4037013" y="5162550"/>
          <p14:tracePt t="339342" x="4062413" y="5162550"/>
          <p14:tracePt t="339360" x="4108450" y="5162550"/>
          <p14:tracePt t="339375" x="4179888" y="5162550"/>
          <p14:tracePt t="339391" x="4232275" y="5162550"/>
          <p14:tracePt t="339408" x="4276725" y="5162550"/>
          <p14:tracePt t="339425" x="4303713" y="5162550"/>
          <p14:tracePt t="339458" x="4303713" y="5170488"/>
          <p14:tracePt t="339516" x="4313238" y="5180013"/>
          <p14:tracePt t="339524" x="4313238" y="5187950"/>
          <p14:tracePt t="339688" x="4313238" y="5197475"/>
          <p14:tracePt t="339697" x="4303713" y="5197475"/>
          <p14:tracePt t="339708" x="4276725" y="5259388"/>
          <p14:tracePt t="339725" x="4268788" y="5330825"/>
          <p14:tracePt t="339741" x="4241800" y="5429250"/>
          <p14:tracePt t="339758" x="4224338" y="5527675"/>
          <p14:tracePt t="339775" x="4214813" y="5591175"/>
          <p14:tracePt t="339792" x="4205288" y="5662613"/>
          <p14:tracePt t="339808" x="4214813" y="5715000"/>
          <p14:tracePt t="339825" x="4232275" y="5751513"/>
          <p14:tracePt t="339842" x="4241800" y="5778500"/>
          <p14:tracePt t="339859" x="4251325" y="5795963"/>
          <p14:tracePt t="339876" x="4251325" y="5805488"/>
          <p14:tracePt t="339892" x="4251325" y="5840413"/>
          <p14:tracePt t="339909" x="4251325" y="5876925"/>
          <p14:tracePt t="339926" x="4251325" y="5911850"/>
          <p14:tracePt t="339958" x="4268788" y="5911850"/>
          <p14:tracePt t="340118" x="4276725" y="5911850"/>
          <p14:tracePt t="340134" x="4295775" y="5921375"/>
          <p14:tracePt t="340142" x="4367213" y="5929313"/>
          <p14:tracePt t="340158" x="4483100" y="5965825"/>
          <p14:tracePt t="340175" x="4652963" y="5983288"/>
          <p14:tracePt t="340192" x="4848225" y="6010275"/>
          <p14:tracePt t="340208" x="5027613" y="6019800"/>
          <p14:tracePt t="340225" x="5180013" y="6027738"/>
          <p14:tracePt t="340242" x="5375275" y="6027738"/>
          <p14:tracePt t="340258" x="5500688" y="6019800"/>
          <p14:tracePt t="340275" x="5589588" y="6010275"/>
          <p14:tracePt t="340292" x="5643563" y="6000750"/>
          <p14:tracePt t="340325" x="5643563" y="5992813"/>
          <p14:tracePt t="340408" x="5635625" y="5983288"/>
          <p14:tracePt t="340430" x="5626100" y="5975350"/>
          <p14:tracePt t="340438" x="5616575" y="5975350"/>
          <p14:tracePt t="340446" x="5608638" y="5965825"/>
          <p14:tracePt t="340458" x="5589588" y="5965825"/>
          <p14:tracePt t="340476" x="5572125" y="5965825"/>
          <p14:tracePt t="340493" x="5545138" y="5956300"/>
          <p14:tracePt t="340510" x="5510213" y="5956300"/>
          <p14:tracePt t="340526" x="5456238" y="5956300"/>
          <p14:tracePt t="340542" x="5411788" y="5956300"/>
          <p14:tracePt t="340559" x="5375275" y="5956300"/>
          <p14:tracePt t="340577" x="5349875" y="5948363"/>
          <p14:tracePt t="340608" x="5349875" y="5956300"/>
          <p14:tracePt t="340665" x="5357813" y="5983288"/>
          <p14:tracePt t="340673" x="5367338" y="6010275"/>
          <p14:tracePt t="340681" x="5367338" y="6046788"/>
          <p14:tracePt t="340691" x="5367338" y="6118225"/>
          <p14:tracePt t="340709" x="5367338" y="6242050"/>
          <p14:tracePt t="340726" x="5384800" y="6367463"/>
          <p14:tracePt t="340742" x="5438775" y="6475413"/>
          <p14:tracePt t="340760" x="5446713" y="6519863"/>
          <p14:tracePt t="340775" x="5446713" y="6527800"/>
          <p14:tracePt t="346081" x="5473700" y="6527800"/>
          <p14:tracePt t="346895" x="5572125" y="6492875"/>
          <p14:tracePt t="346902" x="5599113" y="6483350"/>
          <p14:tracePt t="346910" x="5608638" y="6483350"/>
          <p14:tracePt t="346926" x="5608638" y="6475413"/>
          <p14:tracePt t="346987" x="5616575" y="6475413"/>
          <p14:tracePt t="347011" x="5626100" y="6456363"/>
          <p14:tracePt t="347019" x="5635625" y="6421438"/>
          <p14:tracePt t="347027" x="5635625" y="6367463"/>
          <p14:tracePt t="347043" x="5635625" y="6323013"/>
          <p14:tracePt t="347059" x="5635625" y="6286500"/>
          <p14:tracePt t="347078" x="5626100" y="6251575"/>
          <p14:tracePt t="347092" x="5608638" y="6215063"/>
          <p14:tracePt t="347109" x="5608638" y="6180138"/>
          <p14:tracePt t="347126" x="5608638" y="6135688"/>
          <p14:tracePt t="347143" x="5608638" y="6108700"/>
          <p14:tracePt t="347161" x="5616575" y="6072188"/>
          <p14:tracePt t="347176" x="5626100" y="6054725"/>
          <p14:tracePt t="347192" x="5626100" y="6037263"/>
          <p14:tracePt t="347209" x="5626100" y="6010275"/>
          <p14:tracePt t="347226" x="5626100" y="6000750"/>
          <p14:tracePt t="347242" x="5626100" y="5992813"/>
          <p14:tracePt t="347276" x="5626100" y="5983288"/>
          <p14:tracePt t="347576" x="5626100" y="5975350"/>
          <p14:tracePt t="347583" x="5626100" y="5965825"/>
          <p14:tracePt t="347593" x="5626100" y="5956300"/>
          <p14:tracePt t="347613" x="5626100" y="5948363"/>
          <p14:tracePt t="347626" x="5616575" y="5938838"/>
          <p14:tracePt t="347841" x="5608638" y="5921375"/>
          <p14:tracePt t="347849" x="5608638" y="5911850"/>
          <p14:tracePt t="347871" x="5608638" y="5903913"/>
          <p14:tracePt t="347973" x="5608638" y="5894388"/>
          <p14:tracePt t="347981" x="5608638" y="5884863"/>
          <p14:tracePt t="348161" x="5608638" y="5876925"/>
          <p14:tracePt t="348177" x="5608638" y="5867400"/>
          <p14:tracePt t="348209" x="5608638" y="5857875"/>
          <p14:tracePt t="348217" x="5608638" y="5849938"/>
          <p14:tracePt t="348231" x="5608638" y="5840413"/>
          <p14:tracePt t="348242" x="5608638" y="5822950"/>
          <p14:tracePt t="348260" x="5608638" y="5795963"/>
          <p14:tracePt t="348277" x="5608638" y="5778500"/>
          <p14:tracePt t="348294" x="5608638" y="5768975"/>
          <p14:tracePt t="348310" x="5608638" y="5751513"/>
          <p14:tracePt t="348327" x="5608638" y="5741988"/>
          <p14:tracePt t="348343" x="5608638" y="5734050"/>
          <p14:tracePt t="348359" x="5608638" y="5707063"/>
          <p14:tracePt t="348376" x="5608638" y="5697538"/>
          <p14:tracePt t="348393" x="5608638" y="5689600"/>
          <p14:tracePt t="348409" x="5608638" y="5670550"/>
          <p14:tracePt t="348426" x="5608638" y="5662613"/>
          <p14:tracePt t="348460" x="5608638" y="5643563"/>
          <p14:tracePt t="364252" x="5616575" y="5618163"/>
          <p14:tracePt t="365062" x="5653088" y="5591175"/>
          <p14:tracePt t="365070" x="5697538" y="5564188"/>
          <p14:tracePt t="365080" x="5795963" y="5519738"/>
          <p14:tracePt t="365096" x="5867400" y="5492750"/>
          <p14:tracePt t="365112" x="5929313" y="5483225"/>
          <p14:tracePt t="365128" x="5938838" y="5483225"/>
          <p14:tracePt t="365161" x="5946775" y="5483225"/>
          <p14:tracePt t="365178" x="5965825" y="5465763"/>
          <p14:tracePt t="365196" x="5973763" y="5456238"/>
          <p14:tracePt t="365228" x="5983288" y="5456238"/>
          <p14:tracePt t="365290" x="5983288" y="5448300"/>
          <p14:tracePt t="365313" x="6010275" y="5411788"/>
          <p14:tracePt t="365320" x="6037263" y="5376863"/>
          <p14:tracePt t="365330" x="6045200" y="5322888"/>
          <p14:tracePt t="365345" x="6045200" y="5295900"/>
          <p14:tracePt t="365362" x="6037263" y="5268913"/>
          <p14:tracePt t="365379" x="6027738" y="5251450"/>
          <p14:tracePt t="365395" x="6000750" y="5241925"/>
          <p14:tracePt t="365412" x="5946775" y="5233988"/>
          <p14:tracePt t="365428" x="5857875" y="5207000"/>
          <p14:tracePt t="365447" x="5795963" y="5187950"/>
          <p14:tracePt t="365463" x="5759450" y="5170488"/>
          <p14:tracePt t="365478" x="5715000" y="5162550"/>
          <p14:tracePt t="365495" x="5688013" y="5143500"/>
          <p14:tracePt t="365512" x="5653088" y="5126038"/>
          <p14:tracePt t="365528" x="5616575" y="5108575"/>
          <p14:tracePt t="365545" x="5537200" y="5108575"/>
          <p14:tracePt t="365563" x="5465763" y="5091113"/>
          <p14:tracePt t="365580" x="5421313" y="5081588"/>
          <p14:tracePt t="365596" x="5402263" y="5064125"/>
          <p14:tracePt t="365612" x="5394325" y="5054600"/>
          <p14:tracePt t="365628" x="5349875" y="5037138"/>
          <p14:tracePt t="365645" x="5303838" y="5019675"/>
          <p14:tracePt t="365662" x="5251450" y="5000625"/>
          <p14:tracePt t="365678" x="5187950" y="5000625"/>
          <p14:tracePt t="365697" x="5135563" y="5000625"/>
          <p14:tracePt t="365713" x="5064125" y="4992688"/>
          <p14:tracePt t="365728" x="5010150" y="4983163"/>
          <p14:tracePt t="365745" x="4946650" y="4973638"/>
          <p14:tracePt t="365762" x="4911725" y="4956175"/>
          <p14:tracePt t="365778" x="4875213" y="4948238"/>
          <p14:tracePt t="365795" x="4822825" y="4929188"/>
          <p14:tracePt t="365812" x="4732338" y="4902200"/>
          <p14:tracePt t="365829" x="4643438" y="4884738"/>
          <p14:tracePt t="365845" x="4562475" y="4849813"/>
          <p14:tracePt t="365862" x="4446588" y="4830763"/>
          <p14:tracePt t="365878" x="4340225" y="4822825"/>
          <p14:tracePt t="365895" x="4241800" y="4805363"/>
          <p14:tracePt t="365912" x="4179888" y="4786313"/>
          <p14:tracePt t="365928" x="4071938" y="4786313"/>
          <p14:tracePt t="365946" x="3956050" y="4795838"/>
          <p14:tracePt t="365963" x="3840163" y="4795838"/>
          <p14:tracePt t="365979" x="3714750" y="4805363"/>
          <p14:tracePt t="365995" x="3608388" y="4805363"/>
          <p14:tracePt t="366012" x="3536950" y="4786313"/>
          <p14:tracePt t="366028" x="3482975" y="4778375"/>
          <p14:tracePt t="366045" x="3473450" y="4768850"/>
          <p14:tracePt t="366062" x="3465513" y="4768850"/>
          <p14:tracePt t="366082" x="3446463" y="4768850"/>
          <p14:tracePt t="366096" x="3429000" y="4768850"/>
          <p14:tracePt t="366112" x="3419475" y="4768850"/>
          <p14:tracePt t="366128" x="3411538" y="4768850"/>
          <p14:tracePt t="366162" x="3402013" y="4759325"/>
          <p14:tracePt t="366212" x="3394075" y="4759325"/>
          <p14:tracePt t="366220" x="3375025" y="4759325"/>
          <p14:tracePt t="366236" x="3357563" y="4751388"/>
          <p14:tracePt t="366245" x="3340100" y="4733925"/>
          <p14:tracePt t="366262" x="3322638" y="4724400"/>
          <p14:tracePt t="366278" x="3303588" y="4706938"/>
          <p14:tracePt t="366295" x="3276600" y="4697413"/>
          <p14:tracePt t="366312" x="3232150" y="4679950"/>
          <p14:tracePt t="366329" x="3152775" y="4652963"/>
          <p14:tracePt t="366346" x="3133725" y="4643438"/>
          <p14:tracePt t="366362" x="3125788" y="4643438"/>
          <p14:tracePt t="366395" x="3116263" y="4635500"/>
          <p14:tracePt t="366412" x="3108325" y="4635500"/>
          <p14:tracePt t="376131" x="3081338" y="4635500"/>
          <p14:tracePt t="376296" x="3054350" y="4625975"/>
          <p14:tracePt t="376304" x="3044825" y="4616450"/>
          <p14:tracePt t="376313" x="3036888" y="4616450"/>
          <p14:tracePt t="376398" x="3027363" y="4625975"/>
          <p14:tracePt t="376406" x="3017838" y="4625975"/>
          <p14:tracePt t="376415" x="3017838" y="4635500"/>
          <p14:tracePt t="376438" x="3009900" y="4635500"/>
          <p14:tracePt t="376446" x="3000375" y="4643438"/>
          <p14:tracePt t="376463" x="2982913" y="4643438"/>
          <p14:tracePt t="376480" x="2928938" y="4616450"/>
          <p14:tracePt t="376496" x="2847975" y="4591050"/>
          <p14:tracePt t="376513" x="2660650" y="4564063"/>
          <p14:tracePt t="376531" x="2509838" y="4554538"/>
          <p14:tracePt t="376547" x="2393950" y="4537075"/>
          <p14:tracePt t="376563" x="2330450" y="4537075"/>
          <p14:tracePt t="376582" x="2268538" y="4537075"/>
          <p14:tracePt t="376596" x="2214563" y="4537075"/>
          <p14:tracePt t="376614" x="2143125" y="4545013"/>
          <p14:tracePt t="376630" x="2098675" y="4545013"/>
          <p14:tracePt t="376646" x="2071688" y="4545013"/>
          <p14:tracePt t="376664" x="2062163" y="4545013"/>
          <p14:tracePt t="376681" x="2054225" y="4545013"/>
          <p14:tracePt t="376697" x="2036763" y="4545013"/>
          <p14:tracePt t="376730" x="2044700" y="4545013"/>
          <p14:tracePt t="376844" x="2081213" y="4554538"/>
          <p14:tracePt t="376852" x="2125663" y="4554538"/>
          <p14:tracePt t="376863" x="2197100" y="4554538"/>
          <p14:tracePt t="376880" x="2276475" y="4537075"/>
          <p14:tracePt t="376897" x="2393950" y="4510088"/>
          <p14:tracePt t="376914" x="2465388" y="4492625"/>
          <p14:tracePt t="376931" x="2500313" y="4483100"/>
          <p14:tracePt t="376963" x="2509838" y="4483100"/>
          <p14:tracePt t="377008" x="2517775" y="4483100"/>
          <p14:tracePt t="377016" x="2527300" y="4483100"/>
          <p14:tracePt t="377032" x="2536825" y="4483100"/>
          <p14:tracePt t="377047" x="2536825" y="4492625"/>
          <p14:tracePt t="377063" x="2544763" y="4492625"/>
          <p14:tracePt t="377102" x="2571750" y="4500563"/>
          <p14:tracePt t="377118" x="2589213" y="4510088"/>
          <p14:tracePt t="377126" x="2625725" y="4510088"/>
          <p14:tracePt t="377134" x="2652713" y="4519613"/>
          <p14:tracePt t="377146" x="2705100" y="4519613"/>
          <p14:tracePt t="377162" x="2732088" y="4537075"/>
          <p14:tracePt t="377180" x="2751138" y="4545013"/>
          <p14:tracePt t="377196" x="2759075" y="4564063"/>
          <p14:tracePt t="377213" x="2803525" y="4581525"/>
          <p14:tracePt t="377230" x="2847975" y="4581525"/>
          <p14:tracePt t="377246" x="2901950" y="4581525"/>
          <p14:tracePt t="377263" x="2946400" y="4572000"/>
          <p14:tracePt t="377279" x="2973388" y="4572000"/>
          <p14:tracePt t="377296" x="2990850" y="4572000"/>
          <p14:tracePt t="377313" x="3027363" y="4581525"/>
          <p14:tracePt t="377330" x="3062288" y="4581525"/>
          <p14:tracePt t="377346" x="3081338" y="4581525"/>
          <p14:tracePt t="377380" x="3098800" y="4581525"/>
          <p14:tracePt t="377438" x="3125788" y="4572000"/>
          <p14:tracePt t="377446" x="3187700" y="4564063"/>
          <p14:tracePt t="377463" x="3224213" y="4554538"/>
          <p14:tracePt t="377479" x="3232150" y="4554538"/>
          <p14:tracePt t="377512" x="3232150" y="4545013"/>
          <p14:tracePt t="377610" x="3224213" y="4564063"/>
          <p14:tracePt t="377688" x="3214688" y="4581525"/>
          <p14:tracePt t="377696" x="3170238" y="4625975"/>
          <p14:tracePt t="377713" x="3143250" y="4679950"/>
          <p14:tracePt t="377730" x="3108325" y="4733925"/>
          <p14:tracePt t="377747" x="3098800" y="4778375"/>
          <p14:tracePt t="377763" x="3081338" y="4830763"/>
          <p14:tracePt t="377780" x="3081338" y="4857750"/>
          <p14:tracePt t="377796" x="3081338" y="4876800"/>
          <p14:tracePt t="377815" x="3081338" y="4894263"/>
          <p14:tracePt t="377831" x="3081338" y="4902200"/>
          <p14:tracePt t="377846" x="3081338" y="4911725"/>
          <p14:tracePt t="377863" x="3081338" y="4929188"/>
          <p14:tracePt t="377879" x="3098800" y="4938713"/>
          <p14:tracePt t="377896" x="3108325" y="4948238"/>
          <p14:tracePt t="377913" x="3116263" y="4956175"/>
          <p14:tracePt t="377930" x="3125788" y="4973638"/>
          <p14:tracePt t="377946" x="3143250" y="4992688"/>
          <p14:tracePt t="377963" x="3152775" y="5019675"/>
          <p14:tracePt t="377980" x="3170238" y="5045075"/>
          <p14:tracePt t="377996" x="3179763" y="5054600"/>
          <p14:tracePt t="378013" x="3179763" y="5064125"/>
          <p14:tracePt t="378030" x="3179763" y="5072063"/>
          <p14:tracePt t="378063" x="3179763" y="5081588"/>
          <p14:tracePt t="378150" x="3179763" y="5091113"/>
          <p14:tracePt t="378167" x="3179763" y="5099050"/>
          <p14:tracePt t="378175" x="3197225" y="5108575"/>
          <p14:tracePt t="378229" x="3205163" y="5116513"/>
          <p14:tracePt t="378236" x="3232150" y="5116513"/>
          <p14:tracePt t="378253" x="3241675" y="5116513"/>
          <p14:tracePt t="378263" x="3295650" y="5116513"/>
          <p14:tracePt t="378280" x="3340100" y="5116513"/>
          <p14:tracePt t="378296" x="3402013" y="5135563"/>
          <p14:tracePt t="378314" x="3482975" y="5135563"/>
          <p14:tracePt t="378331" x="3517900" y="5135563"/>
          <p14:tracePt t="378347" x="3554413" y="5135563"/>
          <p14:tracePt t="378363" x="3608388" y="5143500"/>
          <p14:tracePt t="378380" x="3670300" y="5153025"/>
          <p14:tracePt t="378396" x="3732213" y="5162550"/>
          <p14:tracePt t="378413" x="3776663" y="5162550"/>
          <p14:tracePt t="378430" x="3795713" y="5162550"/>
          <p14:tracePt t="378463" x="3813175" y="5170488"/>
          <p14:tracePt t="378495" x="3840163" y="5170488"/>
          <p14:tracePt t="378503" x="3857625" y="5170488"/>
          <p14:tracePt t="378513" x="3911600" y="5162550"/>
          <p14:tracePt t="378530" x="3946525" y="5162550"/>
          <p14:tracePt t="378546" x="3965575" y="5153025"/>
          <p14:tracePt t="378564" x="3983038" y="5153025"/>
          <p14:tracePt t="378582" x="3990975" y="5153025"/>
          <p14:tracePt t="378598" x="4010025" y="5153025"/>
          <p14:tracePt t="378614" x="4044950" y="5153025"/>
          <p14:tracePt t="378630" x="4081463" y="5153025"/>
          <p14:tracePt t="378647" x="4098925" y="5153025"/>
          <p14:tracePt t="378663" x="4108450" y="5153025"/>
          <p14:tracePt t="378680" x="4116388" y="5153025"/>
          <p14:tracePt t="378737" x="4125913" y="5153025"/>
          <p14:tracePt t="378745" x="4143375" y="5153025"/>
          <p14:tracePt t="378753" x="4152900" y="5153025"/>
          <p14:tracePt t="378763" x="4170363" y="5153025"/>
          <p14:tracePt t="378796" x="4179888" y="5170488"/>
          <p14:tracePt t="378909" x="4187825" y="5207000"/>
          <p14:tracePt t="378917" x="4197350" y="5251450"/>
          <p14:tracePt t="378930" x="4224338" y="5367338"/>
          <p14:tracePt t="378947" x="4276725" y="5483225"/>
          <p14:tracePt t="378964" x="4348163" y="5572125"/>
          <p14:tracePt t="378980" x="4367213" y="5618163"/>
          <p14:tracePt t="378996" x="4375150" y="5653088"/>
          <p14:tracePt t="379013" x="4384675" y="5689600"/>
          <p14:tracePt t="379030" x="4384675" y="5707063"/>
          <p14:tracePt t="379046" x="4384675" y="5715000"/>
          <p14:tracePt t="379064" x="4384675" y="5734050"/>
          <p14:tracePt t="379083" x="4384675" y="5751513"/>
          <p14:tracePt t="379097" x="4384675" y="5761038"/>
          <p14:tracePt t="379114" x="4384675" y="5768975"/>
          <p14:tracePt t="379130" x="4384675" y="5778500"/>
          <p14:tracePt t="379147" x="4384675" y="5786438"/>
          <p14:tracePt t="379163" x="4384675" y="5795963"/>
          <p14:tracePt t="379183" x="4375150" y="5795963"/>
          <p14:tracePt t="379245" x="4375150" y="5805488"/>
          <p14:tracePt t="379253" x="4402138" y="5805488"/>
          <p14:tracePt t="379417" x="4446588" y="5813425"/>
          <p14:tracePt t="379425" x="4510088" y="5822950"/>
          <p14:tracePt t="379433" x="4545013" y="5832475"/>
          <p14:tracePt t="379446" x="4608513" y="5840413"/>
          <p14:tracePt t="379464" x="4732338" y="5857875"/>
          <p14:tracePt t="379481" x="4803775" y="5867400"/>
          <p14:tracePt t="379497" x="4857750" y="5876925"/>
          <p14:tracePt t="379513" x="4911725" y="5884863"/>
          <p14:tracePt t="379530" x="4956175" y="5894388"/>
          <p14:tracePt t="379546" x="4973638" y="5894388"/>
          <p14:tracePt t="379563" x="4992688" y="5894388"/>
          <p14:tracePt t="379580" x="5018088" y="5884863"/>
          <p14:tracePt t="379599" x="5027613" y="5884863"/>
          <p14:tracePt t="379614" x="5045075" y="5884863"/>
          <p14:tracePt t="379629" x="5054600" y="5884863"/>
          <p14:tracePt t="379646" x="5072063" y="5884863"/>
          <p14:tracePt t="379662" x="5081588" y="5884863"/>
          <p14:tracePt t="379680" x="5108575" y="5894388"/>
          <p14:tracePt t="379697" x="5143500" y="5894388"/>
          <p14:tracePt t="379715" x="5160963" y="5894388"/>
          <p14:tracePt t="379731" x="5170488" y="5894388"/>
          <p14:tracePt t="379747" x="5207000" y="5884863"/>
          <p14:tracePt t="379763" x="5259388" y="5867400"/>
          <p14:tracePt t="379780" x="5286375" y="5867400"/>
          <p14:tracePt t="379796" x="5303838" y="5857875"/>
          <p14:tracePt t="379814" x="5322888" y="5849938"/>
          <p14:tracePt t="379847" x="5330825" y="5840413"/>
          <p14:tracePt t="379910" x="5340350" y="5840413"/>
          <p14:tracePt t="379919" x="5349875" y="5840413"/>
          <p14:tracePt t="385209" x="5349875" y="5832475"/>
          <p14:tracePt t="386006" x="5349875" y="5805488"/>
          <p14:tracePt t="386014" x="5367338" y="5741988"/>
          <p14:tracePt t="386031" x="5384800" y="5697538"/>
          <p14:tracePt t="386048" x="5402263" y="5643563"/>
          <p14:tracePt t="386064" x="5429250" y="5572125"/>
          <p14:tracePt t="386081" x="5446713" y="5500688"/>
          <p14:tracePt t="386081" x="5456238" y="5483225"/>
          <p14:tracePt t="386101" x="5473700" y="5429250"/>
          <p14:tracePt t="386116" x="5500688" y="5367338"/>
          <p14:tracePt t="386130" x="5537200" y="5322888"/>
          <p14:tracePt t="386146" x="5572125" y="5278438"/>
          <p14:tracePt t="386164" x="5599113" y="5251450"/>
          <p14:tracePt t="386180" x="5608638" y="5224463"/>
          <p14:tracePt t="386196" x="5635625" y="5187950"/>
          <p14:tracePt t="386213" x="5661025" y="5135563"/>
          <p14:tracePt t="386230" x="5732463" y="5064125"/>
          <p14:tracePt t="386247" x="5786438" y="5010150"/>
          <p14:tracePt t="386263" x="5840413" y="4965700"/>
          <p14:tracePt t="386280" x="5875338" y="4929188"/>
          <p14:tracePt t="386296" x="5929313" y="4911725"/>
          <p14:tracePt t="386313" x="5983288" y="4894263"/>
          <p14:tracePt t="386330" x="6045200" y="4867275"/>
          <p14:tracePt t="386346" x="6116638" y="4830763"/>
          <p14:tracePt t="386363" x="6188075" y="4813300"/>
          <p14:tracePt t="386380" x="6251575" y="4778375"/>
          <p14:tracePt t="386396" x="6303963" y="4759325"/>
          <p14:tracePt t="386413" x="6340475" y="4751388"/>
          <p14:tracePt t="386430" x="6394450" y="4733925"/>
          <p14:tracePt t="386446" x="6421438" y="4714875"/>
          <p14:tracePt t="386463" x="6438900" y="4706938"/>
          <p14:tracePt t="386480" x="6473825" y="4687888"/>
          <p14:tracePt t="386497" x="6527800" y="4670425"/>
          <p14:tracePt t="386513" x="6554788" y="4662488"/>
          <p14:tracePt t="386530" x="6589713" y="4652963"/>
          <p14:tracePt t="386546" x="6643688" y="4635500"/>
          <p14:tracePt t="386563" x="6688138" y="4616450"/>
          <p14:tracePt t="386580" x="6742113" y="4608513"/>
          <p14:tracePt t="386597" x="6786563" y="4598988"/>
          <p14:tracePt t="386613" x="6850063" y="4591050"/>
          <p14:tracePt t="386630" x="6938963" y="4591050"/>
          <p14:tracePt t="386647" x="6983413" y="4581525"/>
          <p14:tracePt t="386663" x="7045325" y="4581525"/>
          <p14:tracePt t="386680" x="7135813" y="4572000"/>
          <p14:tracePt t="386698" x="7251700" y="4554538"/>
          <p14:tracePt t="386714" x="7358063" y="4537075"/>
          <p14:tracePt t="386731" x="7473950" y="4510088"/>
          <p14:tracePt t="386749" x="7510463" y="4500563"/>
          <p14:tracePt t="386764" x="7527925" y="4492625"/>
          <p14:tracePt t="386781" x="7537450" y="4492625"/>
          <p14:tracePt t="386797" x="7545388" y="4492625"/>
          <p14:tracePt t="386831" x="7554913" y="4483100"/>
          <p14:tracePt t="386850" x="7564438" y="4483100"/>
          <p14:tracePt t="386865" x="7581900" y="4483100"/>
          <p14:tracePt t="386882" x="7616825" y="4483100"/>
          <p14:tracePt t="386899" x="7661275" y="4483100"/>
          <p14:tracePt t="386914" x="7724775" y="4483100"/>
          <p14:tracePt t="386930" x="7796213" y="4483100"/>
          <p14:tracePt t="386948" x="7850188" y="4483100"/>
          <p14:tracePt t="386964" x="7912100" y="4483100"/>
          <p14:tracePt t="386981" x="8027988" y="4465638"/>
          <p14:tracePt t="386998" x="8081963" y="4456113"/>
          <p14:tracePt t="387014" x="8153400" y="4448175"/>
          <p14:tracePt t="387031" x="8197850" y="4448175"/>
          <p14:tracePt t="387048" x="8215313" y="4448175"/>
          <p14:tracePt t="393226" x="8207375" y="4448175"/>
          <p14:tracePt t="393525" x="8143875" y="4456113"/>
          <p14:tracePt t="393533" x="7947025" y="4527550"/>
          <p14:tracePt t="393549" x="7778750" y="4572000"/>
          <p14:tracePt t="393565" x="7688263" y="4625975"/>
          <p14:tracePt t="393582" x="7626350" y="4662488"/>
          <p14:tracePt t="393600" x="7554913" y="4679950"/>
          <p14:tracePt t="393615" x="7510463" y="4687888"/>
          <p14:tracePt t="393632" x="7466013" y="4687888"/>
          <p14:tracePt t="393650" x="7446963" y="4687888"/>
          <p14:tracePt t="393682" x="7439025" y="4687888"/>
          <p14:tracePt t="393698" x="7429500" y="4679950"/>
          <p14:tracePt t="393715" x="7421563" y="4679950"/>
          <p14:tracePt t="393731" x="7412038" y="4662488"/>
          <p14:tracePt t="393748" x="7402513" y="4652963"/>
          <p14:tracePt t="393765" x="7385050" y="4625975"/>
          <p14:tracePt t="393782" x="7367588" y="4608513"/>
          <p14:tracePt t="393799" x="7358063" y="4598988"/>
          <p14:tracePt t="393815" x="7350125" y="4591050"/>
          <p14:tracePt t="393848" x="7340600" y="4591050"/>
          <p14:tracePt t="393900" x="7331075" y="4598988"/>
          <p14:tracePt t="393916" x="7323138" y="4598988"/>
          <p14:tracePt t="394074" x="7313613" y="4608513"/>
          <p14:tracePt t="394095" x="7296150" y="4625975"/>
          <p14:tracePt t="394103" x="7286625" y="4643438"/>
          <p14:tracePt t="394116" x="7278688" y="4662488"/>
          <p14:tracePt t="394132" x="7269163" y="4679950"/>
          <p14:tracePt t="394149" x="7269163" y="4687888"/>
          <p14:tracePt t="394182" x="7259638" y="4697413"/>
          <p14:tracePt t="394635" x="7251700" y="4706938"/>
          <p14:tracePt t="394651" x="7242175" y="4714875"/>
          <p14:tracePt t="394659" x="7242175" y="4724400"/>
          <p14:tracePt t="394667" x="7232650" y="4724400"/>
          <p14:tracePt t="394680" x="7188200" y="4733925"/>
          <p14:tracePt t="394697" x="7116763" y="4733925"/>
          <p14:tracePt t="394714" x="7027863" y="4733925"/>
          <p14:tracePt t="394730" x="6911975" y="4724400"/>
          <p14:tracePt t="394749" x="6786563" y="4706938"/>
          <p14:tracePt t="394765" x="6653213" y="4687888"/>
          <p14:tracePt t="394782" x="6465888" y="4697413"/>
          <p14:tracePt t="394800" x="6340475" y="4714875"/>
          <p14:tracePt t="394816" x="6232525" y="4724400"/>
          <p14:tracePt t="394832" x="6116638" y="4724400"/>
          <p14:tracePt t="394848" x="5992813" y="4724400"/>
          <p14:tracePt t="394865" x="5884863" y="4733925"/>
          <p14:tracePt t="394882" x="5813425" y="4741863"/>
          <p14:tracePt t="394898" x="5768975" y="4759325"/>
          <p14:tracePt t="394915" x="5697538" y="4778375"/>
          <p14:tracePt t="394933" x="5643563" y="4795838"/>
          <p14:tracePt t="394948" x="5599113" y="4813300"/>
          <p14:tracePt t="394965" x="5545138" y="4822825"/>
          <p14:tracePt t="394982" x="5483225" y="4840288"/>
          <p14:tracePt t="394998" x="5394325" y="4857750"/>
          <p14:tracePt t="395016" x="5286375" y="4884738"/>
          <p14:tracePt t="395032" x="5099050" y="4911725"/>
          <p14:tracePt t="395050" x="4983163" y="4929188"/>
          <p14:tracePt t="395066" x="4867275" y="4948238"/>
          <p14:tracePt t="395082" x="4776788" y="4965700"/>
          <p14:tracePt t="395100" x="4697413" y="4973638"/>
          <p14:tracePt t="395115" x="4616450" y="4992688"/>
          <p14:tracePt t="395132" x="4545013" y="4992688"/>
          <p14:tracePt t="395149" x="4500563" y="4992688"/>
          <p14:tracePt t="395166" x="4456113" y="4983163"/>
          <p14:tracePt t="395182" x="4375150" y="4983163"/>
          <p14:tracePt t="395199" x="4286250" y="4992688"/>
          <p14:tracePt t="395215" x="4179888" y="5010150"/>
          <p14:tracePt t="395232" x="4062413" y="5027613"/>
          <p14:tracePt t="395249" x="4000500" y="5045075"/>
          <p14:tracePt t="395266" x="3894138" y="5045075"/>
          <p14:tracePt t="395282" x="3768725" y="5045075"/>
          <p14:tracePt t="395300" x="3687763" y="5045075"/>
          <p14:tracePt t="395316" x="3571875" y="5045075"/>
          <p14:tracePt t="395332" x="3411538" y="5045075"/>
          <p14:tracePt t="395348" x="3259138" y="5045075"/>
          <p14:tracePt t="395365" x="3133725" y="5045075"/>
          <p14:tracePt t="395382" x="3044825" y="5045075"/>
          <p14:tracePt t="395398" x="2973388" y="5054600"/>
          <p14:tracePt t="395416" x="2911475" y="5072063"/>
          <p14:tracePt t="395432" x="2840038" y="5081588"/>
          <p14:tracePt t="395450" x="2795588" y="5091113"/>
          <p14:tracePt t="395466" x="2751138" y="5108575"/>
          <p14:tracePt t="395482" x="2697163" y="5126038"/>
          <p14:tracePt t="395499" x="2652713" y="5135563"/>
          <p14:tracePt t="395515" x="2598738" y="5153025"/>
          <p14:tracePt t="395532" x="2536825" y="5170488"/>
          <p14:tracePt t="395549" x="2438400" y="5187950"/>
          <p14:tracePt t="395566" x="2401888" y="5197475"/>
          <p14:tracePt t="395582" x="2393950" y="5197475"/>
          <p14:tracePt t="395600" x="2384425" y="5207000"/>
          <p14:tracePt t="395614" x="2366963" y="5207000"/>
          <p14:tracePt t="395631" x="2312988" y="5224463"/>
          <p14:tracePt t="395648" x="2268538" y="5233988"/>
          <p14:tracePt t="395664" x="2241550" y="5233988"/>
          <p14:tracePt t="395681" x="2214563" y="5233988"/>
          <p14:tracePt t="395698" x="2197100" y="5233988"/>
          <p14:tracePt t="395715" x="2187575" y="5233988"/>
          <p14:tracePt t="395732" x="2170113" y="5241925"/>
          <p14:tracePt t="395749" x="2160588" y="5251450"/>
          <p14:tracePt t="395765" x="2160588" y="5259388"/>
          <p14:tracePt t="395782" x="2170113" y="5259388"/>
          <p14:tracePt t="395832" x="2179638" y="5259388"/>
          <p14:tracePt t="395840" x="2205038" y="5251450"/>
          <p14:tracePt t="395856" x="2232025" y="5251450"/>
          <p14:tracePt t="395865" x="2295525" y="5241925"/>
          <p14:tracePt t="395882" x="2374900" y="5233988"/>
          <p14:tracePt t="395899" x="2500313" y="5214938"/>
          <p14:tracePt t="395916" x="2633663" y="5214938"/>
          <p14:tracePt t="395932" x="2795588" y="5207000"/>
          <p14:tracePt t="395949" x="2901950" y="5187950"/>
          <p14:tracePt t="395966" x="3044825" y="5170488"/>
          <p14:tracePt t="395982" x="3170238" y="5143500"/>
          <p14:tracePt t="395999" x="3232150" y="5126038"/>
          <p14:tracePt t="396015" x="3286125" y="5116513"/>
          <p14:tracePt t="396032" x="3313113" y="5099050"/>
          <p14:tracePt t="396048" x="3322638" y="5099050"/>
          <p14:tracePt t="408319" x="3330575" y="5099050"/>
          <p14:tracePt t="409165" x="3340100" y="5099050"/>
          <p14:tracePt t="409178" x="3348038" y="5108575"/>
          <p14:tracePt t="409304" x="3357563" y="5116513"/>
          <p14:tracePt t="409312" x="3375025" y="5126038"/>
          <p14:tracePt t="409320" x="3384550" y="5126038"/>
          <p14:tracePt t="409333" x="3394075" y="5135563"/>
          <p14:tracePt t="409350" x="3402013" y="5143500"/>
          <p14:tracePt t="409444" x="3419475" y="5153025"/>
          <p14:tracePt t="409460" x="3429000" y="5153025"/>
          <p14:tracePt t="409469" x="3446463" y="5153025"/>
          <p14:tracePt t="413121" x="3446463" y="5162550"/>
          <p14:tracePt t="413263" x="3473450" y="5187950"/>
          <p14:tracePt t="413279" x="3500438" y="5197475"/>
          <p14:tracePt t="413287" x="3509963" y="5207000"/>
          <p14:tracePt t="413303" x="3517900" y="5214938"/>
          <p14:tracePt t="413317" x="3527425" y="5214938"/>
          <p14:tracePt t="413334" x="3527425" y="5224463"/>
          <p14:tracePt t="413351" x="3536950" y="5233988"/>
          <p14:tracePt t="413367" x="3536950" y="5241925"/>
          <p14:tracePt t="413384" x="3544888" y="5241925"/>
          <p14:tracePt t="413401" x="3554413" y="5259388"/>
          <p14:tracePt t="413418" x="3554413" y="5268913"/>
          <p14:tracePt t="413435" x="3562350" y="5278438"/>
          <p14:tracePt t="413451" x="3562350" y="5286375"/>
          <p14:tracePt t="413468" x="3562350" y="5295900"/>
          <p14:tracePt t="413485" x="3562350" y="5305425"/>
          <p14:tracePt t="413501" x="3562350" y="5340350"/>
          <p14:tracePt t="413517" x="3509963" y="5492750"/>
          <p14:tracePt t="413534" x="3429000" y="5662613"/>
          <p14:tracePt t="413551" x="3394075" y="5761038"/>
          <p14:tracePt t="413568" x="3394075" y="5768975"/>
          <p14:tracePt t="413586" x="3384550" y="5778500"/>
          <p14:tracePt t="413607" x="3384550" y="5786438"/>
          <p14:tracePt t="413617" x="3384550" y="5768975"/>
          <p14:tracePt t="413757" x="3384550" y="5761038"/>
          <p14:tracePt t="413763" x="3384550" y="5751513"/>
          <p14:tracePt t="413873" x="3384550" y="5741988"/>
          <p14:tracePt t="413889" x="3384550" y="5734050"/>
          <p14:tracePt t="413905" x="3394075" y="5724525"/>
          <p14:tracePt t="413913" x="3402013" y="5715000"/>
          <p14:tracePt t="413921" x="3411538" y="5707063"/>
          <p14:tracePt t="413937" x="3419475" y="5680075"/>
          <p14:tracePt t="413951" x="3419475" y="5653088"/>
          <p14:tracePt t="413968" x="3419475" y="5626100"/>
          <p14:tracePt t="413984" x="3429000" y="5626100"/>
          <p14:tracePt t="414001" x="3438525" y="5608638"/>
          <p14:tracePt t="414017" x="3455988" y="5599113"/>
          <p14:tracePt t="414034" x="3465513" y="5581650"/>
          <p14:tracePt t="414051" x="3473450" y="5572125"/>
          <p14:tracePt t="414067" x="3482975" y="5554663"/>
          <p14:tracePt t="414085" x="3482975" y="5537200"/>
          <p14:tracePt t="414102" x="3500438" y="5527675"/>
          <p14:tracePt t="414117" x="3500438" y="5519738"/>
          <p14:tracePt t="414134" x="3500438" y="5510213"/>
          <p14:tracePt t="416825" x="3509963" y="5510213"/>
          <p14:tracePt t="417487" x="3517900" y="5510213"/>
          <p14:tracePt t="417496" x="3527425" y="5510213"/>
          <p14:tracePt t="417512" x="3536950" y="5510213"/>
          <p14:tracePt t="417529" x="3544888" y="5519738"/>
          <p14:tracePt t="417544" x="3554413" y="5519738"/>
          <p14:tracePt t="417560" x="3562350" y="5519738"/>
          <p14:tracePt t="417569" x="3571875" y="5519738"/>
          <p14:tracePt t="417584" x="3589338" y="5519738"/>
          <p14:tracePt t="417601" x="3598863" y="5519738"/>
          <p14:tracePt t="417618" x="3608388" y="5519738"/>
          <p14:tracePt t="417634" x="3616325" y="5519738"/>
          <p14:tracePt t="417651" x="3625850" y="5519738"/>
          <p14:tracePt t="417668" x="3633788" y="5519738"/>
          <p14:tracePt t="417700" x="3652838" y="5519738"/>
          <p14:tracePt t="417724" x="3660775" y="5519738"/>
          <p14:tracePt t="417732" x="3670300" y="5519738"/>
          <p14:tracePt t="417740" x="3697288" y="5519738"/>
          <p14:tracePt t="417751" x="3741738" y="5510213"/>
          <p14:tracePt t="417768" x="3795713" y="5510213"/>
          <p14:tracePt t="417786" x="3813175" y="5510213"/>
          <p14:tracePt t="417802" x="3830638" y="5510213"/>
          <p14:tracePt t="417818" x="3840163" y="5510213"/>
          <p14:tracePt t="417835" x="3857625" y="5510213"/>
          <p14:tracePt t="417851" x="3867150" y="5510213"/>
          <p14:tracePt t="417868" x="3884613" y="5510213"/>
          <p14:tracePt t="417902" x="3875088" y="5510213"/>
          <p14:tracePt t="417997" x="3857625" y="5510213"/>
          <p14:tracePt t="418004" x="3830638" y="5519738"/>
          <p14:tracePt t="418018" x="3759200" y="5527675"/>
          <p14:tracePt t="418035" x="3724275" y="5527675"/>
          <p14:tracePt t="418052" x="3697288" y="5537200"/>
          <p14:tracePt t="418068" x="3687763" y="5537200"/>
          <p14:tracePt t="418084" x="3660775" y="5546725"/>
          <p14:tracePt t="418103" x="3616325" y="5554663"/>
          <p14:tracePt t="418118" x="3589338" y="5564188"/>
          <p14:tracePt t="418135" x="3571875" y="5564188"/>
          <p14:tracePt t="418152" x="3562350" y="5564188"/>
          <p14:tracePt t="418185" x="3562350" y="5572125"/>
          <p14:tracePt t="418294" x="3571875" y="5572125"/>
          <p14:tracePt t="418310" x="3581400" y="5572125"/>
          <p14:tracePt t="418318" x="3598863" y="5572125"/>
          <p14:tracePt t="418335" x="3633788" y="5564188"/>
          <p14:tracePt t="418351" x="3705225" y="5546725"/>
          <p14:tracePt t="418368" x="3776663" y="5546725"/>
          <p14:tracePt t="418385" x="3822700" y="5546725"/>
          <p14:tracePt t="418402" x="3830638" y="5546725"/>
          <p14:tracePt t="418417" x="3840163" y="5554663"/>
          <p14:tracePt t="418435" x="3848100" y="5564188"/>
          <p14:tracePt t="418450" x="3875088" y="5572125"/>
          <p14:tracePt t="418467" x="3902075" y="5581650"/>
          <p14:tracePt t="418484" x="3929063" y="5581650"/>
          <p14:tracePt t="418501" x="3946525" y="5581650"/>
          <p14:tracePt t="418518" x="3983038" y="5572125"/>
          <p14:tracePt t="418536" x="4000500" y="5572125"/>
          <p14:tracePt t="418568" x="4010025" y="5572125"/>
          <p14:tracePt t="418638" x="4027488" y="5572125"/>
          <p14:tracePt t="418646" x="4044950" y="5572125"/>
          <p14:tracePt t="418661" x="4027488" y="5581650"/>
          <p14:tracePt t="418756" x="4017963" y="5581650"/>
          <p14:tracePt t="418764" x="4010025" y="5591175"/>
          <p14:tracePt t="418772" x="4000500" y="5591175"/>
          <p14:tracePt t="418785" x="3938588" y="5591175"/>
          <p14:tracePt t="418802" x="3875088" y="5591175"/>
          <p14:tracePt t="418818" x="3830638" y="5591175"/>
          <p14:tracePt t="418835" x="3803650" y="5591175"/>
          <p14:tracePt t="418851" x="3786188" y="5581650"/>
          <p14:tracePt t="418868" x="3776663" y="5581650"/>
          <p14:tracePt t="418885" x="3768725" y="5572125"/>
          <p14:tracePt t="418902" x="3759200" y="5564188"/>
          <p14:tracePt t="418919" x="3732213" y="5564188"/>
          <p14:tracePt t="418936" x="3714750" y="5564188"/>
          <p14:tracePt t="418952" x="3679825" y="5564188"/>
          <p14:tracePt t="418968" x="3660775" y="5564188"/>
          <p14:tracePt t="418985" x="3643313" y="5564188"/>
          <p14:tracePt t="419002" x="3633788" y="5564188"/>
          <p14:tracePt t="419018" x="3625850" y="5564188"/>
          <p14:tracePt t="419034" x="3608388" y="5564188"/>
          <p14:tracePt t="419051" x="3589338" y="5572125"/>
          <p14:tracePt t="419085" x="3581400" y="5572125"/>
          <p14:tracePt t="419170" x="3589338" y="5572125"/>
          <p14:tracePt t="419288" x="3608388" y="5572125"/>
          <p14:tracePt t="419296" x="3633788" y="5572125"/>
          <p14:tracePt t="419312" x="3652838" y="5572125"/>
          <p14:tracePt t="419320" x="3687763" y="5572125"/>
          <p14:tracePt t="419335" x="3724275" y="5581650"/>
          <p14:tracePt t="419351" x="3751263" y="5591175"/>
          <p14:tracePt t="419368" x="3795713" y="5591175"/>
          <p14:tracePt t="419385" x="3803650" y="5591175"/>
          <p14:tracePt t="419402" x="3822700" y="5591175"/>
          <p14:tracePt t="419419" x="3867150" y="5591175"/>
          <p14:tracePt t="419437" x="3884613" y="5599113"/>
          <p14:tracePt t="419452" x="3911600" y="5599113"/>
          <p14:tracePt t="419468" x="3946525" y="5599113"/>
          <p14:tracePt t="419485" x="3965575" y="5599113"/>
          <p14:tracePt t="419502" x="3990975" y="5599113"/>
          <p14:tracePt t="419518" x="4010025" y="5599113"/>
          <p14:tracePt t="419535" x="4017963" y="5599113"/>
          <p14:tracePt t="419552" x="4037013" y="5591175"/>
          <p14:tracePt t="419585" x="4044950" y="5591175"/>
          <p14:tracePt t="419616" x="4054475" y="5591175"/>
          <p14:tracePt t="419632" x="4062413" y="5591175"/>
          <p14:tracePt t="419640" x="4071938" y="5591175"/>
          <p14:tracePt t="419656" x="4081463" y="5591175"/>
          <p14:tracePt t="419670" x="4071938" y="5591175"/>
          <p14:tracePt t="419850" x="4062413" y="5591175"/>
          <p14:tracePt t="419866" x="4044950" y="5591175"/>
          <p14:tracePt t="419874" x="4037013" y="5591175"/>
          <p14:tracePt t="419885" x="3983038" y="5591175"/>
          <p14:tracePt t="419902" x="3919538" y="5591175"/>
          <p14:tracePt t="419918" x="3848100" y="5599113"/>
          <p14:tracePt t="419935" x="3768725" y="5599113"/>
          <p14:tracePt t="419953" x="3759200" y="5599113"/>
          <p14:tracePt t="419969" x="3751263" y="5599113"/>
          <p14:tracePt t="419985" x="3741738" y="5599113"/>
          <p14:tracePt t="420023" x="3724275" y="5599113"/>
          <p14:tracePt t="420038" x="3697288" y="5599113"/>
          <p14:tracePt t="420046" x="3687763" y="5599113"/>
          <p14:tracePt t="420054" x="3670300" y="5599113"/>
          <p14:tracePt t="420068" x="3652838" y="5599113"/>
          <p14:tracePt t="420086" x="3633788" y="5599113"/>
          <p14:tracePt t="420104" x="3625850" y="5599113"/>
          <p14:tracePt t="420118" x="3616325" y="5608638"/>
          <p14:tracePt t="420135" x="3598863" y="5618163"/>
          <p14:tracePt t="420168" x="3616325" y="5626100"/>
          <p14:tracePt t="420352" x="3633788" y="5626100"/>
          <p14:tracePt t="420360" x="3660775" y="5626100"/>
          <p14:tracePt t="420369" x="3687763" y="5626100"/>
          <p14:tracePt t="420385" x="3714750" y="5626100"/>
          <p14:tracePt t="420402" x="3741738" y="5626100"/>
          <p14:tracePt t="420418" x="3768725" y="5626100"/>
          <p14:tracePt t="420435" x="3803650" y="5626100"/>
          <p14:tracePt t="420452" x="3830638" y="5626100"/>
          <p14:tracePt t="420468" x="3867150" y="5626100"/>
          <p14:tracePt t="420485" x="3894138" y="5626100"/>
          <p14:tracePt t="420501" x="3929063" y="5635625"/>
          <p14:tracePt t="420518" x="3946525" y="5635625"/>
          <p14:tracePt t="420535" x="3973513" y="5635625"/>
          <p14:tracePt t="420551" x="3990975" y="5635625"/>
          <p14:tracePt t="420570" x="4000500" y="5635625"/>
          <p14:tracePt t="420587" x="4017963" y="5635625"/>
          <p14:tracePt t="420604" x="4027488" y="5635625"/>
          <p14:tracePt t="420619" x="4044950" y="5635625"/>
          <p14:tracePt t="420635" x="4054475" y="5635625"/>
          <p14:tracePt t="420652" x="4062413" y="5635625"/>
          <p14:tracePt t="420668" x="4081463" y="5635625"/>
          <p14:tracePt t="420685" x="4089400" y="5626100"/>
          <p14:tracePt t="420702" x="4108450" y="5626100"/>
          <p14:tracePt t="420718" x="4133850" y="5618163"/>
          <p14:tracePt t="420735" x="4143375" y="5618163"/>
          <p14:tracePt t="420752" x="4152900" y="5618163"/>
          <p14:tracePt t="420785" x="4133850" y="5618163"/>
          <p14:tracePt t="420914" x="4108450" y="5618163"/>
          <p14:tracePt t="420922" x="4081463" y="5618163"/>
          <p14:tracePt t="420935" x="4017963" y="5626100"/>
          <p14:tracePt t="420952" x="3946525" y="5635625"/>
          <p14:tracePt t="420968" x="3875088" y="5635625"/>
          <p14:tracePt t="420985" x="3830638" y="5635625"/>
          <p14:tracePt t="421002" x="3813175" y="5635625"/>
          <p14:tracePt t="421018" x="3795713" y="5643563"/>
          <p14:tracePt t="421035" x="3786188" y="5643563"/>
          <p14:tracePt t="421052" x="3776663" y="5643563"/>
          <p14:tracePt t="421068" x="3759200" y="5653088"/>
          <p14:tracePt t="421086" x="3741738" y="5653088"/>
          <p14:tracePt t="421104" x="3732213" y="5653088"/>
          <p14:tracePt t="421126" x="3724275" y="5653088"/>
          <p14:tracePt t="421136" x="3714750" y="5653088"/>
          <p14:tracePt t="421152" x="3697288" y="5653088"/>
          <p14:tracePt t="421168" x="3687763" y="5653088"/>
          <p14:tracePt t="422965" x="3697288" y="5635625"/>
          <p14:tracePt t="423005" x="3714750" y="5608638"/>
          <p14:tracePt t="423012" x="3741738" y="5581650"/>
          <p14:tracePt t="423021" x="3795713" y="5537200"/>
          <p14:tracePt t="423035" x="3840163" y="5500688"/>
          <p14:tracePt t="423052" x="3884613" y="5492750"/>
          <p14:tracePt t="423068" x="3894138" y="5483225"/>
          <p14:tracePt t="423104" x="3902075" y="5473700"/>
          <p14:tracePt t="423137" x="3919538" y="5456238"/>
          <p14:tracePt t="423153" x="3938588" y="5456238"/>
          <p14:tracePt t="423161" x="3956050" y="5448300"/>
          <p14:tracePt t="423169" x="3983038" y="5429250"/>
          <p14:tracePt t="423186" x="4000500" y="5421313"/>
          <p14:tracePt t="423202" x="4017963" y="5421313"/>
          <p14:tracePt t="423219" x="4027488" y="5402263"/>
          <p14:tracePt t="423235" x="4037013" y="5394325"/>
          <p14:tracePt t="423252" x="4044950" y="5394325"/>
          <p14:tracePt t="423269" x="4071938" y="5376863"/>
          <p14:tracePt t="423286" x="4108450" y="5357813"/>
          <p14:tracePt t="423302" x="4116388" y="5357813"/>
          <p14:tracePt t="423318" x="4125913" y="5357813"/>
          <p14:tracePt t="423352" x="4133850" y="5357813"/>
          <p14:tracePt t="423395" x="4108450" y="5349875"/>
          <p14:tracePt t="423567" x="4071938" y="5349875"/>
          <p14:tracePt t="423575" x="4044950" y="5349875"/>
          <p14:tracePt t="423586" x="3990975" y="5340350"/>
          <p14:tracePt t="423602" x="3946525" y="5322888"/>
          <p14:tracePt t="423619" x="3894138" y="5313363"/>
          <p14:tracePt t="423637" x="3867150" y="5305425"/>
          <p14:tracePt t="423654" x="3848100" y="5305425"/>
          <p14:tracePt t="423669" x="3822700" y="5305425"/>
          <p14:tracePt t="423685" x="3803650" y="5305425"/>
          <p14:tracePt t="423702" x="3751263" y="5305425"/>
          <p14:tracePt t="423719" x="3714750" y="5305425"/>
          <p14:tracePt t="423736" x="3687763" y="5295900"/>
          <p14:tracePt t="423753" x="3670300" y="5286375"/>
          <p14:tracePt t="423768" x="3643313" y="5278438"/>
          <p14:tracePt t="423784" x="3625850" y="5259388"/>
          <p14:tracePt t="423802" x="3581400" y="5259388"/>
          <p14:tracePt t="423817" x="3536950" y="5259388"/>
          <p14:tracePt t="423834" x="3465513" y="5241925"/>
          <p14:tracePt t="423851" x="3411538" y="5233988"/>
          <p14:tracePt t="423868" x="3348038" y="5233988"/>
          <p14:tracePt t="423884" x="3303588" y="5233988"/>
          <p14:tracePt t="423902" x="3286125" y="5233988"/>
          <p14:tracePt t="423919" x="3268663" y="5233988"/>
          <p14:tracePt t="423935" x="3259138" y="5233988"/>
          <p14:tracePt t="423952" x="3251200" y="5233988"/>
          <p14:tracePt t="423968" x="3241675" y="5233988"/>
          <p14:tracePt t="423985" x="3224213" y="5233988"/>
          <p14:tracePt t="424002" x="3214688" y="5233988"/>
          <p14:tracePt t="424019" x="3197225" y="5233988"/>
          <p14:tracePt t="424036" x="3179763" y="5233988"/>
          <p14:tracePt t="424053" x="3170238" y="5233988"/>
          <p14:tracePt t="424069" x="3160713" y="5233988"/>
          <p14:tracePt t="424085" x="3152775" y="5233988"/>
          <p14:tracePt t="424103" x="3143250" y="5233988"/>
          <p14:tracePt t="424122" x="3170238" y="5233988"/>
          <p14:tracePt t="424233" x="3214688" y="5233988"/>
          <p14:tracePt t="424241" x="3259138" y="5233988"/>
          <p14:tracePt t="424252" x="3394075" y="5241925"/>
          <p14:tracePt t="424269" x="3527425" y="5241925"/>
          <p14:tracePt t="424286" x="3633788" y="5233988"/>
          <p14:tracePt t="424303" x="3670300" y="5233988"/>
          <p14:tracePt t="424319" x="3697288" y="5233988"/>
          <p14:tracePt t="424335" x="3724275" y="5233988"/>
          <p14:tracePt t="424352" x="3776663" y="5233988"/>
          <p14:tracePt t="424369" x="3840163" y="5233988"/>
          <p14:tracePt t="424385" x="3911600" y="5233988"/>
          <p14:tracePt t="424402" x="3983038" y="5224463"/>
          <p14:tracePt t="424419" x="3990975" y="5214938"/>
          <p14:tracePt t="424435" x="4010025" y="5207000"/>
          <p14:tracePt t="424452" x="4017963" y="5207000"/>
          <p14:tracePt t="424468" x="4044950" y="5197475"/>
          <p14:tracePt t="424485" x="4054475" y="5197475"/>
          <p14:tracePt t="424502" x="4062413" y="5197475"/>
          <p14:tracePt t="424520" x="4081463" y="5197475"/>
          <p14:tracePt t="424536" x="4098925" y="5197475"/>
          <p14:tracePt t="424553" x="4116388" y="5197475"/>
          <p14:tracePt t="424569" x="4143375" y="5180013"/>
          <p14:tracePt t="424586" x="4160838" y="5180013"/>
          <p14:tracePt t="424604" x="4170363" y="5180013"/>
          <p14:tracePt t="424619" x="4170363" y="5170488"/>
          <p14:tracePt t="424639" x="4152900" y="5180013"/>
          <p14:tracePt t="424717" x="4133850" y="5187950"/>
          <p14:tracePt t="424725" x="4108450" y="5197475"/>
          <p14:tracePt t="424735" x="4037013" y="5214938"/>
          <p14:tracePt t="424752" x="3929063" y="5233988"/>
          <p14:tracePt t="424768" x="3813175" y="5251450"/>
          <p14:tracePt t="424786" x="3687763" y="5259388"/>
          <p14:tracePt t="424803" x="3625850" y="5268913"/>
          <p14:tracePt t="424819" x="3589338" y="5268913"/>
          <p14:tracePt t="424835" x="3571875" y="5268913"/>
          <p14:tracePt t="424852" x="3536950" y="5268913"/>
          <p14:tracePt t="424869" x="3490913" y="5268913"/>
          <p14:tracePt t="424885" x="3446463" y="5259388"/>
          <p14:tracePt t="424902" x="3394075" y="5251450"/>
          <p14:tracePt t="424918" x="3357563" y="5241925"/>
          <p14:tracePt t="424936" x="3313113" y="5241925"/>
          <p14:tracePt t="424952" x="3303588" y="5241925"/>
          <p14:tracePt t="424968" x="3295650" y="5241925"/>
          <p14:tracePt t="424985" x="3276600" y="5241925"/>
          <p14:tracePt t="425002" x="3268663" y="5241925"/>
          <p14:tracePt t="425018" x="3259138" y="5241925"/>
          <p14:tracePt t="425035" x="3251200" y="5241925"/>
          <p14:tracePt t="429436" x="3276600" y="5251450"/>
          <p14:tracePt t="429804" x="3286125" y="5259388"/>
          <p14:tracePt t="429810" x="3295650" y="5268913"/>
          <p14:tracePt t="429826" x="3303588" y="5295900"/>
          <p14:tracePt t="429836" x="3330575" y="5340350"/>
          <p14:tracePt t="429853" x="3348038" y="5376863"/>
          <p14:tracePt t="429869" x="3375025" y="5394325"/>
          <p14:tracePt t="429886" x="3411538" y="5411788"/>
          <p14:tracePt t="429904" x="3455988" y="5465763"/>
          <p14:tracePt t="429920" x="3509963" y="5572125"/>
          <p14:tracePt t="429936" x="3544888" y="5670550"/>
          <p14:tracePt t="429953" x="3544888" y="5734050"/>
          <p14:tracePt t="429969" x="3571875" y="5751513"/>
          <p14:tracePt t="429986" x="3581400" y="5761038"/>
          <p14:tracePt t="430003" x="3598863" y="5778500"/>
          <p14:tracePt t="430020" x="3598863" y="5786438"/>
          <p14:tracePt t="430037" x="3598863" y="5795963"/>
          <p14:tracePt t="430100" x="3608388" y="5795963"/>
          <p14:tracePt t="430140" x="3608388" y="5786438"/>
          <p14:tracePt t="430148" x="3608388" y="5778500"/>
          <p14:tracePt t="430155" x="3616325" y="5768975"/>
          <p14:tracePt t="430264" x="3625850" y="5761038"/>
          <p14:tracePt t="430272" x="3633788" y="5751513"/>
          <p14:tracePt t="430286" x="3643313" y="5707063"/>
          <p14:tracePt t="430304" x="3652838" y="5680075"/>
          <p14:tracePt t="430321" x="3670300" y="5670550"/>
          <p14:tracePt t="430336" x="3679825" y="5653088"/>
          <p14:tracePt t="430369" x="3679825" y="5643563"/>
          <p14:tracePt t="430386" x="3679825" y="5635625"/>
          <p14:tracePt t="430403" x="3679825" y="5626100"/>
          <p14:tracePt t="430419" x="3679825" y="5608638"/>
          <p14:tracePt t="430436" x="3687763" y="5591175"/>
          <p14:tracePt t="430453" x="3687763" y="5581650"/>
          <p14:tracePt t="430469" x="3687763" y="5564188"/>
          <p14:tracePt t="430486" x="3687763" y="5554663"/>
          <p14:tracePt t="430503" x="3687763" y="5537200"/>
          <p14:tracePt t="430536" x="3687763" y="5527675"/>
          <p14:tracePt t="430647" x="3687763" y="5519738"/>
          <p14:tracePt t="431561" x="3687763" y="5510213"/>
          <p14:tracePt t="432276" x="3687763" y="5500688"/>
          <p14:tracePt t="432283" x="3679825" y="5500688"/>
          <p14:tracePt t="432290" x="3679825" y="5492750"/>
          <p14:tracePt t="432303" x="3670300" y="5483225"/>
          <p14:tracePt t="432336" x="3660775" y="5473700"/>
          <p14:tracePt t="434123" x="3652838" y="5473700"/>
          <p14:tracePt t="434467" x="3652838" y="5483225"/>
          <p14:tracePt t="434483" x="3643313" y="5492750"/>
          <p14:tracePt t="434490" x="3633788" y="5500688"/>
          <p14:tracePt t="434598" x="3633788" y="5510213"/>
          <p14:tracePt t="434607" x="3625850" y="5510213"/>
          <p14:tracePt t="434620" x="3616325" y="5510213"/>
          <p14:tracePt t="434636" x="3608388" y="5510213"/>
          <p14:tracePt t="434677" x="3598863" y="5510213"/>
          <p14:tracePt t="434693" x="3589338" y="5500688"/>
          <p14:tracePt t="434701" x="3571875" y="5500688"/>
          <p14:tracePt t="434709" x="3544888" y="5492750"/>
          <p14:tracePt t="434720" x="3465513" y="5473700"/>
          <p14:tracePt t="434737" x="3268663" y="5421313"/>
          <p14:tracePt t="434755" x="3160713" y="5394325"/>
          <p14:tracePt t="434771" x="3062288" y="5376863"/>
          <p14:tracePt t="434787" x="2990850" y="5330825"/>
          <p14:tracePt t="434803" x="2911475" y="5268913"/>
          <p14:tracePt t="434820" x="2813050" y="5187950"/>
          <p14:tracePt t="434836" x="2732088" y="5108575"/>
          <p14:tracePt t="434853" x="2652713" y="5027613"/>
          <p14:tracePt t="434870" x="2589213" y="4965700"/>
          <p14:tracePt t="434887" x="2544763" y="4948238"/>
          <p14:tracePt t="434905" x="2527300" y="4929188"/>
          <p14:tracePt t="434921" x="2517775" y="4929188"/>
          <p14:tracePt t="434936" x="2500313" y="4921250"/>
          <p14:tracePt t="434953" x="2473325" y="4902200"/>
          <p14:tracePt t="434970" x="2419350" y="4884738"/>
          <p14:tracePt t="434987" x="2374900" y="4867275"/>
          <p14:tracePt t="435003" x="2303463" y="4857750"/>
          <p14:tracePt t="435021" x="2276475" y="4849813"/>
          <p14:tracePt t="435037" x="2241550" y="4840288"/>
          <p14:tracePt t="435053" x="2214563" y="4830763"/>
          <p14:tracePt t="435070" x="2152650" y="4795838"/>
          <p14:tracePt t="435087" x="2081213" y="4724400"/>
          <p14:tracePt t="435087" x="2036763" y="4679950"/>
          <p14:tracePt t="435106" x="2009775" y="4652963"/>
          <p14:tracePt t="435120" x="1965325" y="4635500"/>
          <p14:tracePt t="435137" x="1928813" y="4616450"/>
          <p14:tracePt t="435170" x="1919288" y="4608513"/>
          <p14:tracePt t="435413" x="1911350" y="4608513"/>
          <p14:tracePt t="435451" x="1911350" y="4591050"/>
          <p14:tracePt t="435459" x="1901825" y="4572000"/>
          <p14:tracePt t="435470" x="1884363" y="4545013"/>
          <p14:tracePt t="435487" x="1874838" y="4537075"/>
          <p14:tracePt t="435503" x="1866900" y="4527550"/>
          <p14:tracePt t="435537" x="1857375" y="4527550"/>
          <p14:tracePt t="435961" x="1830388" y="4519613"/>
          <p14:tracePt t="435969" x="1758950" y="4500563"/>
          <p14:tracePt t="435987" x="1704975" y="4500563"/>
          <p14:tracePt t="436004" x="1633538" y="4492625"/>
          <p14:tracePt t="436020" x="1589088" y="4492625"/>
          <p14:tracePt t="436037" x="1544638" y="4492625"/>
          <p14:tracePt t="436055" x="1509713" y="4492625"/>
          <p14:tracePt t="436071" x="1455738" y="4500563"/>
          <p14:tracePt t="436087" x="1411288" y="4519613"/>
          <p14:tracePt t="436106" x="1384300" y="4527550"/>
          <p14:tracePt t="436119" x="1374775" y="4537075"/>
          <p14:tracePt t="436153" x="1384300" y="4545013"/>
          <p14:tracePt t="436227" x="1411288" y="4554538"/>
          <p14:tracePt t="436235" x="1446213" y="4554538"/>
          <p14:tracePt t="436243" x="1473200" y="4564063"/>
          <p14:tracePt t="436253" x="1544638" y="4581525"/>
          <p14:tracePt t="436270" x="1598613" y="4608513"/>
          <p14:tracePt t="436287" x="1697038" y="4687888"/>
          <p14:tracePt t="436305" x="1758950" y="4697413"/>
          <p14:tracePt t="436321" x="1822450" y="4697413"/>
          <p14:tracePt t="436337" x="1874838" y="4697413"/>
          <p14:tracePt t="436354" x="1911350" y="4697413"/>
          <p14:tracePt t="436387" x="1893888" y="4687888"/>
          <p14:tracePt t="436422" x="1874838" y="4679950"/>
          <p14:tracePt t="436429" x="1847850" y="4662488"/>
          <p14:tracePt t="436438" x="1795463" y="4643438"/>
          <p14:tracePt t="436453" x="1697038" y="4616450"/>
          <p14:tracePt t="436470" x="1598613" y="4598988"/>
          <p14:tracePt t="436486" x="1509713" y="4581525"/>
          <p14:tracePt t="436503" x="1446213" y="4564063"/>
          <p14:tracePt t="436519" x="1401763" y="4545013"/>
          <p14:tracePt t="436537" x="1374775" y="4537075"/>
          <p14:tracePt t="436554" x="1357313" y="4527550"/>
          <p14:tracePt t="436586" x="1419225" y="4527550"/>
          <p14:tracePt t="436673" x="1517650" y="4527550"/>
          <p14:tracePt t="436681" x="1616075" y="4519613"/>
          <p14:tracePt t="436688" x="1803400" y="4519613"/>
          <p14:tracePt t="436704" x="1919288" y="4519613"/>
          <p14:tracePt t="436720" x="1946275" y="4527550"/>
          <p14:tracePt t="436754" x="1938338" y="4527550"/>
          <p14:tracePt t="436789" x="1893888" y="4527550"/>
          <p14:tracePt t="436797" x="1830388" y="4519613"/>
          <p14:tracePt t="436805" x="1687513" y="4519613"/>
          <p14:tracePt t="436821" x="1527175" y="4510088"/>
          <p14:tracePt t="436837" x="1374775" y="4510088"/>
          <p14:tracePt t="436854" x="1250950" y="4510088"/>
          <p14:tracePt t="436870" x="1196975" y="4519613"/>
          <p14:tracePt t="436887" x="1179513" y="4519613"/>
          <p14:tracePt t="436920" x="1187450" y="4527550"/>
          <p14:tracePt t="436993" x="1241425" y="4527550"/>
          <p14:tracePt t="437001" x="1322388" y="4537075"/>
          <p14:tracePt t="437009" x="1411288" y="4554538"/>
          <p14:tracePt t="437020" x="1608138" y="4572000"/>
          <p14:tracePt t="437037" x="1803400" y="4572000"/>
          <p14:tracePt t="437055" x="1839913" y="4572000"/>
          <p14:tracePt t="437087" x="1822450" y="4572000"/>
          <p14:tracePt t="437173" x="1768475" y="4564063"/>
          <p14:tracePt t="437181" x="1704975" y="4554538"/>
          <p14:tracePt t="437189" x="1562100" y="4537075"/>
          <p14:tracePt t="437205" x="1384300" y="4519613"/>
          <p14:tracePt t="437220" x="1258888" y="4510088"/>
          <p14:tracePt t="437237" x="1214438" y="4510088"/>
          <p14:tracePt t="437254" x="1204913" y="4510088"/>
          <p14:tracePt t="437270" x="1250950" y="4510088"/>
          <p14:tracePt t="437353" x="1339850" y="4510088"/>
          <p14:tracePt t="437361" x="1465263" y="4510088"/>
          <p14:tracePt t="437370" x="1724025" y="4510088"/>
          <p14:tracePt t="437387" x="1982788" y="4510088"/>
          <p14:tracePt t="437404" x="2160588" y="4510088"/>
          <p14:tracePt t="437420" x="2197100" y="4510088"/>
          <p14:tracePt t="437437" x="2197100" y="4519613"/>
          <p14:tracePt t="437477" x="2187575" y="4519613"/>
          <p14:tracePt t="437485" x="2160588" y="4527550"/>
          <p14:tracePt t="437493" x="2133600" y="4527550"/>
          <p14:tracePt t="437503" x="2036763" y="4537075"/>
          <p14:tracePt t="437520" x="1911350" y="4527550"/>
          <p14:tracePt t="437537" x="1714500" y="4500563"/>
          <p14:tracePt t="437554" x="1455738" y="4473575"/>
          <p14:tracePt t="437571" x="1330325" y="4473575"/>
          <p14:tracePt t="437587" x="1250950" y="4492625"/>
          <p14:tracePt t="437606" x="1204913" y="4492625"/>
          <p14:tracePt t="437620" x="1196975" y="4500563"/>
          <p14:tracePt t="437653" x="1223963" y="4510088"/>
          <p14:tracePt t="437737" x="1258888" y="4510088"/>
          <p14:tracePt t="437744" x="1303338" y="4510088"/>
          <p14:tracePt t="437754" x="1428750" y="4519613"/>
          <p14:tracePt t="437770" x="1589088" y="4519613"/>
          <p14:tracePt t="437786" x="1660525" y="4519613"/>
          <p14:tracePt t="437803" x="1670050" y="4519613"/>
          <p14:tracePt t="437819" x="1643063" y="4519613"/>
          <p14:tracePt t="437909" x="1589088" y="4510088"/>
          <p14:tracePt t="437916" x="1527175" y="4492625"/>
          <p14:tracePt t="437924" x="1465263" y="4483100"/>
          <p14:tracePt t="437937" x="1330325" y="4473575"/>
          <p14:tracePt t="437954" x="1223963" y="4456113"/>
          <p14:tracePt t="437971" x="1187450" y="4448175"/>
          <p14:tracePt t="437988" x="1179513" y="4448175"/>
          <p14:tracePt t="438020" x="1169988" y="4448175"/>
          <p14:tracePt t="438037" x="1169988" y="4456113"/>
          <p14:tracePt t="438054" x="1160463" y="4473575"/>
          <p14:tracePt t="438070" x="1160463" y="4492625"/>
          <p14:tracePt t="438087" x="1187450" y="4500563"/>
          <p14:tracePt t="438105" x="1250950" y="4500563"/>
          <p14:tracePt t="438120" x="1339850" y="4500563"/>
          <p14:tracePt t="438137" x="1446213" y="4500563"/>
          <p14:tracePt t="438154" x="1598613" y="4500563"/>
          <p14:tracePt t="438170" x="1741488" y="4519613"/>
          <p14:tracePt t="438187" x="1822450" y="4527550"/>
          <p14:tracePt t="438205" x="1830388" y="4527550"/>
          <p14:tracePt t="438220" x="1776413" y="4527550"/>
          <p14:tracePt t="438315" x="1731963" y="4519613"/>
          <p14:tracePt t="438323" x="1687513" y="4500563"/>
          <p14:tracePt t="438337" x="1527175" y="4483100"/>
          <p14:tracePt t="438354" x="1473200" y="4483100"/>
          <p14:tracePt t="438370" x="1455738" y="4483100"/>
          <p14:tracePt t="438404" x="1473200" y="4483100"/>
          <p14:tracePt t="438799" x="1500188" y="4483100"/>
          <p14:tracePt t="438807" x="1527175" y="4483100"/>
          <p14:tracePt t="438819" x="1562100" y="4483100"/>
          <p14:tracePt t="438836" x="1571625" y="4483100"/>
          <p14:tracePt t="438853" x="1589088" y="4483100"/>
          <p14:tracePt t="438887" x="1598613" y="4492625"/>
          <p14:tracePt t="438964" x="1608138" y="4492625"/>
          <p14:tracePt t="438972" x="1616075" y="4492625"/>
          <p14:tracePt t="438987" x="1633538" y="4492625"/>
          <p14:tracePt t="439073" x="1643063" y="4492625"/>
          <p14:tracePt t="439082" x="1652588" y="4492625"/>
          <p14:tracePt t="439168" x="1670050" y="4492625"/>
          <p14:tracePt t="439184" x="1687513" y="4492625"/>
          <p14:tracePt t="439191" x="1697038" y="4492625"/>
          <p14:tracePt t="439204" x="1704975" y="4492625"/>
          <p14:tracePt t="439223" x="1714500" y="4492625"/>
          <p14:tracePt t="439512" x="1724025" y="4492625"/>
          <p14:tracePt t="439716" x="1724025" y="4500563"/>
          <p14:tracePt t="439842" x="1731963" y="4500563"/>
          <p14:tracePt t="439879" x="1741488" y="4500563"/>
          <p14:tracePt t="440060" x="1751013" y="4500563"/>
          <p14:tracePt t="440069" x="1768475" y="4492625"/>
          <p14:tracePt t="440077" x="1795463" y="4483100"/>
          <p14:tracePt t="440088" x="1822450" y="4465638"/>
          <p14:tracePt t="440105" x="1884363" y="4421188"/>
          <p14:tracePt t="440120" x="2081213" y="4330700"/>
          <p14:tracePt t="440137" x="2251075" y="4251325"/>
          <p14:tracePt t="440153" x="2500313" y="4090988"/>
          <p14:tracePt t="440170" x="2884488" y="3830638"/>
          <p14:tracePt t="440187" x="3482975" y="3500438"/>
          <p14:tracePt t="440203" x="4214813" y="3116263"/>
          <p14:tracePt t="440220" x="5089525" y="2697163"/>
          <p14:tracePt t="440237" x="5661025" y="2330450"/>
          <p14:tracePt t="440253" x="6465888" y="1893888"/>
          <p14:tracePt t="440272" x="6858000" y="1633538"/>
          <p14:tracePt t="440287" x="7045325" y="1490663"/>
          <p14:tracePt t="440304" x="7108825" y="1428750"/>
          <p14:tracePt t="440320" x="7108825" y="1419225"/>
          <p14:tracePt t="440337" x="7089775" y="1419225"/>
          <p14:tracePt t="440420" x="7081838" y="1428750"/>
          <p14:tracePt t="440428" x="7072313" y="1428750"/>
          <p14:tracePt t="440436" x="7064375" y="1428750"/>
          <p14:tracePt t="440453" x="7054850" y="1411288"/>
          <p14:tracePt t="440481" x="7054850" y="1384300"/>
          <p14:tracePt t="440489" x="7054850" y="1366838"/>
          <p14:tracePt t="440503" x="7037388" y="1347788"/>
          <p14:tracePt t="440520" x="7010400" y="1330325"/>
          <p14:tracePt t="440538" x="6973888" y="1312863"/>
          <p14:tracePt t="440554" x="6902450" y="1312863"/>
          <p14:tracePt t="440570" x="6823075" y="1312863"/>
          <p14:tracePt t="440587" x="6769100" y="1312863"/>
          <p14:tracePt t="440606" x="6715125" y="1330325"/>
          <p14:tracePt t="440620" x="6653213" y="1347788"/>
          <p14:tracePt t="440637" x="6616700" y="1384300"/>
          <p14:tracePt t="440653" x="6564313" y="1411288"/>
          <p14:tracePt t="440670" x="6518275" y="1419225"/>
          <p14:tracePt t="440686" x="6492875" y="1419225"/>
          <p14:tracePt t="440703" x="6483350" y="1419225"/>
          <p14:tracePt t="440721" x="6465888" y="1419225"/>
          <p14:tracePt t="440737" x="6446838" y="1419225"/>
          <p14:tracePt t="440754" x="6421438" y="1419225"/>
          <p14:tracePt t="440787" x="6411913" y="1419225"/>
          <p14:tracePt t="441304" x="6411913" y="1455738"/>
          <p14:tracePt t="441312" x="6375400" y="1517650"/>
          <p14:tracePt t="441321" x="6340475" y="1660525"/>
          <p14:tracePt t="441337" x="6323013" y="1830388"/>
          <p14:tracePt t="441354" x="6278563" y="2009775"/>
          <p14:tracePt t="441371" x="6207125" y="2197100"/>
          <p14:tracePt t="441387" x="6089650" y="2420938"/>
          <p14:tracePt t="441405" x="5813425" y="2741613"/>
          <p14:tracePt t="441422" x="5643563" y="2894013"/>
          <p14:tracePt t="441437" x="5492750" y="3009900"/>
          <p14:tracePt t="441454" x="5340350" y="3116263"/>
          <p14:tracePt t="441471" x="5207000" y="3206750"/>
          <p14:tracePt t="441488" x="5072063" y="3286125"/>
          <p14:tracePt t="441504" x="4921250" y="3357563"/>
          <p14:tracePt t="441522" x="4848225" y="3384550"/>
          <p14:tracePt t="441539" x="4776788" y="3411538"/>
          <p14:tracePt t="441554" x="4679950" y="3465513"/>
          <p14:tracePt t="441571" x="4518025" y="3544888"/>
          <p14:tracePt t="441587" x="4322763" y="3635375"/>
          <p14:tracePt t="441587" x="4214813" y="3687763"/>
          <p14:tracePt t="441607" x="4108450" y="3741738"/>
          <p14:tracePt t="441621" x="3857625" y="3840163"/>
          <p14:tracePt t="441638" x="3643313" y="3938588"/>
          <p14:tracePt t="441654" x="3500438" y="4019550"/>
          <p14:tracePt t="441671" x="3455988" y="4037013"/>
          <p14:tracePt t="441688" x="3402013" y="4064000"/>
          <p14:tracePt t="441704" x="3357563" y="4098925"/>
          <p14:tracePt t="441721" x="3251200" y="4152900"/>
          <p14:tracePt t="441738" x="3143250" y="4214813"/>
          <p14:tracePt t="441754" x="3089275" y="4268788"/>
          <p14:tracePt t="441771" x="3081338" y="4278313"/>
          <p14:tracePt t="441788" x="3081338" y="4295775"/>
          <p14:tracePt t="441804" x="3081338" y="4313238"/>
          <p14:tracePt t="441821" x="3062288" y="4357688"/>
          <p14:tracePt t="441838" x="3044825" y="4411663"/>
          <p14:tracePt t="441854" x="3017838" y="4456113"/>
          <p14:tracePt t="441871" x="2990850" y="4510088"/>
          <p14:tracePt t="441887" x="2982913" y="4519613"/>
          <p14:tracePt t="441904" x="2965450" y="4545013"/>
          <p14:tracePt t="441922" x="2946400" y="4554538"/>
          <p14:tracePt t="441939" x="2928938" y="4564063"/>
          <p14:tracePt t="441954" x="2901950" y="4572000"/>
          <p14:tracePt t="441971" x="2857500" y="4572000"/>
          <p14:tracePt t="441987" x="2830513" y="4572000"/>
          <p14:tracePt t="442004" x="2803525" y="4572000"/>
          <p14:tracePt t="442020" x="2776538" y="4564063"/>
          <p14:tracePt t="442039" x="2759075" y="4564063"/>
          <p14:tracePt t="442054" x="2751138" y="4564063"/>
          <p14:tracePt t="442087" x="2759075" y="4564063"/>
          <p14:tracePt t="442196" x="2768600" y="4572000"/>
          <p14:tracePt t="442204" x="2776538" y="4591050"/>
          <p14:tracePt t="442222" x="2795588" y="4598988"/>
          <p14:tracePt t="442238" x="2803525" y="4608513"/>
          <p14:tracePt t="442254" x="2822575" y="4625975"/>
          <p14:tracePt t="442271" x="2840038" y="4635500"/>
          <p14:tracePt t="442287" x="2901950" y="4670425"/>
          <p14:tracePt t="442304" x="2955925" y="4687888"/>
          <p14:tracePt t="442321" x="2982913" y="4697413"/>
          <p14:tracePt t="442338" x="3009900" y="4724400"/>
          <p14:tracePt t="442354" x="3036888" y="4741863"/>
          <p14:tracePt t="442371" x="3044825" y="4751388"/>
          <p14:tracePt t="442388" x="3062288" y="4768850"/>
          <p14:tracePt t="442406" x="3081338" y="4778375"/>
          <p14:tracePt t="442422" x="3098800" y="4786313"/>
          <p14:tracePt t="442438" x="3143250" y="4813300"/>
          <p14:tracePt t="442454" x="3205163" y="4857750"/>
          <p14:tracePt t="442472" x="3268663" y="4902200"/>
          <p14:tracePt t="442488" x="3313113" y="4938713"/>
          <p14:tracePt t="442505" x="3348038" y="4956175"/>
          <p14:tracePt t="442536" x="3357563" y="4973638"/>
          <p14:tracePt t="442569" x="3375025" y="4983163"/>
          <p14:tracePt t="442577" x="3394075" y="4992688"/>
          <p14:tracePt t="442586" x="3411538" y="5019675"/>
          <p14:tracePt t="442604" x="3438525" y="5037138"/>
          <p14:tracePt t="442621" x="3446463" y="5045075"/>
          <p14:tracePt t="442638" x="3446463" y="5054600"/>
          <p14:tracePt t="442654" x="3473450" y="5064125"/>
          <p14:tracePt t="442687" x="3482975" y="5072063"/>
          <p14:tracePt t="442695" x="3509963" y="5081588"/>
          <p14:tracePt t="442704" x="3536950" y="5099050"/>
          <p14:tracePt t="442720" x="3554413" y="5108575"/>
          <p14:tracePt t="442737" x="3554413" y="5116513"/>
          <p14:tracePt t="442753" x="3562350" y="5116513"/>
          <p14:tracePt t="442786" x="3571875" y="5126038"/>
          <p14:tracePt t="442821" x="3581400" y="5126038"/>
          <p14:tracePt t="442827" x="3608388" y="5135563"/>
          <p14:tracePt t="442837" x="3643313" y="5153025"/>
          <p14:tracePt t="442853" x="3670300" y="5162550"/>
          <p14:tracePt t="442870" x="3687763" y="5170488"/>
          <p14:tracePt t="442887" x="3705225" y="5170488"/>
          <p14:tracePt t="442903" x="3724275" y="5180013"/>
          <p14:tracePt t="442920" x="3759200" y="5197475"/>
          <p14:tracePt t="442937" x="3786188" y="5214938"/>
          <p14:tracePt t="442954" x="3830638" y="5233988"/>
          <p14:tracePt t="442970" x="3857625" y="5241925"/>
          <p14:tracePt t="442987" x="3875088" y="5259388"/>
          <p14:tracePt t="443003" x="3894138" y="5268913"/>
          <p14:tracePt t="443020" x="3911600" y="5268913"/>
          <p14:tracePt t="443037" x="3919538" y="5286375"/>
          <p14:tracePt t="443053" x="3946525" y="5295900"/>
          <p14:tracePt t="443070" x="3973513" y="5322888"/>
          <p14:tracePt t="443088" x="4017963" y="5330825"/>
          <p14:tracePt t="443104" x="4044950" y="5340350"/>
          <p14:tracePt t="443120" x="4054475" y="5349875"/>
          <p14:tracePt t="443136" x="4071938" y="5357813"/>
          <p14:tracePt t="443153" x="4081463" y="5367338"/>
          <p14:tracePt t="443169" x="4108450" y="5384800"/>
          <p14:tracePt t="443186" x="4133850" y="5402263"/>
          <p14:tracePt t="443203" x="4143375" y="5402263"/>
          <p14:tracePt t="443220" x="4152900" y="5411788"/>
          <p14:tracePt t="443236" x="4152900" y="5421313"/>
          <p14:tracePt t="443253" x="4160838" y="5429250"/>
          <p14:tracePt t="443270" x="4179888" y="5438775"/>
          <p14:tracePt t="443286" x="4214813" y="5456238"/>
          <p14:tracePt t="443303" x="4251325" y="5465763"/>
          <p14:tracePt t="443320" x="4276725" y="5483225"/>
          <p14:tracePt t="443336" x="4295775" y="5492750"/>
          <p14:tracePt t="443353" x="4295775" y="5500688"/>
          <p14:tracePt t="443386" x="4313238" y="5519738"/>
          <p14:tracePt t="443403" x="4322763" y="5519738"/>
          <p14:tracePt t="443421" x="4340225" y="5537200"/>
          <p14:tracePt t="443439" x="4357688" y="5554663"/>
          <p14:tracePt t="443455" x="4367213" y="5564188"/>
          <p14:tracePt t="443471" x="4384675" y="5564188"/>
          <p14:tracePt t="443504" x="4402138" y="5572125"/>
          <p14:tracePt t="443521" x="4411663" y="5572125"/>
          <p14:tracePt t="443537" x="4429125" y="5581650"/>
          <p14:tracePt t="443554" x="4438650" y="5591175"/>
          <p14:tracePt t="443571" x="4446588" y="5599113"/>
          <p14:tracePt t="443589" x="4456113" y="5599113"/>
          <p14:tracePt t="443607" x="4465638" y="5599113"/>
          <p14:tracePt t="443649" x="4473575" y="5608638"/>
          <p14:tracePt t="443665" x="4483100" y="5618163"/>
          <p14:tracePt t="443681" x="4491038" y="5618163"/>
          <p14:tracePt t="443689" x="4500563" y="5626100"/>
          <p14:tracePt t="443704" x="4518025" y="5626100"/>
          <p14:tracePt t="443736" x="4527550" y="5626100"/>
          <p14:tracePt t="443753" x="4537075" y="5626100"/>
          <p14:tracePt t="443784" x="4545013" y="5626100"/>
          <p14:tracePt t="443807" x="4554538" y="5626100"/>
          <p14:tracePt t="443814" x="4562475" y="5626100"/>
          <p14:tracePt t="443823" x="4581525" y="5626100"/>
          <p14:tracePt t="443916" x="4589463" y="5626100"/>
          <p14:tracePt t="443924" x="4598988" y="5626100"/>
          <p14:tracePt t="443940" x="4608513" y="5626100"/>
          <p14:tracePt t="443954" x="4608513" y="5635625"/>
          <p14:tracePt t="444010" x="4616450" y="5643563"/>
          <p14:tracePt t="444018" x="4625975" y="5643563"/>
          <p14:tracePt t="444026" x="4633913" y="5653088"/>
          <p14:tracePt t="444037" x="4643438" y="5670550"/>
          <p14:tracePt t="444054" x="4652963" y="5670550"/>
          <p14:tracePt t="444071" x="4670425" y="5680075"/>
          <p14:tracePt t="444150" x="4679950" y="5680075"/>
          <p14:tracePt t="444158" x="4679950" y="5689600"/>
          <p14:tracePt t="455569" x="4679950" y="5680075"/>
          <p14:tracePt t="455841" x="4670425" y="5653088"/>
          <p14:tracePt t="455849" x="4660900" y="5635625"/>
          <p14:tracePt t="455858" x="4643438" y="5599113"/>
          <p14:tracePt t="455873" x="4633913" y="5572125"/>
          <p14:tracePt t="455889" x="4625975" y="5527675"/>
          <p14:tracePt t="455906" x="4616450" y="5492750"/>
          <p14:tracePt t="455922" x="4616450" y="5483225"/>
          <p14:tracePt t="455939" x="4616450" y="5465763"/>
          <p14:tracePt t="455973" x="4589463" y="5483225"/>
          <p14:tracePt t="456069" x="4562475" y="5510213"/>
          <p14:tracePt t="456076" x="4527550" y="5537200"/>
          <p14:tracePt t="456089" x="4419600" y="5643563"/>
          <p14:tracePt t="456109" x="4394200" y="5715000"/>
          <p14:tracePt t="456123" x="4394200" y="5734050"/>
          <p14:tracePt t="456146" x="4394200" y="5741988"/>
          <p14:tracePt t="456155" x="4394200" y="5761038"/>
          <p14:tracePt t="456171" x="4402138" y="5761038"/>
          <p14:tracePt t="456225" x="4411663" y="5761038"/>
          <p14:tracePt t="456278" x="4419600" y="5751513"/>
          <p14:tracePt t="456287" x="4429125" y="5741988"/>
          <p14:tracePt t="456294" x="4429125" y="5734050"/>
          <p14:tracePt t="456306" x="4429125" y="5724525"/>
          <p14:tracePt t="456322" x="4429125" y="5715000"/>
          <p14:tracePt t="456365" x="4438650" y="5707063"/>
          <p14:tracePt t="456381" x="4438650" y="5697538"/>
          <p14:tracePt t="456389" x="4456113" y="5689600"/>
          <p14:tracePt t="456406" x="4465638" y="5670550"/>
          <p14:tracePt t="456422" x="4473575" y="5653088"/>
          <p14:tracePt t="456439" x="4473575" y="5643563"/>
          <p14:tracePt t="456456" x="4483100" y="5635625"/>
          <p14:tracePt t="456473" x="4483100" y="5626100"/>
          <p14:tracePt t="456490" x="4483100" y="5608638"/>
          <p14:tracePt t="456507" x="4483100" y="5599113"/>
          <p14:tracePt t="456523" x="4483100" y="5581650"/>
          <p14:tracePt t="456539" x="4483100" y="5572125"/>
          <p14:tracePt t="456556" x="4491038" y="5546725"/>
          <p14:tracePt t="456572" x="4500563" y="5527675"/>
          <p14:tracePt t="456589" x="4500563" y="5519738"/>
          <p14:tracePt t="456589" x="4500563" y="5510213"/>
          <p14:tracePt t="456609" x="4510088" y="5500688"/>
          <p14:tracePt t="456624" x="4510088" y="5483225"/>
          <p14:tracePt t="456639" x="4510088" y="5473700"/>
          <p14:tracePt t="456656" x="4510088" y="5465763"/>
          <p14:tracePt t="456671" x="4518025" y="5448300"/>
          <p14:tracePt t="456688" x="4518025" y="5438775"/>
          <p14:tracePt t="456705" x="4527550" y="5411788"/>
          <p14:tracePt t="456722" x="4527550" y="5402263"/>
          <p14:tracePt t="456755" x="4527550" y="5394325"/>
          <p14:tracePt t="457031" x="4527550" y="5384800"/>
          <p14:tracePt t="457047" x="4527550" y="5376863"/>
          <p14:tracePt t="457375" x="4527550" y="5367338"/>
          <p14:tracePt t="457383" x="4527550" y="5357813"/>
          <p14:tracePt t="457399" x="4527550" y="5349875"/>
          <p14:tracePt t="457407" x="4527550" y="5340350"/>
          <p14:tracePt t="459193" x="4527550" y="5349875"/>
          <p14:tracePt t="459635" x="4527550" y="5357813"/>
          <p14:tracePt t="459651" x="4527550" y="5367338"/>
          <p14:tracePt t="460043" x="4527550" y="5376863"/>
          <p14:tracePt t="460505" x="4527550" y="5384800"/>
          <p14:tracePt t="460519" x="4518025" y="5384800"/>
          <p14:tracePt t="460536" x="4510088" y="5394325"/>
          <p14:tracePt t="460551" x="4510088" y="5402263"/>
          <p14:tracePt t="460699" x="4500563" y="5402263"/>
          <p14:tracePt t="460707" x="4500563" y="5411788"/>
          <p14:tracePt t="460810" x="4483100" y="5421313"/>
          <p14:tracePt t="460817" x="4483100" y="5429250"/>
          <p14:tracePt t="460826" x="4473575" y="5429250"/>
          <p14:tracePt t="460839" x="4456113" y="5429250"/>
          <p14:tracePt t="460911" x="4456113" y="5421313"/>
          <p14:tracePt t="460927" x="4438650" y="5411788"/>
          <p14:tracePt t="460935" x="4419600" y="5402263"/>
          <p14:tracePt t="460943" x="4375150" y="5367338"/>
          <p14:tracePt t="460958" x="4340225" y="5357813"/>
          <p14:tracePt t="460974" x="4322763" y="5340350"/>
          <p14:tracePt t="460990" x="4303713" y="5330825"/>
          <p14:tracePt t="461006" x="4295775" y="5322888"/>
          <p14:tracePt t="461023" x="4286250" y="5313363"/>
          <p14:tracePt t="461040" x="4276725" y="5313363"/>
          <p14:tracePt t="461056" x="4268788" y="5313363"/>
          <p14:tracePt t="461138" x="4268788" y="5305425"/>
          <p14:tracePt t="461153" x="4259263" y="5305425"/>
          <p14:tracePt t="479727" x="4232275" y="5251450"/>
          <p14:tracePt t="479871" x="4197350" y="5197475"/>
          <p14:tracePt t="479879" x="4160838" y="5162550"/>
          <p14:tracePt t="479892" x="3983038" y="4992688"/>
          <p14:tracePt t="479909" x="3830638" y="4911725"/>
          <p14:tracePt t="479925" x="3697288" y="4830763"/>
          <p14:tracePt t="479942" x="3554413" y="4759325"/>
          <p14:tracePt t="479959" x="3490913" y="4741863"/>
          <p14:tracePt t="479976" x="3482975" y="4733925"/>
          <p14:tracePt t="479992" x="3473450" y="4733925"/>
          <p14:tracePt t="480009" x="3473450" y="4724400"/>
          <p14:tracePt t="480043" x="3465513" y="4724400"/>
          <p14:tracePt t="480051" x="3438525" y="4714875"/>
          <p14:tracePt t="480060" x="3384550" y="4697413"/>
          <p14:tracePt t="480075" x="3313113" y="4679950"/>
          <p14:tracePt t="480092" x="3241675" y="4662488"/>
          <p14:tracePt t="480092" x="3224213" y="4652963"/>
          <p14:tracePt t="480112" x="3197225" y="4643438"/>
          <p14:tracePt t="480126" x="3152775" y="4625975"/>
          <p14:tracePt t="480141" x="3108325" y="4608513"/>
          <p14:tracePt t="480158" x="2973388" y="4492625"/>
          <p14:tracePt t="480175" x="2795588" y="4421188"/>
          <p14:tracePt t="480193" x="2598738" y="4367213"/>
          <p14:tracePt t="480210" x="2401888" y="4330700"/>
          <p14:tracePt t="480226" x="2232025" y="4305300"/>
          <p14:tracePt t="480243" x="2098675" y="4295775"/>
          <p14:tracePt t="480259" x="1938338" y="4295775"/>
          <p14:tracePt t="480277" x="1874838" y="4305300"/>
          <p14:tracePt t="480293" x="1822450" y="4322763"/>
          <p14:tracePt t="480309" x="1803400" y="4330700"/>
          <p14:tracePt t="480326" x="1785938" y="4340225"/>
          <p14:tracePt t="480342" x="1768475" y="4357688"/>
          <p14:tracePt t="480359" x="1751013" y="4367213"/>
          <p14:tracePt t="480375" x="1731963" y="4367213"/>
          <p14:tracePt t="480392" x="1724025" y="4376738"/>
          <p14:tracePt t="480409" x="1714500" y="4376738"/>
          <p14:tracePt t="480425" x="1714500" y="4384675"/>
          <p14:tracePt t="480511" x="1714500" y="4394200"/>
          <p14:tracePt t="480519" x="1731963" y="4411663"/>
          <p14:tracePt t="480527" x="1803400" y="4448175"/>
          <p14:tracePt t="480543" x="1973263" y="4492625"/>
          <p14:tracePt t="480559" x="2232025" y="4545013"/>
          <p14:tracePt t="480575" x="2500313" y="4581525"/>
          <p14:tracePt t="480592" x="2697163" y="4598988"/>
          <p14:tracePt t="480611" x="2830513" y="4625975"/>
          <p14:tracePt t="480625" x="2884488" y="4635500"/>
          <p14:tracePt t="480642" x="2894013" y="4652963"/>
          <p14:tracePt t="480659" x="2919413" y="4662488"/>
          <p14:tracePt t="480676" x="2946400" y="4662488"/>
          <p14:tracePt t="480709" x="2965450" y="4670425"/>
          <p14:tracePt t="480726" x="2965450" y="4679950"/>
          <p14:tracePt t="480742" x="2973388" y="4679950"/>
          <p14:tracePt t="480759" x="2990850" y="4687888"/>
          <p14:tracePt t="480777" x="3000375" y="4687888"/>
          <p14:tracePt t="480792" x="3009900" y="4670425"/>
          <p14:tracePt t="480809" x="3027363" y="4652963"/>
          <p14:tracePt t="480826" x="3036888" y="4643438"/>
          <p14:tracePt t="480842" x="3054350" y="4635500"/>
          <p14:tracePt t="480875" x="3062288" y="4608513"/>
          <p14:tracePt t="480935" x="3089275" y="4598988"/>
          <p14:tracePt t="480943" x="3133725" y="4581525"/>
          <p14:tracePt t="480959" x="3143250" y="4554538"/>
          <p14:tracePt t="480976" x="3160713" y="4537075"/>
          <p14:tracePt t="480992" x="3179763" y="4519613"/>
          <p14:tracePt t="481009" x="3197225" y="4500563"/>
          <p14:tracePt t="481042" x="3197225" y="4519613"/>
          <p14:tracePt t="481201" x="3205163" y="4537075"/>
          <p14:tracePt t="481209" x="3205163" y="4591050"/>
          <p14:tracePt t="481225" x="3214688" y="4625975"/>
          <p14:tracePt t="481241" x="3224213" y="4643438"/>
          <p14:tracePt t="481259" x="3224213" y="4652963"/>
          <p14:tracePt t="481275" x="3224213" y="4662488"/>
          <p14:tracePt t="481308" x="3232150" y="4662488"/>
          <p14:tracePt t="481387" x="3241675" y="4643438"/>
          <p14:tracePt t="481395" x="3259138" y="4608513"/>
          <p14:tracePt t="481408" x="3286125" y="4537075"/>
          <p14:tracePt t="481426" x="3322638" y="4456113"/>
          <p14:tracePt t="481443" x="3330575" y="4448175"/>
          <p14:tracePt t="481459" x="3330575" y="4438650"/>
          <p14:tracePt t="481492" x="3330575" y="4456113"/>
          <p14:tracePt t="481583" x="3330575" y="4465638"/>
          <p14:tracePt t="481591" x="3330575" y="4473575"/>
          <p14:tracePt t="481600" x="3340100" y="4473575"/>
          <p14:tracePt t="481609" x="3340100" y="4492625"/>
          <p14:tracePt t="481625" x="3340100" y="4510088"/>
          <p14:tracePt t="481642" x="3340100" y="4527550"/>
          <p14:tracePt t="481659" x="3340100" y="4545013"/>
          <p14:tracePt t="481675" x="3340100" y="4554538"/>
          <p14:tracePt t="481710" x="3348038" y="4554538"/>
          <p14:tracePt t="481811" x="3357563" y="4537075"/>
          <p14:tracePt t="481827" x="3357563" y="4527550"/>
          <p14:tracePt t="481834" x="3357563" y="4519613"/>
          <p14:tracePt t="481849" x="3357563" y="4510088"/>
          <p14:tracePt t="481859" x="3357563" y="4500563"/>
          <p14:tracePt t="481875" x="3357563" y="4510088"/>
          <p14:tracePt t="482070" x="3357563" y="4537075"/>
          <p14:tracePt t="482077" x="3357563" y="4564063"/>
          <p14:tracePt t="482093" x="3357563" y="4572000"/>
          <p14:tracePt t="482111" x="3357563" y="4591050"/>
          <p14:tracePt t="482125" x="3357563" y="4598988"/>
          <p14:tracePt t="482158" x="3357563" y="4591050"/>
          <p14:tracePt t="482217" x="3357563" y="4564063"/>
          <p14:tracePt t="482225" x="3357563" y="4545013"/>
          <p14:tracePt t="482233" x="3357563" y="4527550"/>
          <p14:tracePt t="482242" x="3357563" y="4510088"/>
          <p14:tracePt t="482258" x="3357563" y="4492625"/>
          <p14:tracePt t="482292" x="3357563" y="4500563"/>
          <p14:tracePt t="482452" x="3367088" y="4500563"/>
          <p14:tracePt t="482781" x="3375025" y="4492625"/>
          <p14:tracePt t="482790" x="3375025" y="4483100"/>
          <p14:tracePt t="482803" x="3375025" y="4473575"/>
          <p14:tracePt t="482812" x="3375025" y="4465638"/>
          <p14:tracePt t="482825" x="3375025" y="4473575"/>
          <p14:tracePt t="482914" x="3375025" y="4483100"/>
          <p14:tracePt t="482921" x="3384550" y="4483100"/>
          <p14:tracePt t="483103" x="3394075" y="4483100"/>
          <p14:tracePt t="483110" x="3394075" y="4473575"/>
          <p14:tracePt t="483125" x="3394075" y="4483100"/>
          <p14:tracePt t="484103" x="3402013" y="4465638"/>
          <p14:tracePt t="484424" x="3419475" y="4429125"/>
          <p14:tracePt t="484432" x="3438525" y="4394200"/>
          <p14:tracePt t="484442" x="3473450" y="4305300"/>
          <p14:tracePt t="484459" x="3562350" y="4214813"/>
          <p14:tracePt t="484477" x="3660775" y="4125913"/>
          <p14:tracePt t="484494" x="3697288" y="4098925"/>
          <p14:tracePt t="484510" x="3697288" y="4090988"/>
          <p14:tracePt t="484542" x="3697288" y="4108450"/>
          <p14:tracePt t="484612" x="3705225" y="4135438"/>
          <p14:tracePt t="484620" x="3705225" y="4162425"/>
          <p14:tracePt t="484628" x="3705225" y="4233863"/>
          <p14:tracePt t="484644" x="3697288" y="4305300"/>
          <p14:tracePt t="484659" x="3687763" y="4367213"/>
          <p14:tracePt t="484676" x="3670300" y="4421188"/>
          <p14:tracePt t="484693" x="3660775" y="4456113"/>
          <p14:tracePt t="484710" x="3660775" y="4465638"/>
          <p14:tracePt t="484726" x="3660775" y="4473575"/>
          <p14:tracePt t="484743" x="3652838" y="4473575"/>
          <p14:tracePt t="484846" x="3643313" y="4448175"/>
          <p14:tracePt t="484878" x="3643313" y="4429125"/>
          <p14:tracePt t="484886" x="3633788" y="4402138"/>
          <p14:tracePt t="484894" x="3633788" y="4367213"/>
          <p14:tracePt t="484909" x="3625850" y="4340225"/>
          <p14:tracePt t="484926" x="3625850" y="4322763"/>
          <p14:tracePt t="484943" x="3625850" y="4313238"/>
          <p14:tracePt t="484977" x="3625850" y="4340225"/>
          <p14:tracePt t="485025" x="3625850" y="4367213"/>
          <p14:tracePt t="485032" x="3625850" y="4402138"/>
          <p14:tracePt t="485041" x="3625850" y="4465638"/>
          <p14:tracePt t="485059" x="3625850" y="4519613"/>
          <p14:tracePt t="485076" x="3625850" y="4564063"/>
          <p14:tracePt t="485093" x="3625850" y="4581525"/>
          <p14:tracePt t="485112" x="3633788" y="4572000"/>
          <p14:tracePt t="485159" x="3643313" y="4554538"/>
          <p14:tracePt t="485167" x="3652838" y="4527550"/>
          <p14:tracePt t="485176" x="3670300" y="4473575"/>
          <p14:tracePt t="485192" x="3687763" y="4429125"/>
          <p14:tracePt t="485209" x="3697288" y="4376738"/>
          <p14:tracePt t="485227" x="3714750" y="4322763"/>
          <p14:tracePt t="485243" x="3732213" y="4268788"/>
          <p14:tracePt t="485259" x="3741738" y="4251325"/>
          <p14:tracePt t="485292" x="3741738" y="4278313"/>
          <p14:tracePt t="485354" x="3732213" y="4305300"/>
          <p14:tracePt t="485362" x="3732213" y="4340225"/>
          <p14:tracePt t="485376" x="3705225" y="4438650"/>
          <p14:tracePt t="485394" x="3679825" y="4510088"/>
          <p14:tracePt t="485411" x="3660775" y="4564063"/>
          <p14:tracePt t="485426" x="3652838" y="4581525"/>
          <p14:tracePt t="485459" x="3652838" y="4564063"/>
          <p14:tracePt t="485512" x="3660775" y="4527550"/>
          <p14:tracePt t="485520" x="3670300" y="4465638"/>
          <p14:tracePt t="485527" x="3687763" y="4384675"/>
          <p14:tracePt t="485543" x="3705225" y="4305300"/>
          <p14:tracePt t="485559" x="3724275" y="4233863"/>
          <p14:tracePt t="485576" x="3741738" y="4197350"/>
          <p14:tracePt t="485611" x="3741738" y="4214813"/>
          <p14:tracePt t="485667" x="3732213" y="4241800"/>
          <p14:tracePt t="485675" x="3732213" y="4259263"/>
          <p14:tracePt t="485684" x="3724275" y="4286250"/>
          <p14:tracePt t="485693" x="3714750" y="4322763"/>
          <p14:tracePt t="485711" x="3697288" y="4367213"/>
          <p14:tracePt t="485726" x="3687763" y="4376738"/>
          <p14:tracePt t="485743" x="3687763" y="4384675"/>
          <p14:tracePt t="485776" x="3687763" y="4376738"/>
          <p14:tracePt t="485856" x="3687763" y="4367213"/>
          <p14:tracePt t="485864" x="3697288" y="4357688"/>
          <p14:tracePt t="485876" x="3697288" y="4349750"/>
          <p14:tracePt t="486152" x="3705225" y="4330700"/>
          <p14:tracePt t="486168" x="3714750" y="4322763"/>
          <p14:tracePt t="486177" x="3724275" y="4305300"/>
          <p14:tracePt t="487977" x="3697288" y="4295775"/>
          <p14:tracePt t="488186" x="3571875" y="4259263"/>
          <p14:tracePt t="488194" x="3044825" y="4116388"/>
          <p14:tracePt t="488211" x="1990725" y="3813175"/>
          <p14:tracePt t="488227" x="795338" y="3544888"/>
          <p14:tracePt t="488243" x="0" y="3357563"/>
          <p14:tracePt t="488260" x="0" y="3340100"/>
          <p14:tracePt t="488276" x="0" y="3349625"/>
          <p14:tracePt t="488293" x="0" y="3357563"/>
          <p14:tracePt t="488445" x="0" y="3384550"/>
          <p14:tracePt t="488461" x="36513" y="3421063"/>
          <p14:tracePt t="488469" x="61913" y="3465513"/>
          <p14:tracePt t="488478" x="152400" y="3536950"/>
          <p14:tracePt t="488493" x="276225" y="3608388"/>
          <p14:tracePt t="488510" x="366713" y="3697288"/>
          <p14:tracePt t="488526" x="500063" y="3795713"/>
          <p14:tracePt t="488543" x="625475" y="3894138"/>
          <p14:tracePt t="488560" x="704850" y="3973513"/>
          <p14:tracePt t="488576" x="795338" y="4071938"/>
          <p14:tracePt t="488594" x="847725" y="4108450"/>
          <p14:tracePt t="488613" x="893763" y="4152900"/>
          <p14:tracePt t="488626" x="946150" y="4206875"/>
          <p14:tracePt t="488642" x="990600" y="4251325"/>
          <p14:tracePt t="488659" x="1027113" y="4268788"/>
          <p14:tracePt t="488675" x="1062038" y="4313238"/>
          <p14:tracePt t="488693" x="1133475" y="4367213"/>
          <p14:tracePt t="488711" x="1214438" y="4429125"/>
          <p14:tracePt t="488727" x="1258888" y="4465638"/>
          <p14:tracePt t="488744" x="1303338" y="4483100"/>
          <p14:tracePt t="488760" x="1330325" y="4492625"/>
          <p14:tracePt t="488777" x="1339850" y="4500563"/>
          <p14:tracePt t="488793" x="1357313" y="4510088"/>
          <p14:tracePt t="488810" x="1384300" y="4510088"/>
          <p14:tracePt t="488826" x="1482725" y="4492625"/>
          <p14:tracePt t="488844" x="1589088" y="4394200"/>
          <p14:tracePt t="488861" x="1724025" y="4278313"/>
          <p14:tracePt t="488876" x="1785938" y="4251325"/>
          <p14:tracePt t="488893" x="1795463" y="4251325"/>
          <p14:tracePt t="488910" x="1795463" y="4278313"/>
          <p14:tracePt t="489009" x="1785938" y="4322763"/>
          <p14:tracePt t="489016" x="1776413" y="4357688"/>
          <p14:tracePt t="489026" x="1758950" y="4421188"/>
          <p14:tracePt t="489043" x="1741488" y="4456113"/>
          <p14:tracePt t="489060" x="1731963" y="4473575"/>
          <p14:tracePt t="489093" x="1731963" y="4456113"/>
          <p14:tracePt t="489148" x="1731963" y="4429125"/>
          <p14:tracePt t="489157" x="1731963" y="4421188"/>
          <p14:tracePt t="489166" x="1731963" y="4411663"/>
          <p14:tracePt t="489176" x="1731963" y="4394200"/>
          <p14:tracePt t="489193" x="1741488" y="4367213"/>
          <p14:tracePt t="489210" x="1751013" y="4349750"/>
          <p14:tracePt t="489243" x="1751013" y="4367213"/>
          <p14:tracePt t="489299" x="1741488" y="4421188"/>
          <p14:tracePt t="489306" x="1714500" y="4473575"/>
          <p14:tracePt t="489313" x="1704975" y="4510088"/>
          <p14:tracePt t="489326" x="1704975" y="4554538"/>
          <p14:tracePt t="489360" x="1704975" y="4527550"/>
          <p14:tracePt t="489423" x="1704975" y="4492625"/>
          <p14:tracePt t="489430" x="1714500" y="4465638"/>
          <p14:tracePt t="489443" x="1724025" y="4402138"/>
          <p14:tracePt t="489460" x="1724025" y="4357688"/>
          <p14:tracePt t="489477" x="1724025" y="4340225"/>
          <p14:tracePt t="489493" x="1724025" y="4349750"/>
          <p14:tracePt t="490495" x="1776413" y="4349750"/>
          <p14:tracePt t="490551" x="1857375" y="4340225"/>
          <p14:tracePt t="490557" x="1946275" y="4340225"/>
          <p14:tracePt t="490565" x="2044700" y="4340225"/>
          <p14:tracePt t="490576" x="2232025" y="4357688"/>
          <p14:tracePt t="490593" x="2374900" y="4402138"/>
          <p14:tracePt t="490593" x="2438400" y="4421188"/>
          <p14:tracePt t="490614" x="2500313" y="4438650"/>
          <p14:tracePt t="490627" x="2598738" y="4473575"/>
          <p14:tracePt t="490644" x="2625725" y="4492625"/>
          <p14:tracePt t="490676" x="2633663" y="4483100"/>
          <p14:tracePt t="490801" x="2643188" y="4456113"/>
          <p14:tracePt t="490809" x="2652713" y="4429125"/>
          <p14:tracePt t="490815" x="2660650" y="4402138"/>
          <p14:tracePt t="490827" x="2670175" y="4367213"/>
          <p14:tracePt t="490844" x="2679700" y="4330700"/>
          <p14:tracePt t="490860" x="2679700" y="4322763"/>
          <p14:tracePt t="490876" x="2679700" y="4313238"/>
          <p14:tracePt t="490893" x="2679700" y="4330700"/>
          <p14:tracePt t="491089" x="2679700" y="4357688"/>
          <p14:tracePt t="491097" x="2670175" y="4384675"/>
          <p14:tracePt t="491111" x="2660650" y="4429125"/>
          <p14:tracePt t="491126" x="2652713" y="4465638"/>
          <p14:tracePt t="491143" x="2625725" y="4510088"/>
          <p14:tracePt t="491160" x="2625725" y="4527550"/>
          <p14:tracePt t="491176" x="2625725" y="4537075"/>
          <p14:tracePt t="491193" x="2616200" y="4545013"/>
          <p14:tracePt t="491226" x="2616200" y="4537075"/>
          <p14:tracePt t="491277" x="2616200" y="4519613"/>
          <p14:tracePt t="491285" x="2616200" y="4492625"/>
          <p14:tracePt t="491294" x="2616200" y="4456113"/>
          <p14:tracePt t="491310" x="2616200" y="4411663"/>
          <p14:tracePt t="491327" x="2616200" y="4402138"/>
          <p14:tracePt t="491343" x="2616200" y="4394200"/>
          <p14:tracePt t="494869" x="2598738" y="4394200"/>
          <p14:tracePt t="495260" x="2465388" y="4394200"/>
          <p14:tracePt t="495268" x="2330450" y="4376738"/>
          <p14:tracePt t="495277" x="2224088" y="4367213"/>
          <p14:tracePt t="495294" x="2205038" y="4367213"/>
          <p14:tracePt t="495327" x="2232025" y="4367213"/>
          <p14:tracePt t="495481" x="2312988" y="4384675"/>
          <p14:tracePt t="495488" x="2411413" y="4394200"/>
          <p14:tracePt t="495494" x="2697163" y="4448175"/>
          <p14:tracePt t="495511" x="3062288" y="4500563"/>
          <p14:tracePt t="495527" x="3348038" y="4545013"/>
          <p14:tracePt t="495544" x="3517900" y="4581525"/>
          <p14:tracePt t="495560" x="3544888" y="4591050"/>
          <p14:tracePt t="495594" x="3517900" y="4572000"/>
          <p14:tracePt t="495628" x="3465513" y="4564063"/>
          <p14:tracePt t="495635" x="3402013" y="4554538"/>
          <p14:tracePt t="495644" x="3276600" y="4537075"/>
          <p14:tracePt t="495660" x="3143250" y="4527550"/>
          <p14:tracePt t="495677" x="3009900" y="4510088"/>
          <p14:tracePt t="495694" x="2884488" y="4510088"/>
          <p14:tracePt t="495711" x="2795588" y="4510088"/>
          <p14:tracePt t="495728" x="2714625" y="4510088"/>
          <p14:tracePt t="495744" x="2652713" y="4510088"/>
          <p14:tracePt t="495777" x="2670175" y="4519613"/>
          <p14:tracePt t="495870" x="2687638" y="4527550"/>
          <p14:tracePt t="495878" x="2705100" y="4537075"/>
          <p14:tracePt t="495894" x="2714625" y="4537075"/>
          <p14:tracePt t="495927" x="2705100" y="4537075"/>
          <p14:tracePt t="496012" x="2660650" y="4537075"/>
          <p14:tracePt t="496020" x="2562225" y="4527550"/>
          <p14:tracePt t="496027" x="2357438" y="4510088"/>
          <p14:tracePt t="496044" x="2160588" y="4483100"/>
          <p14:tracePt t="496060" x="2044700" y="4465638"/>
          <p14:tracePt t="496077" x="2009775" y="4448175"/>
          <p14:tracePt t="496094" x="2000250" y="4448175"/>
          <p14:tracePt t="496113" x="2009775" y="4448175"/>
          <p14:tracePt t="496198" x="2044700" y="4456113"/>
          <p14:tracePt t="496206" x="2062163" y="4465638"/>
          <p14:tracePt t="496214" x="2098675" y="4473575"/>
          <p14:tracePt t="496227" x="2160588" y="4483100"/>
          <p14:tracePt t="496244" x="2330450" y="4519613"/>
          <p14:tracePt t="496262" x="2500313" y="4554538"/>
          <p14:tracePt t="496278" x="2625725" y="4572000"/>
          <p14:tracePt t="496294" x="2679700" y="4572000"/>
          <p14:tracePt t="496327" x="2652713" y="4581525"/>
          <p14:tracePt t="496394" x="2616200" y="4591050"/>
          <p14:tracePt t="496402" x="2589213" y="4598988"/>
          <p14:tracePt t="496411" x="2554288" y="4616450"/>
          <p14:tracePt t="496428" x="2517775" y="4625975"/>
          <p14:tracePt t="496444" x="2509838" y="4635500"/>
          <p14:tracePt t="496460" x="2509838" y="4643438"/>
          <p14:tracePt t="496550" x="2517775" y="4652963"/>
          <p14:tracePt t="496566" x="2527300" y="4652963"/>
          <p14:tracePt t="501824" x="2536825" y="4652963"/>
          <p14:tracePt t="502027" x="2544763" y="4652963"/>
          <p14:tracePt t="502035" x="2544763" y="4643438"/>
          <p14:tracePt t="502045" x="2562225" y="4635500"/>
          <p14:tracePt t="502061" x="2571750" y="4635500"/>
          <p14:tracePt t="502078" x="2633663" y="4616450"/>
          <p14:tracePt t="502095" x="2670175" y="4616450"/>
          <p14:tracePt t="502115" x="2660650" y="4670425"/>
          <p14:tracePt t="502129" x="2643188" y="4706938"/>
          <p14:tracePt t="502145" x="2643188" y="4768850"/>
          <p14:tracePt t="502161" x="2633663" y="4805363"/>
          <p14:tracePt t="502194" x="2633663" y="4813300"/>
          <p14:tracePt t="502210" x="2633663" y="4822825"/>
          <p14:tracePt t="502231" x="2633663" y="4830763"/>
          <p14:tracePt t="502244" x="2643188" y="4830763"/>
          <p14:tracePt t="502271" x="2643188" y="4805363"/>
          <p14:tracePt t="502301" x="2652713" y="4733925"/>
          <p14:tracePt t="502309" x="2660650" y="4670425"/>
          <p14:tracePt t="502317" x="2660650" y="4608513"/>
          <p14:tracePt t="502328" x="2643188" y="4537075"/>
          <p14:tracePt t="502345" x="2589213" y="4411663"/>
          <p14:tracePt t="502361" x="2544763" y="4187825"/>
          <p14:tracePt t="502379" x="2536825" y="3992563"/>
          <p14:tracePt t="502395" x="2517775" y="3759200"/>
          <p14:tracePt t="502412" x="2509838" y="3544888"/>
          <p14:tracePt t="502428" x="2536825" y="3367088"/>
          <p14:tracePt t="502445" x="2571750" y="3197225"/>
          <p14:tracePt t="502461" x="2598738" y="3071813"/>
          <p14:tracePt t="502477" x="2608263" y="3000375"/>
          <p14:tracePt t="502494" x="2625725" y="2938463"/>
          <p14:tracePt t="502511" x="2633663" y="2884488"/>
          <p14:tracePt t="502528" x="2643188" y="2822575"/>
          <p14:tracePt t="502545" x="2652713" y="2795588"/>
          <p14:tracePt t="502562" x="2670175" y="2741613"/>
          <p14:tracePt t="502579" x="2687638" y="2679700"/>
          <p14:tracePt t="502596" x="2687638" y="2635250"/>
          <p14:tracePt t="502613" x="2687638" y="2608263"/>
          <p14:tracePt t="502628" x="2679700" y="2589213"/>
          <p14:tracePt t="502644" x="2670175" y="2581275"/>
          <p14:tracePt t="502660" x="2660650" y="2571750"/>
          <p14:tracePt t="502677" x="2633663" y="2527300"/>
          <p14:tracePt t="502693" x="2589213" y="2465388"/>
          <p14:tracePt t="502710" x="2554288" y="2401888"/>
          <p14:tracePt t="502727" x="2527300" y="2366963"/>
          <p14:tracePt t="502743" x="2509838" y="2330450"/>
          <p14:tracePt t="502763" x="2465388" y="2312988"/>
          <p14:tracePt t="502779" x="2428875" y="2295525"/>
          <p14:tracePt t="502795" x="2393950" y="2278063"/>
          <p14:tracePt t="502811" x="2374900" y="2268538"/>
          <p14:tracePt t="502828" x="2366963" y="2251075"/>
          <p14:tracePt t="502845" x="2339975" y="2251075"/>
          <p14:tracePt t="502861" x="2330450" y="2241550"/>
          <p14:tracePt t="502878" x="2312988" y="2232025"/>
          <p14:tracePt t="502895" x="2295525" y="2232025"/>
          <p14:tracePt t="502911" x="2286000" y="2224088"/>
          <p14:tracePt t="502928" x="2259013" y="2206625"/>
          <p14:tracePt t="502945" x="2232025" y="2197100"/>
          <p14:tracePt t="502961" x="2224088" y="2187575"/>
          <p14:tracePt t="502978" x="2214563" y="2179638"/>
          <p14:tracePt t="502995" x="2197100" y="2170113"/>
          <p14:tracePt t="503012" x="2116138" y="2143125"/>
          <p14:tracePt t="503029" x="2044700" y="2116138"/>
          <p14:tracePt t="503046" x="1982788" y="2098675"/>
          <p14:tracePt t="503061" x="1928813" y="2081213"/>
          <p14:tracePt t="503078" x="1874838" y="2071688"/>
          <p14:tracePt t="503095" x="1830388" y="2063750"/>
          <p14:tracePt t="503113" x="1758950" y="2063750"/>
          <p14:tracePt t="503128" x="1704975" y="2063750"/>
          <p14:tracePt t="503145" x="1643063" y="2071688"/>
          <p14:tracePt t="503161" x="1608138" y="2071688"/>
          <p14:tracePt t="503178" x="1598613" y="2071688"/>
          <p14:tracePt t="503195" x="1589088" y="2071688"/>
          <p14:tracePt t="503211" x="1581150" y="2071688"/>
          <p14:tracePt t="503228" x="1571625" y="2071688"/>
          <p14:tracePt t="503295" x="1554163" y="2071688"/>
          <p14:tracePt t="503303" x="1536700" y="2071688"/>
          <p14:tracePt t="503312" x="1509713" y="2063750"/>
          <p14:tracePt t="503328" x="1500188" y="2054225"/>
          <p14:tracePt t="503345" x="1490663" y="2054225"/>
          <p14:tracePt t="503361" x="1482725" y="2054225"/>
          <p14:tracePt t="503405" x="1473200" y="2054225"/>
          <p14:tracePt t="503413" x="1455738" y="2063750"/>
          <p14:tracePt t="503429" x="1446213" y="2063750"/>
          <p14:tracePt t="503445" x="1438275" y="2071688"/>
          <p14:tracePt t="503462" x="1428750" y="2081213"/>
          <p14:tracePt t="503478" x="1419225" y="2081213"/>
          <p14:tracePt t="503537" x="1411288" y="2081213"/>
          <p14:tracePt t="503601" x="1411288" y="2089150"/>
          <p14:tracePt t="503654" x="1438275" y="2089150"/>
          <p14:tracePt t="503662" x="1455738" y="2089150"/>
          <p14:tracePt t="503670" x="1482725" y="2089150"/>
          <p14:tracePt t="503679" x="1527175" y="2089150"/>
          <p14:tracePt t="503694" x="1581150" y="2089150"/>
          <p14:tracePt t="503711" x="1616075" y="2089150"/>
          <p14:tracePt t="503727" x="1660525" y="2089150"/>
          <p14:tracePt t="503744" x="1687513" y="2089150"/>
          <p14:tracePt t="503761" x="1714500" y="2089150"/>
          <p14:tracePt t="503779" x="1741488" y="2089150"/>
          <p14:tracePt t="503795" x="1776413" y="2089150"/>
          <p14:tracePt t="503812" x="1822450" y="2089150"/>
          <p14:tracePt t="503828" x="1893888" y="2081213"/>
          <p14:tracePt t="503845" x="1965325" y="2071688"/>
          <p14:tracePt t="503862" x="2027238" y="2063750"/>
          <p14:tracePt t="503878" x="2108200" y="2063750"/>
          <p14:tracePt t="503895" x="2179638" y="2071688"/>
          <p14:tracePt t="503912" x="2322513" y="2089150"/>
          <p14:tracePt t="503929" x="2455863" y="2108200"/>
          <p14:tracePt t="503945" x="2589213" y="2108200"/>
          <p14:tracePt t="503961" x="2687638" y="2108200"/>
          <p14:tracePt t="503978" x="2741613" y="2089150"/>
          <p14:tracePt t="503995" x="2795588" y="2081213"/>
          <p14:tracePt t="504012" x="2857500" y="2081213"/>
          <p14:tracePt t="504028" x="2946400" y="2081213"/>
          <p14:tracePt t="504046" x="3009900" y="2081213"/>
          <p14:tracePt t="504062" x="3044825" y="2081213"/>
          <p14:tracePt t="504078" x="3071813" y="2081213"/>
          <p14:tracePt t="504095" x="3089275" y="2081213"/>
          <p14:tracePt t="504113" x="3098800" y="2081213"/>
          <p14:tracePt t="504128" x="3116263" y="2081213"/>
          <p14:tracePt t="504145" x="3143250" y="2081213"/>
          <p14:tracePt t="504162" x="3224213" y="2081213"/>
          <p14:tracePt t="504179" x="3286125" y="2081213"/>
          <p14:tracePt t="504196" x="3357563" y="2081213"/>
          <p14:tracePt t="504212" x="3411538" y="2089150"/>
          <p14:tracePt t="504228" x="3473450" y="2108200"/>
          <p14:tracePt t="504245" x="3544888" y="2125663"/>
          <p14:tracePt t="504262" x="3608388" y="2143125"/>
          <p14:tracePt t="504278" x="3714750" y="2160588"/>
          <p14:tracePt t="504295" x="3759200" y="2170113"/>
          <p14:tracePt t="504312" x="3803650" y="2170113"/>
          <p14:tracePt t="504328" x="3830638" y="2170113"/>
          <p14:tracePt t="504361" x="3840163" y="2170113"/>
          <p14:tracePt t="504378" x="3840163" y="2160588"/>
          <p14:tracePt t="504593" x="3848100" y="2152650"/>
          <p14:tracePt t="504601" x="3848100" y="2143125"/>
          <p14:tracePt t="504617" x="3848100" y="2135188"/>
          <p14:tracePt t="504629" x="3857625" y="2135188"/>
          <p14:tracePt t="505529" x="3840163" y="2135188"/>
          <p14:tracePt t="506182" x="3768725" y="2116138"/>
          <p14:tracePt t="506190" x="3679825" y="2108200"/>
          <p14:tracePt t="506198" x="3616325" y="2098675"/>
          <p14:tracePt t="506212" x="3473450" y="2063750"/>
          <p14:tracePt t="506230" x="3419475" y="2054225"/>
          <p14:tracePt t="506261" x="3394075" y="2054225"/>
          <p14:tracePt t="506456" x="3367088" y="2054225"/>
          <p14:tracePt t="506464" x="3303588" y="2071688"/>
          <p14:tracePt t="506481" x="3241675" y="2081213"/>
          <p14:tracePt t="506496" x="3205163" y="2081213"/>
          <p14:tracePt t="506512" x="3197225" y="2071688"/>
          <p14:tracePt t="506528" x="3187700" y="2054225"/>
          <p14:tracePt t="506546" x="3187700" y="2017713"/>
          <p14:tracePt t="508342" x="3170238" y="2044700"/>
          <p14:tracePt t="508858" x="3143250" y="2071688"/>
          <p14:tracePt t="508866" x="3054350" y="2160588"/>
          <p14:tracePt t="508880" x="2919413" y="2330450"/>
          <p14:tracePt t="508897" x="2768600" y="2536825"/>
          <p14:tracePt t="508912" x="2625725" y="2732088"/>
          <p14:tracePt t="508929" x="2527300" y="2921000"/>
          <p14:tracePt t="508945" x="2455863" y="3125788"/>
          <p14:tracePt t="508962" x="2438400" y="3251200"/>
          <p14:tracePt t="508979" x="2419350" y="3286125"/>
          <p14:tracePt t="508995" x="2419350" y="3295650"/>
          <p14:tracePt t="509012" x="2419350" y="3303588"/>
          <p14:tracePt t="509046" x="2411413" y="3330575"/>
          <p14:tracePt t="509054" x="2401888" y="3357563"/>
          <p14:tracePt t="509062" x="2401888" y="3375025"/>
          <p14:tracePt t="509095" x="2401888" y="3384550"/>
          <p14:tracePt t="509124" x="2401888" y="3446463"/>
          <p14:tracePt t="509133" x="2401888" y="3625850"/>
          <p14:tracePt t="509147" x="2401888" y="3768725"/>
          <p14:tracePt t="509161" x="2411413" y="3911600"/>
          <p14:tracePt t="509179" x="2455863" y="4037013"/>
          <p14:tracePt t="509196" x="2473325" y="4098925"/>
          <p14:tracePt t="509212" x="2490788" y="4162425"/>
          <p14:tracePt t="509229" x="2500313" y="4224338"/>
          <p14:tracePt t="509246" x="2517775" y="4313238"/>
          <p14:tracePt t="509262" x="2536825" y="4394200"/>
          <p14:tracePt t="509280" x="2554288" y="4421188"/>
          <p14:tracePt t="509297" x="2562225" y="4438650"/>
          <p14:tracePt t="509329" x="2562225" y="4448175"/>
          <p14:tracePt t="509398" x="2562225" y="4456113"/>
          <p14:tracePt t="509412" x="2554288" y="4473575"/>
          <p14:tracePt t="509420" x="2544763" y="4483100"/>
          <p14:tracePt t="509429" x="2527300" y="4492625"/>
          <p14:tracePt t="509446" x="2517775" y="4510088"/>
          <p14:tracePt t="509462" x="2509838" y="4519613"/>
          <p14:tracePt t="509479" x="2473325" y="4537075"/>
          <p14:tracePt t="509495" x="2455863" y="4545013"/>
          <p14:tracePt t="509512" x="2446338" y="4537075"/>
          <p14:tracePt t="509530" x="2428875" y="4527550"/>
          <p14:tracePt t="509562" x="2419350" y="4527550"/>
          <p14:tracePt t="509609" x="2401888" y="4545013"/>
          <p14:tracePt t="509632" x="2384425" y="4581525"/>
          <p14:tracePt t="509640" x="2366963" y="4670425"/>
          <p14:tracePt t="509648" x="2312988" y="4768850"/>
          <p14:tracePt t="509662" x="2303463" y="4830763"/>
          <p14:tracePt t="509679" x="2303463" y="4813300"/>
          <p14:tracePt t="509796" x="2295525" y="4805363"/>
          <p14:tracePt t="509851" x="2268538" y="4759325"/>
          <p14:tracePt t="509858" x="2251075" y="4714875"/>
          <p14:tracePt t="509866" x="2251075" y="4625975"/>
          <p14:tracePt t="509879" x="2330450" y="4367213"/>
          <p14:tracePt t="509896" x="2339975" y="4313238"/>
          <p14:tracePt t="509912" x="2286000" y="4357688"/>
          <p14:tracePt t="509930" x="2268538" y="4376738"/>
          <p14:tracePt t="509962" x="2268538" y="4349750"/>
          <p14:tracePt t="509979" x="2276475" y="4340225"/>
          <p14:tracePt t="509996" x="2276475" y="4330700"/>
          <p14:tracePt t="510012" x="2276475" y="4322763"/>
          <p14:tracePt t="510048" x="2268538" y="4322763"/>
          <p14:tracePt t="510172" x="2259013" y="4322763"/>
          <p14:tracePt t="510188" x="2251075" y="4330700"/>
          <p14:tracePt t="510195" x="2214563" y="4367213"/>
          <p14:tracePt t="510212" x="2179638" y="4402138"/>
          <p14:tracePt t="510229" x="2152650" y="4429125"/>
          <p14:tracePt t="510246" x="2133600" y="4438650"/>
          <p14:tracePt t="510262" x="2116138" y="4456113"/>
          <p14:tracePt t="510280" x="2108200" y="4465638"/>
          <p14:tracePt t="510297" x="2089150" y="4473575"/>
          <p14:tracePt t="510313" x="2081213" y="4492625"/>
          <p14:tracePt t="510329" x="2071688" y="4492625"/>
          <p14:tracePt t="510345" x="2062163" y="4510088"/>
          <p14:tracePt t="510362" x="2062163" y="4519613"/>
          <p14:tracePt t="510395" x="2081213" y="4519613"/>
          <p14:tracePt t="510508" x="2089150" y="4519613"/>
          <p14:tracePt t="510516" x="2098675" y="4519613"/>
          <p14:tracePt t="510532" x="2108200" y="4519613"/>
          <p14:tracePt t="510546" x="2133600" y="4519613"/>
          <p14:tracePt t="510562" x="2160588" y="4519613"/>
          <p14:tracePt t="510579" x="2187575" y="4510088"/>
          <p14:tracePt t="510596" x="2224088" y="4510088"/>
          <p14:tracePt t="510615" x="2259013" y="4500563"/>
          <p14:tracePt t="510630" x="2286000" y="4500563"/>
          <p14:tracePt t="510646" x="2322513" y="4500563"/>
          <p14:tracePt t="510662" x="2374900" y="4492625"/>
          <p14:tracePt t="510678" x="2465388" y="4483100"/>
          <p14:tracePt t="510696" x="2509838" y="4473575"/>
          <p14:tracePt t="510712" x="2554288" y="4473575"/>
          <p14:tracePt t="510728" x="2562225" y="4465638"/>
          <p14:tracePt t="510745" x="2581275" y="4465638"/>
          <p14:tracePt t="510762" x="2608263" y="4465638"/>
          <p14:tracePt t="510778" x="2633663" y="4465638"/>
          <p14:tracePt t="510795" x="2660650" y="4465638"/>
          <p14:tracePt t="510812" x="2670175" y="4465638"/>
          <p14:tracePt t="510829" x="2679700" y="4465638"/>
          <p14:tracePt t="510845" x="2697163" y="4465638"/>
          <p14:tracePt t="510878" x="2705100" y="4483100"/>
          <p14:tracePt t="510906" x="2714625" y="4492625"/>
          <p14:tracePt t="510914" x="2741613" y="4500563"/>
          <p14:tracePt t="510930" x="2813050" y="4554538"/>
          <p14:tracePt t="510946" x="2840038" y="4591050"/>
          <p14:tracePt t="510962" x="2857500" y="4598988"/>
          <p14:tracePt t="510979" x="2874963" y="4616450"/>
          <p14:tracePt t="510996" x="2911475" y="4643438"/>
          <p14:tracePt t="511012" x="2955925" y="4687888"/>
          <p14:tracePt t="511029" x="2990850" y="4741863"/>
          <p14:tracePt t="511047" x="3009900" y="4778375"/>
          <p14:tracePt t="511062" x="3017838" y="4822825"/>
          <p14:tracePt t="511079" x="3017838" y="4840288"/>
          <p14:tracePt t="511096" x="3017838" y="4849813"/>
          <p14:tracePt t="511114" x="3017838" y="4857750"/>
          <p14:tracePt t="511129" x="3017838" y="4876800"/>
          <p14:tracePt t="511145" x="3009900" y="4876800"/>
          <p14:tracePt t="511162" x="3009900" y="4884738"/>
          <p14:tracePt t="511178" x="3000375" y="4894263"/>
          <p14:tracePt t="511196" x="3000375" y="4911725"/>
          <p14:tracePt t="511212" x="2990850" y="4921250"/>
          <p14:tracePt t="511228" x="2982913" y="4938713"/>
          <p14:tracePt t="511245" x="2973388" y="4948238"/>
          <p14:tracePt t="511263" x="2965450" y="4965700"/>
          <p14:tracePt t="511279" x="2955925" y="4983163"/>
          <p14:tracePt t="511296" x="2955925" y="5000625"/>
          <p14:tracePt t="511312" x="2946400" y="5045075"/>
          <p14:tracePt t="511329" x="2946400" y="5064125"/>
          <p14:tracePt t="511346" x="2946400" y="5091113"/>
          <p14:tracePt t="511363" x="2946400" y="5099050"/>
          <p14:tracePt t="511379" x="2946400" y="5108575"/>
          <p14:tracePt t="511396" x="2946400" y="5116513"/>
          <p14:tracePt t="511412" x="2955925" y="5135563"/>
          <p14:tracePt t="511430" x="2965450" y="5153025"/>
          <p14:tracePt t="511447" x="2973388" y="5187950"/>
          <p14:tracePt t="511463" x="3000375" y="5214938"/>
          <p14:tracePt t="511479" x="3017838" y="5241925"/>
          <p14:tracePt t="511496" x="3027363" y="5251450"/>
          <p14:tracePt t="511512" x="3036888" y="5268913"/>
          <p14:tracePt t="511529" x="3062288" y="5268913"/>
          <p14:tracePt t="511546" x="3081338" y="5268913"/>
          <p14:tracePt t="511562" x="3108325" y="5268913"/>
          <p14:tracePt t="511580" x="3179763" y="5278438"/>
          <p14:tracePt t="511596" x="3251200" y="5295900"/>
          <p14:tracePt t="511615" x="3322638" y="5313363"/>
          <p14:tracePt t="511629" x="3384550" y="5330825"/>
          <p14:tracePt t="511646" x="3455988" y="5349875"/>
          <p14:tracePt t="511662" x="3527425" y="5367338"/>
          <p14:tracePt t="511680" x="3589338" y="5367338"/>
          <p14:tracePt t="511697" x="3643313" y="5367338"/>
          <p14:tracePt t="511713" x="3697288" y="5367338"/>
          <p14:tracePt t="511729" x="3768725" y="5367338"/>
          <p14:tracePt t="511747" x="3840163" y="5349875"/>
          <p14:tracePt t="511763" x="3894138" y="5330825"/>
          <p14:tracePt t="511779" x="3946525" y="5313363"/>
          <p14:tracePt t="511796" x="3990975" y="5305425"/>
          <p14:tracePt t="511813" x="4062413" y="5295900"/>
          <p14:tracePt t="511830" x="4116388" y="5286375"/>
          <p14:tracePt t="511847" x="4143375" y="5278438"/>
          <p14:tracePt t="511862" x="4170363" y="5259388"/>
          <p14:tracePt t="511879" x="4187825" y="5251450"/>
          <p14:tracePt t="511896" x="4205288" y="5251450"/>
          <p14:tracePt t="511912" x="4214813" y="5251450"/>
          <p14:tracePt t="511929" x="4232275" y="5251450"/>
          <p14:tracePt t="511947" x="4241800" y="5259388"/>
          <p14:tracePt t="511963" x="4259263" y="5278438"/>
          <p14:tracePt t="511979" x="4268788" y="5278438"/>
          <p14:tracePt t="512012" x="4268788" y="5286375"/>
          <p14:tracePt t="512041" x="4276725" y="5295900"/>
          <p14:tracePt t="512049" x="4286250" y="5313363"/>
          <p14:tracePt t="512062" x="4295775" y="5330825"/>
          <p14:tracePt t="512080" x="4313238" y="5367338"/>
          <p14:tracePt t="512097" x="4313238" y="5394325"/>
          <p14:tracePt t="512114" x="4322763" y="5448300"/>
          <p14:tracePt t="512129" x="4322763" y="5473700"/>
          <p14:tracePt t="512146" x="4313238" y="5510213"/>
          <p14:tracePt t="512163" x="4303713" y="5537200"/>
          <p14:tracePt t="512179" x="4303713" y="5554663"/>
          <p14:tracePt t="512197" x="4303713" y="5564188"/>
          <p14:tracePt t="512213" x="4303713" y="5581650"/>
          <p14:tracePt t="512229" x="4303713" y="5618163"/>
          <p14:tracePt t="512246" x="4303713" y="5643563"/>
          <p14:tracePt t="512263" x="4303713" y="5662613"/>
          <p14:tracePt t="512279" x="4303713" y="5680075"/>
          <p14:tracePt t="512296" x="4303713" y="5689600"/>
          <p14:tracePt t="512312" x="4303713" y="5697538"/>
          <p14:tracePt t="512329" x="4303713" y="5707063"/>
          <p14:tracePt t="512347" x="4303713" y="5724525"/>
          <p14:tracePt t="512364" x="4303713" y="5734050"/>
          <p14:tracePt t="512379" x="4313238" y="5751513"/>
          <p14:tracePt t="512396" x="4322763" y="5761038"/>
          <p14:tracePt t="512412" x="4330700" y="5768975"/>
          <p14:tracePt t="512429" x="4340225" y="5768975"/>
          <p14:tracePt t="512446" x="4357688" y="5786438"/>
          <p14:tracePt t="512463" x="4367213" y="5795963"/>
          <p14:tracePt t="512479" x="4411663" y="5822950"/>
          <p14:tracePt t="512496" x="4456113" y="5840413"/>
          <p14:tracePt t="512512" x="4537075" y="5857875"/>
          <p14:tracePt t="512529" x="4608513" y="5857875"/>
          <p14:tracePt t="512546" x="4660900" y="5857875"/>
          <p14:tracePt t="512562" x="4714875" y="5849938"/>
          <p14:tracePt t="512580" x="4759325" y="5832475"/>
          <p14:tracePt t="512597" x="4786313" y="5832475"/>
          <p14:tracePt t="512615" x="4813300" y="5832475"/>
          <p14:tracePt t="512630" x="4857750" y="5832475"/>
          <p14:tracePt t="512646" x="4911725" y="5840413"/>
          <p14:tracePt t="512662" x="4965700" y="5840413"/>
          <p14:tracePt t="512680" x="5010150" y="5849938"/>
          <p14:tracePt t="512696" x="5064125" y="5849938"/>
          <p14:tracePt t="512713" x="5108575" y="5849938"/>
          <p14:tracePt t="512730" x="5116513" y="5857875"/>
          <p14:tracePt t="512746" x="5135563" y="5857875"/>
          <p14:tracePt t="512762" x="5170488" y="5867400"/>
          <p14:tracePt t="512779" x="5214938" y="5876925"/>
          <p14:tracePt t="512797" x="5259388" y="5876925"/>
          <p14:tracePt t="512813" x="5278438" y="5884863"/>
          <p14:tracePt t="512830" x="5303838" y="5884863"/>
          <p14:tracePt t="512847" x="5313363" y="5884863"/>
          <p14:tracePt t="512863" x="5322888" y="5884863"/>
          <p14:tracePt t="512896" x="5313363" y="5894388"/>
          <p14:tracePt t="512949" x="5286375" y="5894388"/>
          <p14:tracePt t="512957" x="5259388" y="5894388"/>
          <p14:tracePt t="512965" x="5224463" y="5894388"/>
          <p14:tracePt t="512979" x="5126038" y="5857875"/>
          <p14:tracePt t="512996" x="5010150" y="5840413"/>
          <p14:tracePt t="513013" x="4894263" y="5805488"/>
          <p14:tracePt t="513029" x="4803775" y="5786438"/>
          <p14:tracePt t="513046" x="4732338" y="5768975"/>
          <p14:tracePt t="513063" x="4679950" y="5751513"/>
          <p14:tracePt t="513080" x="4633913" y="5734050"/>
          <p14:tracePt t="513097" x="4616450" y="5715000"/>
          <p14:tracePt t="513115" x="4581525" y="5707063"/>
          <p14:tracePt t="513130" x="4527550" y="5697538"/>
          <p14:tracePt t="513145" x="4473575" y="5697538"/>
          <p14:tracePt t="513162" x="4429125" y="5689600"/>
          <p14:tracePt t="513179" x="4394200" y="5689600"/>
          <p14:tracePt t="513195" x="4384675" y="5689600"/>
          <p14:tracePt t="513212" x="4367213" y="5680075"/>
          <p14:tracePt t="513228" x="4340225" y="5662613"/>
          <p14:tracePt t="513245" x="4303713" y="5653088"/>
          <p14:tracePt t="513262" x="4276725" y="5635625"/>
          <p14:tracePt t="513279" x="4268788" y="5626100"/>
          <p14:tracePt t="513295" x="4259263" y="5599113"/>
          <p14:tracePt t="513312" x="4241800" y="5564188"/>
          <p14:tracePt t="513328" x="4232275" y="5510213"/>
          <p14:tracePt t="513346" x="4197350" y="5429250"/>
          <p14:tracePt t="513363" x="4179888" y="5367338"/>
          <p14:tracePt t="513379" x="4170363" y="5322888"/>
          <p14:tracePt t="513396" x="4160838" y="5286375"/>
          <p14:tracePt t="513413" x="4152900" y="5268913"/>
          <p14:tracePt t="513429" x="4143375" y="5259388"/>
          <p14:tracePt t="513446" x="4133850" y="5241925"/>
          <p14:tracePt t="513462" x="4125913" y="5214938"/>
          <p14:tracePt t="513479" x="4125913" y="5170488"/>
          <p14:tracePt t="513497" x="4125913" y="5135563"/>
          <p14:tracePt t="513512" x="4108450" y="5099050"/>
          <p14:tracePt t="513529" x="4089400" y="5064125"/>
          <p14:tracePt t="513546" x="4081463" y="5054600"/>
          <p14:tracePt t="513563" x="4071938" y="5045075"/>
          <p14:tracePt t="513579" x="4027488" y="5037138"/>
          <p14:tracePt t="513597" x="3956050" y="5027613"/>
          <p14:tracePt t="513615" x="3867150" y="5019675"/>
          <p14:tracePt t="513630" x="3741738" y="5010150"/>
          <p14:tracePt t="513647" x="3616325" y="5000625"/>
          <p14:tracePt t="513662" x="3509963" y="4992688"/>
          <p14:tracePt t="513679" x="3429000" y="4992688"/>
          <p14:tracePt t="513695" x="3375025" y="4983163"/>
          <p14:tracePt t="513712" x="3313113" y="4983163"/>
          <p14:tracePt t="513729" x="3276600" y="4983163"/>
          <p14:tracePt t="513746" x="3259138" y="4983163"/>
          <p14:tracePt t="513762" x="3251200" y="4983163"/>
          <p14:tracePt t="513780" x="3241675" y="4983163"/>
          <p14:tracePt t="513797" x="3224213" y="4973638"/>
          <p14:tracePt t="513813" x="3205163" y="4965700"/>
          <p14:tracePt t="513829" x="3197225" y="4938713"/>
          <p14:tracePt t="513846" x="3170238" y="4876800"/>
          <p14:tracePt t="513863" x="3143250" y="4822825"/>
          <p14:tracePt t="513879" x="3116263" y="4768850"/>
          <p14:tracePt t="513896" x="3108325" y="4741863"/>
          <p14:tracePt t="513913" x="3089275" y="4706938"/>
          <p14:tracePt t="513929" x="3081338" y="4697413"/>
          <p14:tracePt t="513946" x="3081338" y="4679950"/>
          <p14:tracePt t="513963" x="3071813" y="4652963"/>
          <p14:tracePt t="513980" x="3044825" y="4608513"/>
          <p14:tracePt t="513997" x="3044825" y="4591050"/>
          <p14:tracePt t="514013" x="3044825" y="4581525"/>
          <p14:tracePt t="514029" x="3044825" y="4564063"/>
          <p14:tracePt t="514046" x="3044825" y="4554538"/>
          <p14:tracePt t="514062" x="3036888" y="4554538"/>
          <p14:tracePt t="514083" x="3036888" y="4581525"/>
          <p14:tracePt t="514199" x="3036888" y="4598988"/>
          <p14:tracePt t="514207" x="3036888" y="4625975"/>
          <p14:tracePt t="514215" x="3036888" y="4652963"/>
          <p14:tracePt t="514231" x="3036888" y="4687888"/>
          <p14:tracePt t="514247" x="3036888" y="4706938"/>
          <p14:tracePt t="514263" x="3027363" y="4724400"/>
          <p14:tracePt t="514280" x="3027363" y="4741863"/>
          <p14:tracePt t="514297" x="3027363" y="4768850"/>
          <p14:tracePt t="514313" x="3027363" y="4786313"/>
          <p14:tracePt t="514330" x="3027363" y="4795838"/>
          <p14:tracePt t="514346" x="3017838" y="4813300"/>
          <p14:tracePt t="514363" x="3017838" y="4830763"/>
          <p14:tracePt t="514379" x="3009900" y="4840288"/>
          <p14:tracePt t="514396" x="3009900" y="4867275"/>
          <p14:tracePt t="514413" x="3009900" y="4911725"/>
          <p14:tracePt t="514429" x="3000375" y="4965700"/>
          <p14:tracePt t="514446" x="3000375" y="5010150"/>
          <p14:tracePt t="514463" x="3000375" y="5027613"/>
          <p14:tracePt t="514480" x="3009900" y="5045075"/>
          <p14:tracePt t="514497" x="3009900" y="5054600"/>
          <p14:tracePt t="514529" x="3009900" y="5072063"/>
          <p14:tracePt t="514546" x="3017838" y="5081588"/>
          <p14:tracePt t="514563" x="3036888" y="5099050"/>
          <p14:tracePt t="514579" x="3036888" y="5108575"/>
          <p14:tracePt t="514596" x="3044825" y="5126038"/>
          <p14:tracePt t="514596" x="3054350" y="5126038"/>
          <p14:tracePt t="514616" x="3054350" y="5135563"/>
          <p14:tracePt t="514630" x="3071813" y="5153025"/>
          <p14:tracePt t="514646" x="3098800" y="5162550"/>
          <p14:tracePt t="514663" x="3125788" y="5170488"/>
          <p14:tracePt t="514680" x="3170238" y="5170488"/>
          <p14:tracePt t="514697" x="3224213" y="5170488"/>
          <p14:tracePt t="514713" x="3259138" y="5170488"/>
          <p14:tracePt t="514731" x="3276600" y="5162550"/>
          <p14:tracePt t="514747" x="3295650" y="5153025"/>
          <p14:tracePt t="514763" x="3322638" y="5143500"/>
          <p14:tracePt t="514780" x="3348038" y="5143500"/>
          <p14:tracePt t="514797" x="3384550" y="5143500"/>
          <p14:tracePt t="514813" x="3411538" y="5143500"/>
          <p14:tracePt t="514829" x="3429000" y="5135563"/>
          <p14:tracePt t="514846" x="3446463" y="5135563"/>
          <p14:tracePt t="514863" x="3455988" y="5135563"/>
          <p14:tracePt t="514879" x="3482975" y="5135563"/>
          <p14:tracePt t="514897" x="3536950" y="5153025"/>
          <p14:tracePt t="514913" x="3589338" y="5162550"/>
          <p14:tracePt t="514930" x="3652838" y="5162550"/>
          <p14:tracePt t="514946" x="3714750" y="5162550"/>
          <p14:tracePt t="514963" x="3776663" y="5162550"/>
          <p14:tracePt t="514980" x="3840163" y="5162550"/>
          <p14:tracePt t="514997" x="3875088" y="5162550"/>
          <p14:tracePt t="515014" x="3919538" y="5162550"/>
          <p14:tracePt t="515031" x="3983038" y="5187950"/>
          <p14:tracePt t="515047" x="4044950" y="5214938"/>
          <p14:tracePt t="515063" x="4108450" y="5241925"/>
          <p14:tracePt t="515079" x="4133850" y="5259388"/>
          <p14:tracePt t="515096" x="4143375" y="5268913"/>
          <p14:tracePt t="515114" x="4152900" y="5268913"/>
          <p14:tracePt t="515186" x="4160838" y="5286375"/>
          <p14:tracePt t="515201" x="4160838" y="5295900"/>
          <p14:tracePt t="515209" x="4170363" y="5330825"/>
          <p14:tracePt t="515349" x="4170363" y="5349875"/>
          <p14:tracePt t="515358" x="4179888" y="5367338"/>
          <p14:tracePt t="515366" x="4179888" y="5376863"/>
          <p14:tracePt t="515379" x="4197350" y="5421313"/>
          <p14:tracePt t="515397" x="4197350" y="5429250"/>
          <p14:tracePt t="515414" x="4197350" y="5448300"/>
          <p14:tracePt t="515430" x="4197350" y="5465763"/>
          <p14:tracePt t="515446" x="4197350" y="5483225"/>
          <p14:tracePt t="515463" x="4197350" y="5492750"/>
          <p14:tracePt t="515479" x="4197350" y="5510213"/>
          <p14:tracePt t="515496" x="4197350" y="5527675"/>
          <p14:tracePt t="515514" x="4197350" y="5546725"/>
          <p14:tracePt t="515530" x="4197350" y="5564188"/>
          <p14:tracePt t="515546" x="4197350" y="5581650"/>
          <p14:tracePt t="515563" x="4197350" y="5591175"/>
          <p14:tracePt t="515580" x="4197350" y="5599113"/>
          <p14:tracePt t="515614" x="4197350" y="5608638"/>
          <p14:tracePt t="515686" x="4187825" y="5618163"/>
          <p14:tracePt t="515716" x="4187825" y="5626100"/>
          <p14:tracePt t="515725" x="4187825" y="5635625"/>
          <p14:tracePt t="515741" x="4187825" y="5643563"/>
          <p14:tracePt t="515757" x="4187825" y="5653088"/>
          <p14:tracePt t="515765" x="4205288" y="5662613"/>
          <p14:tracePt t="515779" x="4214813" y="5680075"/>
          <p14:tracePt t="515796" x="4232275" y="5689600"/>
          <p14:tracePt t="515812" x="4251325" y="5697538"/>
          <p14:tracePt t="515829" x="4268788" y="5715000"/>
          <p14:tracePt t="515845" x="4303713" y="5724525"/>
          <p14:tracePt t="515862" x="4348163" y="5724525"/>
          <p14:tracePt t="515880" x="4429125" y="5724525"/>
          <p14:tracePt t="515897" x="4483100" y="5734050"/>
          <p14:tracePt t="515913" x="4537075" y="5741988"/>
          <p14:tracePt t="515930" x="4554538" y="5751513"/>
          <p14:tracePt t="515946" x="4572000" y="5761038"/>
          <p14:tracePt t="515963" x="4572000" y="57689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46014" y="2098040"/>
            <a:ext cx="6882381" cy="2362200"/>
            <a:chOff x="1312334" y="3093720"/>
            <a:chExt cx="6882381" cy="2811780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466774" y="3093720"/>
              <a:ext cx="0" cy="281178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/>
            <p:cNvCxnSpPr/>
            <p:nvPr/>
          </p:nvCxnSpPr>
          <p:spPr bwMode="auto">
            <a:xfrm>
              <a:off x="3606753" y="3093720"/>
              <a:ext cx="0" cy="281178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4729146" y="3093720"/>
              <a:ext cx="0" cy="281178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auto">
            <a:xfrm>
              <a:off x="5888154" y="3093720"/>
              <a:ext cx="0" cy="281178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>
              <a:off x="7028133" y="3093720"/>
              <a:ext cx="0" cy="281178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/>
            <p:cNvCxnSpPr/>
            <p:nvPr/>
          </p:nvCxnSpPr>
          <p:spPr bwMode="auto">
            <a:xfrm>
              <a:off x="8194715" y="3093720"/>
              <a:ext cx="0" cy="281178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/>
            <p:cNvCxnSpPr/>
            <p:nvPr/>
          </p:nvCxnSpPr>
          <p:spPr bwMode="auto">
            <a:xfrm>
              <a:off x="1312334" y="3093720"/>
              <a:ext cx="0" cy="281178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-287"/>
            <a:ext cx="8229600" cy="889000"/>
          </a:xfrm>
        </p:spPr>
        <p:txBody>
          <a:bodyPr/>
          <a:lstStyle/>
          <a:p>
            <a:r>
              <a:rPr lang="en-US" dirty="0" smtClean="0"/>
              <a:t>From Laundry to Processor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3" y="704331"/>
            <a:ext cx="8228012" cy="1880367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It is hard to create hardware that will identify whether the next stage is busy and stop the pipeline if it is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The good alternative is making all stages the same length as the longest stage</a:t>
            </a:r>
            <a:endParaRPr lang="ru-RU" sz="18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2708683" y="2294887"/>
            <a:ext cx="1133856" cy="634377"/>
            <a:chOff x="2897658" y="1191434"/>
            <a:chExt cx="1417320" cy="792971"/>
          </a:xfrm>
        </p:grpSpPr>
        <p:pic>
          <p:nvPicPr>
            <p:cNvPr id="51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024" y="1191434"/>
              <a:ext cx="698588" cy="558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Rounded Rectangle 51"/>
            <p:cNvSpPr/>
            <p:nvPr/>
          </p:nvSpPr>
          <p:spPr bwMode="auto">
            <a:xfrm>
              <a:off x="2897658" y="1815988"/>
              <a:ext cx="1417320" cy="168417"/>
            </a:xfrm>
            <a:prstGeom prst="roundRect">
              <a:avLst/>
            </a:prstGeom>
            <a:solidFill>
              <a:schemeClr val="accent6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842540" y="2397575"/>
            <a:ext cx="375170" cy="531689"/>
            <a:chOff x="3835586" y="1324606"/>
            <a:chExt cx="468963" cy="664611"/>
          </a:xfrm>
        </p:grpSpPr>
        <p:pic>
          <p:nvPicPr>
            <p:cNvPr id="54" name="Picture 12" descr="C:\Program Files (x86)\Microsoft Office\MEDIA\CAGCAT10\j0234266.wm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490" y="1324606"/>
              <a:ext cx="429908" cy="41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ounded Rectangle 54"/>
            <p:cNvSpPr/>
            <p:nvPr/>
          </p:nvSpPr>
          <p:spPr bwMode="auto">
            <a:xfrm>
              <a:off x="3835586" y="1811175"/>
              <a:ext cx="468963" cy="178042"/>
            </a:xfrm>
            <a:prstGeom prst="roundRect">
              <a:avLst/>
            </a:prstGeom>
            <a:solidFill>
              <a:srgbClr val="C00000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857405" y="2304742"/>
            <a:ext cx="558871" cy="624522"/>
            <a:chOff x="4158561" y="1208565"/>
            <a:chExt cx="698588" cy="780652"/>
          </a:xfrm>
        </p:grpSpPr>
        <p:pic>
          <p:nvPicPr>
            <p:cNvPr id="57" name="Picture 10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8561" y="1208565"/>
              <a:ext cx="698588" cy="571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Rounded Rectangle 57"/>
            <p:cNvSpPr/>
            <p:nvPr/>
          </p:nvSpPr>
          <p:spPr bwMode="auto">
            <a:xfrm>
              <a:off x="4296746" y="1811175"/>
              <a:ext cx="468963" cy="178042"/>
            </a:xfrm>
            <a:prstGeom prst="roundRect">
              <a:avLst/>
            </a:prstGeom>
            <a:solidFill>
              <a:schemeClr val="accent5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558978" y="2314529"/>
            <a:ext cx="753466" cy="614734"/>
            <a:chOff x="1503107" y="1215987"/>
            <a:chExt cx="941832" cy="768418"/>
          </a:xfrm>
        </p:grpSpPr>
        <p:pic>
          <p:nvPicPr>
            <p:cNvPr id="60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160" y="1215987"/>
              <a:ext cx="563726" cy="590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ounded Rectangle 60"/>
            <p:cNvSpPr/>
            <p:nvPr/>
          </p:nvSpPr>
          <p:spPr bwMode="auto">
            <a:xfrm>
              <a:off x="1503107" y="1815988"/>
              <a:ext cx="941832" cy="168417"/>
            </a:xfrm>
            <a:prstGeom prst="roundRect">
              <a:avLst/>
            </a:prstGeom>
            <a:solidFill>
              <a:schemeClr val="accent2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385771" y="2658421"/>
            <a:ext cx="1147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eo Sans Intel" panose="020B0504020202020204" pitchFamily="34" charset="0"/>
              </a:rPr>
              <a:t>w</a:t>
            </a:r>
            <a:r>
              <a:rPr lang="en-US" sz="1400" dirty="0" smtClean="0">
                <a:latin typeface="Neo Sans Intel" panose="020B0504020202020204" pitchFamily="34" charset="0"/>
              </a:rPr>
              <a:t>orkload </a:t>
            </a:r>
            <a:r>
              <a:rPr lang="en-US" sz="1400" b="1" dirty="0" smtClean="0">
                <a:latin typeface="Neo Sans Intel" panose="020B0504020202020204" pitchFamily="34" charset="0"/>
              </a:rPr>
              <a:t>#1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4934" y="2704158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Neo Sans Intel" panose="020B0504020202020204" pitchFamily="34" charset="0"/>
              </a:rPr>
              <a:t>wait</a:t>
            </a:r>
            <a:endParaRPr lang="ru-RU" sz="1400" dirty="0" smtClean="0">
              <a:solidFill>
                <a:schemeClr val="tx2"/>
              </a:solidFill>
              <a:latin typeface="Neo Sans Intel" panose="020B0504020202020204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319553" y="2710550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Neo Sans Intel" panose="020B0504020202020204" pitchFamily="34" charset="0"/>
              </a:rPr>
              <a:t>wait</a:t>
            </a:r>
            <a:endParaRPr lang="ru-RU" sz="1400" dirty="0" smtClean="0">
              <a:solidFill>
                <a:schemeClr val="tx2"/>
              </a:solidFill>
              <a:latin typeface="Neo Sans Intel" panose="020B05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05189" y="2957367"/>
            <a:ext cx="3857298" cy="723440"/>
            <a:chOff x="2705189" y="3333287"/>
            <a:chExt cx="3857298" cy="723440"/>
          </a:xfrm>
        </p:grpSpPr>
        <p:grpSp>
          <p:nvGrpSpPr>
            <p:cNvPr id="140" name="Group 139"/>
            <p:cNvGrpSpPr/>
            <p:nvPr/>
          </p:nvGrpSpPr>
          <p:grpSpPr>
            <a:xfrm>
              <a:off x="3833939" y="3333287"/>
              <a:ext cx="1133856" cy="634377"/>
              <a:chOff x="2871467" y="1191434"/>
              <a:chExt cx="1417320" cy="792971"/>
            </a:xfrm>
          </p:grpSpPr>
          <p:pic>
            <p:nvPicPr>
              <p:cNvPr id="142" name="Picture 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7024" y="1191434"/>
                <a:ext cx="698588" cy="558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Rounded Rectangle 142"/>
              <p:cNvSpPr/>
              <p:nvPr/>
            </p:nvSpPr>
            <p:spPr bwMode="auto">
              <a:xfrm>
                <a:off x="2871467" y="1815988"/>
                <a:ext cx="1417320" cy="168417"/>
              </a:xfrm>
              <a:prstGeom prst="roundRect">
                <a:avLst/>
              </a:prstGeom>
              <a:solidFill>
                <a:schemeClr val="accent6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4968431" y="3435975"/>
              <a:ext cx="375170" cy="531689"/>
              <a:chOff x="3835586" y="1324606"/>
              <a:chExt cx="468963" cy="664611"/>
            </a:xfrm>
          </p:grpSpPr>
          <p:pic>
            <p:nvPicPr>
              <p:cNvPr id="145" name="Picture 12" descr="C:\Program Files (x86)\Microsoft Office\MEDIA\CAGCAT10\j0234266.wmf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4490" y="1324606"/>
                <a:ext cx="429908" cy="419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6" name="Rounded Rectangle 145"/>
              <p:cNvSpPr/>
              <p:nvPr/>
            </p:nvSpPr>
            <p:spPr bwMode="auto">
              <a:xfrm>
                <a:off x="3835586" y="1811175"/>
                <a:ext cx="468963" cy="178042"/>
              </a:xfrm>
              <a:prstGeom prst="roundRect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6003616" y="3343142"/>
              <a:ext cx="558871" cy="624522"/>
              <a:chOff x="4158561" y="1208565"/>
              <a:chExt cx="698588" cy="780652"/>
            </a:xfrm>
          </p:grpSpPr>
          <p:pic>
            <p:nvPicPr>
              <p:cNvPr id="148" name="Picture 10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8561" y="1208565"/>
                <a:ext cx="698588" cy="571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9" name="Rounded Rectangle 148"/>
              <p:cNvSpPr/>
              <p:nvPr/>
            </p:nvSpPr>
            <p:spPr bwMode="auto">
              <a:xfrm>
                <a:off x="4296746" y="1811175"/>
                <a:ext cx="468963" cy="178042"/>
              </a:xfrm>
              <a:prstGeom prst="roundRect">
                <a:avLst/>
              </a:prstGeom>
              <a:solidFill>
                <a:schemeClr val="accent5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2705189" y="3352929"/>
              <a:ext cx="753466" cy="614734"/>
              <a:chOff x="1503107" y="1215987"/>
              <a:chExt cx="941832" cy="768418"/>
            </a:xfrm>
          </p:grpSpPr>
          <p:pic>
            <p:nvPicPr>
              <p:cNvPr id="151" name="Picture 9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2160" y="1215987"/>
                <a:ext cx="563726" cy="59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" name="Rounded Rectangle 151"/>
              <p:cNvSpPr/>
              <p:nvPr/>
            </p:nvSpPr>
            <p:spPr bwMode="auto">
              <a:xfrm>
                <a:off x="1503107" y="1815988"/>
                <a:ext cx="941832" cy="168417"/>
              </a:xfrm>
              <a:prstGeom prst="roundRect">
                <a:avLst/>
              </a:prstGeom>
              <a:solidFill>
                <a:schemeClr val="accent2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3" name="TextBox 152"/>
            <p:cNvSpPr txBox="1"/>
            <p:nvPr/>
          </p:nvSpPr>
          <p:spPr>
            <a:xfrm>
              <a:off x="3401145" y="3742558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465764" y="3748950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39308" y="3648051"/>
            <a:ext cx="3864918" cy="723440"/>
            <a:chOff x="3839308" y="4023971"/>
            <a:chExt cx="3864918" cy="723440"/>
          </a:xfrm>
        </p:grpSpPr>
        <p:grpSp>
          <p:nvGrpSpPr>
            <p:cNvPr id="170" name="Group 169"/>
            <p:cNvGrpSpPr/>
            <p:nvPr/>
          </p:nvGrpSpPr>
          <p:grpSpPr>
            <a:xfrm>
              <a:off x="4966153" y="4023971"/>
              <a:ext cx="1155681" cy="634377"/>
              <a:chOff x="2897657" y="1191434"/>
              <a:chExt cx="1444601" cy="792971"/>
            </a:xfrm>
          </p:grpSpPr>
          <p:pic>
            <p:nvPicPr>
              <p:cNvPr id="171" name="Picture 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7024" y="1191434"/>
                <a:ext cx="698588" cy="558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2" name="Rounded Rectangle 171"/>
              <p:cNvSpPr/>
              <p:nvPr/>
            </p:nvSpPr>
            <p:spPr bwMode="auto">
              <a:xfrm>
                <a:off x="2897657" y="1815988"/>
                <a:ext cx="1444601" cy="168417"/>
              </a:xfrm>
              <a:prstGeom prst="roundRect">
                <a:avLst/>
              </a:prstGeom>
              <a:solidFill>
                <a:schemeClr val="accent6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6122870" y="4126659"/>
              <a:ext cx="375170" cy="531689"/>
              <a:chOff x="3835586" y="1324606"/>
              <a:chExt cx="468963" cy="664611"/>
            </a:xfrm>
          </p:grpSpPr>
          <p:pic>
            <p:nvPicPr>
              <p:cNvPr id="174" name="Picture 12" descr="C:\Program Files (x86)\Microsoft Office\MEDIA\CAGCAT10\j0234266.wmf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64490" y="1324606"/>
                <a:ext cx="429908" cy="419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5" name="Rounded Rectangle 174"/>
              <p:cNvSpPr/>
              <p:nvPr/>
            </p:nvSpPr>
            <p:spPr bwMode="auto">
              <a:xfrm>
                <a:off x="3835586" y="1811175"/>
                <a:ext cx="468963" cy="178042"/>
              </a:xfrm>
              <a:prstGeom prst="roundRect">
                <a:avLst/>
              </a:prstGeom>
              <a:solidFill>
                <a:srgbClr val="C000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7145355" y="4033826"/>
              <a:ext cx="558871" cy="624522"/>
              <a:chOff x="4158561" y="1208565"/>
              <a:chExt cx="698588" cy="780652"/>
            </a:xfrm>
          </p:grpSpPr>
          <p:pic>
            <p:nvPicPr>
              <p:cNvPr id="177" name="Picture 10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8561" y="1208565"/>
                <a:ext cx="698588" cy="571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8" name="Rounded Rectangle 177"/>
              <p:cNvSpPr/>
              <p:nvPr/>
            </p:nvSpPr>
            <p:spPr bwMode="auto">
              <a:xfrm>
                <a:off x="4296746" y="1811175"/>
                <a:ext cx="468963" cy="178042"/>
              </a:xfrm>
              <a:prstGeom prst="roundRect">
                <a:avLst/>
              </a:prstGeom>
              <a:solidFill>
                <a:schemeClr val="accent5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3839308" y="4043613"/>
              <a:ext cx="753466" cy="614734"/>
              <a:chOff x="1503107" y="1215987"/>
              <a:chExt cx="941832" cy="768418"/>
            </a:xfrm>
          </p:grpSpPr>
          <p:pic>
            <p:nvPicPr>
              <p:cNvPr id="180" name="Picture 9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2160" y="1215987"/>
                <a:ext cx="563726" cy="590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1" name="Rounded Rectangle 180"/>
              <p:cNvSpPr/>
              <p:nvPr/>
            </p:nvSpPr>
            <p:spPr bwMode="auto">
              <a:xfrm>
                <a:off x="1503107" y="1815988"/>
                <a:ext cx="941832" cy="168417"/>
              </a:xfrm>
              <a:prstGeom prst="roundRect">
                <a:avLst/>
              </a:prstGeom>
              <a:solidFill>
                <a:schemeClr val="accent2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82" name="TextBox 181"/>
            <p:cNvSpPr txBox="1"/>
            <p:nvPr/>
          </p:nvSpPr>
          <p:spPr>
            <a:xfrm>
              <a:off x="4535264" y="4433242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607503" y="4439634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</p:grpSp>
      <p:sp>
        <p:nvSpPr>
          <p:cNvPr id="184" name="TextBox 183"/>
          <p:cNvSpPr txBox="1"/>
          <p:nvPr/>
        </p:nvSpPr>
        <p:spPr>
          <a:xfrm>
            <a:off x="345515" y="3373030"/>
            <a:ext cx="1147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eo Sans Intel" panose="020B0504020202020204" pitchFamily="34" charset="0"/>
              </a:rPr>
              <a:t>w</a:t>
            </a:r>
            <a:r>
              <a:rPr lang="en-US" sz="1400" dirty="0" smtClean="0">
                <a:latin typeface="Neo Sans Intel" panose="020B0504020202020204" pitchFamily="34" charset="0"/>
              </a:rPr>
              <a:t>orkload </a:t>
            </a:r>
            <a:r>
              <a:rPr lang="en-US" sz="1400" b="1" dirty="0" smtClean="0">
                <a:latin typeface="Neo Sans Intel" panose="020B0504020202020204" pitchFamily="34" charset="0"/>
              </a:rPr>
              <a:t>#2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317018" y="3974650"/>
            <a:ext cx="1147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Neo Sans Intel" panose="020B0504020202020204" pitchFamily="34" charset="0"/>
              </a:rPr>
              <a:t>w</a:t>
            </a:r>
            <a:r>
              <a:rPr lang="en-US" sz="1400" dirty="0" smtClean="0">
                <a:latin typeface="Neo Sans Intel" panose="020B0504020202020204" pitchFamily="34" charset="0"/>
              </a:rPr>
              <a:t>orkload </a:t>
            </a:r>
            <a:r>
              <a:rPr lang="en-US" sz="1400" b="1" dirty="0" smtClean="0">
                <a:latin typeface="Neo Sans Intel" panose="020B0504020202020204" pitchFamily="34" charset="0"/>
              </a:rPr>
              <a:t>#3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776873" y="1719295"/>
            <a:ext cx="6411971" cy="307777"/>
            <a:chOff x="1776873" y="2095215"/>
            <a:chExt cx="6411971" cy="307777"/>
          </a:xfrm>
        </p:grpSpPr>
        <p:sp>
          <p:nvSpPr>
            <p:cNvPr id="14" name="TextBox 13"/>
            <p:cNvSpPr txBox="1"/>
            <p:nvPr/>
          </p:nvSpPr>
          <p:spPr>
            <a:xfrm>
              <a:off x="1776873" y="2095215"/>
              <a:ext cx="714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c</a:t>
              </a:r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ycle 0</a:t>
              </a:r>
              <a:endParaRPr lang="ru-RU" sz="1400" dirty="0" smtClean="0">
                <a:solidFill>
                  <a:schemeClr val="tx2">
                    <a:lumMod val="75000"/>
                  </a:schemeClr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2916292" y="2095215"/>
              <a:ext cx="714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c</a:t>
              </a:r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ycle 1</a:t>
              </a:r>
              <a:endParaRPr lang="ru-RU" sz="1400" dirty="0" smtClean="0">
                <a:solidFill>
                  <a:schemeClr val="tx2">
                    <a:lumMod val="75000"/>
                  </a:schemeClr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055711" y="2095215"/>
              <a:ext cx="714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c</a:t>
              </a:r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ycle 2</a:t>
              </a:r>
              <a:endParaRPr lang="ru-RU" sz="1400" dirty="0" smtClean="0">
                <a:solidFill>
                  <a:schemeClr val="tx2">
                    <a:lumMod val="75000"/>
                  </a:schemeClr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195130" y="2095215"/>
              <a:ext cx="714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c</a:t>
              </a:r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ycle 3</a:t>
              </a:r>
              <a:endParaRPr lang="ru-RU" sz="1400" dirty="0" smtClean="0">
                <a:solidFill>
                  <a:schemeClr val="tx2">
                    <a:lumMod val="75000"/>
                  </a:schemeClr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6334549" y="2095215"/>
              <a:ext cx="714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c</a:t>
              </a:r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ycle 4</a:t>
              </a:r>
              <a:endParaRPr lang="ru-RU" sz="1400" dirty="0" smtClean="0">
                <a:solidFill>
                  <a:schemeClr val="tx2">
                    <a:lumMod val="75000"/>
                  </a:schemeClr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7473968" y="2095215"/>
              <a:ext cx="714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c</a:t>
              </a:r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Neo Sans Intel" panose="020B0504020202020204" pitchFamily="34" charset="0"/>
                </a:rPr>
                <a:t>ycle 5</a:t>
              </a:r>
              <a:endParaRPr lang="ru-RU" sz="1400" dirty="0" smtClean="0">
                <a:solidFill>
                  <a:schemeClr val="tx2">
                    <a:lumMod val="75000"/>
                  </a:schemeClr>
                </a:solidFill>
                <a:latin typeface="Neo Sans Intel" panose="020B0504020202020204" pitchFamily="34" charset="0"/>
              </a:endParaRPr>
            </a:p>
          </p:txBody>
        </p:sp>
      </p:grpSp>
      <p:sp>
        <p:nvSpPr>
          <p:cNvPr id="191" name="Content Placeholder 3"/>
          <p:cNvSpPr txBox="1">
            <a:spLocks/>
          </p:cNvSpPr>
          <p:nvPr/>
        </p:nvSpPr>
        <p:spPr bwMode="auto">
          <a:xfrm>
            <a:off x="453370" y="4628444"/>
            <a:ext cx="8228012" cy="188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6842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1030288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131445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kern="0" dirty="0" smtClean="0"/>
              <a:t>It makes the pipeline control easier (the next stage is always ready)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kern="0" dirty="0" smtClean="0"/>
              <a:t>It does not change the throughput: still one workload per 1h 20min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kern="0" dirty="0" smtClean="0">
                <a:latin typeface="Neo Sans Intel Medium" panose="020B0604020202020204" pitchFamily="34" charset="0"/>
              </a:rPr>
              <a:t>Why? </a:t>
            </a:r>
            <a:r>
              <a:rPr lang="en-US" sz="1600" kern="0" dirty="0" smtClean="0"/>
              <a:t>Because the longest stage was not increased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kern="0" dirty="0"/>
              <a:t>Even if you add stages to pipeline, its throughput will not be changed until these stages are shorter than the longest one</a:t>
            </a:r>
            <a:endParaRPr lang="ru-RU" sz="1800" kern="0" dirty="0"/>
          </a:p>
        </p:txBody>
      </p:sp>
      <p:grpSp>
        <p:nvGrpSpPr>
          <p:cNvPr id="26" name="Group 25"/>
          <p:cNvGrpSpPr/>
          <p:nvPr/>
        </p:nvGrpSpPr>
        <p:grpSpPr>
          <a:xfrm>
            <a:off x="5445206" y="2351273"/>
            <a:ext cx="1260394" cy="664356"/>
            <a:chOff x="5445206" y="2727193"/>
            <a:chExt cx="1260394" cy="664356"/>
          </a:xfrm>
        </p:grpSpPr>
        <p:grpSp>
          <p:nvGrpSpPr>
            <p:cNvPr id="25" name="Group 24"/>
            <p:cNvGrpSpPr/>
            <p:nvPr/>
          </p:nvGrpSpPr>
          <p:grpSpPr>
            <a:xfrm>
              <a:off x="6114163" y="2727193"/>
              <a:ext cx="591437" cy="577990"/>
              <a:chOff x="6114163" y="2727193"/>
              <a:chExt cx="591437" cy="57799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6420" y="2727193"/>
                <a:ext cx="417077" cy="372122"/>
              </a:xfrm>
              <a:prstGeom prst="rect">
                <a:avLst/>
              </a:prstGeom>
            </p:spPr>
          </p:pic>
          <p:sp>
            <p:nvSpPr>
              <p:cNvPr id="193" name="Rounded Rectangle 192"/>
              <p:cNvSpPr/>
              <p:nvPr/>
            </p:nvSpPr>
            <p:spPr bwMode="auto">
              <a:xfrm>
                <a:off x="6114163" y="3162750"/>
                <a:ext cx="591437" cy="142433"/>
              </a:xfrm>
              <a:prstGeom prst="roundRect">
                <a:avLst/>
              </a:prstGeom>
              <a:solidFill>
                <a:srgbClr val="96D1CC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5445206" y="3083772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95359" y="3011157"/>
            <a:ext cx="1258173" cy="651758"/>
            <a:chOff x="6595359" y="3387077"/>
            <a:chExt cx="1258173" cy="651758"/>
          </a:xfrm>
        </p:grpSpPr>
        <p:grpSp>
          <p:nvGrpSpPr>
            <p:cNvPr id="194" name="Group 193"/>
            <p:cNvGrpSpPr/>
            <p:nvPr/>
          </p:nvGrpSpPr>
          <p:grpSpPr>
            <a:xfrm>
              <a:off x="7262095" y="3387077"/>
              <a:ext cx="591437" cy="577990"/>
              <a:chOff x="6114163" y="2727193"/>
              <a:chExt cx="591437" cy="577990"/>
            </a:xfrm>
          </p:grpSpPr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6420" y="2727193"/>
                <a:ext cx="417077" cy="372122"/>
              </a:xfrm>
              <a:prstGeom prst="rect">
                <a:avLst/>
              </a:prstGeom>
            </p:spPr>
          </p:pic>
          <p:sp>
            <p:nvSpPr>
              <p:cNvPr id="196" name="Rounded Rectangle 195"/>
              <p:cNvSpPr/>
              <p:nvPr/>
            </p:nvSpPr>
            <p:spPr bwMode="auto">
              <a:xfrm>
                <a:off x="6114163" y="3162750"/>
                <a:ext cx="591437" cy="142433"/>
              </a:xfrm>
              <a:prstGeom prst="roundRect">
                <a:avLst/>
              </a:prstGeom>
              <a:solidFill>
                <a:srgbClr val="96D1CC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6595359" y="3731058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770689" y="3684255"/>
            <a:ext cx="1262935" cy="668402"/>
            <a:chOff x="7770689" y="4060175"/>
            <a:chExt cx="1262935" cy="668402"/>
          </a:xfrm>
        </p:grpSpPr>
        <p:sp>
          <p:nvSpPr>
            <p:cNvPr id="199" name="TextBox 198"/>
            <p:cNvSpPr txBox="1"/>
            <p:nvPr/>
          </p:nvSpPr>
          <p:spPr>
            <a:xfrm>
              <a:off x="7770689" y="4420800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442187" y="4060175"/>
              <a:ext cx="591437" cy="577990"/>
              <a:chOff x="6114163" y="2727193"/>
              <a:chExt cx="591437" cy="577990"/>
            </a:xfrm>
          </p:grpSpPr>
          <p:pic>
            <p:nvPicPr>
              <p:cNvPr id="201" name="Picture 20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6420" y="2727193"/>
                <a:ext cx="417077" cy="372122"/>
              </a:xfrm>
              <a:prstGeom prst="rect">
                <a:avLst/>
              </a:prstGeom>
            </p:spPr>
          </p:pic>
          <p:sp>
            <p:nvSpPr>
              <p:cNvPr id="202" name="Rounded Rectangle 201"/>
              <p:cNvSpPr/>
              <p:nvPr/>
            </p:nvSpPr>
            <p:spPr bwMode="auto">
              <a:xfrm>
                <a:off x="6114163" y="3162750"/>
                <a:ext cx="591437" cy="142433"/>
              </a:xfrm>
              <a:prstGeom prst="roundRect">
                <a:avLst/>
              </a:prstGeom>
              <a:solidFill>
                <a:srgbClr val="96D1CC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pic>
        <p:nvPicPr>
          <p:cNvPr id="29" name="Audio 2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4416845"/>
      </p:ext>
    </p:extLst>
  </p:cSld>
  <p:clrMapOvr>
    <a:masterClrMapping/>
  </p:clrMapOvr>
  <p:transition advTm="82525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91" grpId="0"/>
      <p:bldP spid="13" grpId="0"/>
      <p:bldP spid="130" grpId="0"/>
      <p:bldP spid="184" grpId="0"/>
      <p:bldP spid="185" grpId="0"/>
      <p:bldP spid="191" grpId="0"/>
    </p:bldLst>
  </p:timing>
  <p:extLst>
    <p:ext uri="{3A86A75C-4F4B-4683-9AE1-C65F6400EC91}">
      <p14:laserTraceLst xmlns:p14="http://schemas.microsoft.com/office/powerpoint/2010/main">
        <p14:tracePtLst>
          <p14:tracePt t="54940" x="4554538" y="5707063"/>
          <p14:tracePt t="55302" x="4518025" y="5581650"/>
          <p14:tracePt t="55310" x="4500563" y="5448300"/>
          <p14:tracePt t="55318" x="4473575" y="5313363"/>
          <p14:tracePt t="55330" x="4446588" y="5027613"/>
          <p14:tracePt t="55347" x="4357688" y="4751388"/>
          <p14:tracePt t="55363" x="4062413" y="4376738"/>
          <p14:tracePt t="55380" x="3911600" y="4224338"/>
          <p14:tracePt t="55397" x="3786188" y="4116388"/>
          <p14:tracePt t="55414" x="3697288" y="4027488"/>
          <p14:tracePt t="55430" x="3616325" y="3973513"/>
          <p14:tracePt t="55447" x="3544888" y="3902075"/>
          <p14:tracePt t="55463" x="3500438" y="3840163"/>
          <p14:tracePt t="55481" x="3465513" y="3805238"/>
          <p14:tracePt t="55498" x="3455988" y="3795713"/>
          <p14:tracePt t="55530" x="3455988" y="3786188"/>
          <p14:tracePt t="55600" x="3446463" y="3778250"/>
          <p14:tracePt t="55608" x="3438525" y="3759200"/>
          <p14:tracePt t="55616" x="3411538" y="3706813"/>
          <p14:tracePt t="55630" x="3357563" y="3670300"/>
          <p14:tracePt t="55647" x="3313113" y="3652838"/>
          <p14:tracePt t="55663" x="3259138" y="3616325"/>
          <p14:tracePt t="55680" x="3214688" y="3563938"/>
          <p14:tracePt t="55697" x="3187700" y="3536950"/>
          <p14:tracePt t="55713" x="3160713" y="3509963"/>
          <p14:tracePt t="55731" x="3125788" y="3482975"/>
          <p14:tracePt t="55748" x="3108325" y="3455988"/>
          <p14:tracePt t="55764" x="3081338" y="3438525"/>
          <p14:tracePt t="55780" x="3071813" y="3429000"/>
          <p14:tracePt t="55797" x="3054350" y="3411538"/>
          <p14:tracePt t="55815" x="3044825" y="3402013"/>
          <p14:tracePt t="55830" x="3027363" y="3394075"/>
          <p14:tracePt t="55847" x="3017838" y="3367088"/>
          <p14:tracePt t="55864" x="3000375" y="3340100"/>
          <p14:tracePt t="55881" x="2990850" y="3278188"/>
          <p14:tracePt t="55898" x="2982913" y="3232150"/>
          <p14:tracePt t="55914" x="2965450" y="3179763"/>
          <p14:tracePt t="55930" x="2946400" y="3143250"/>
          <p14:tracePt t="55947" x="2928938" y="3089275"/>
          <p14:tracePt t="55964" x="2928938" y="3054350"/>
          <p14:tracePt t="55980" x="2928938" y="2992438"/>
          <p14:tracePt t="55998" x="2919413" y="2965450"/>
          <p14:tracePt t="56014" x="2911475" y="2946400"/>
          <p14:tracePt t="56031" x="2901950" y="2938463"/>
          <p14:tracePt t="56064" x="2901950" y="2928938"/>
          <p14:tracePt t="56092" x="2901950" y="2921000"/>
          <p14:tracePt t="56116" x="2901950" y="2911475"/>
          <p14:tracePt t="56124" x="2901950" y="2901950"/>
          <p14:tracePt t="56133" x="2894013" y="2901950"/>
          <p14:tracePt t="56147" x="2884488" y="2901950"/>
          <p14:tracePt t="56194" x="2874963" y="2901950"/>
          <p14:tracePt t="56202" x="2867025" y="2901950"/>
          <p14:tracePt t="56218" x="2857500" y="2901950"/>
          <p14:tracePt t="56230" x="2857500" y="2894013"/>
          <p14:tracePt t="56288" x="2847975" y="2884488"/>
          <p14:tracePt t="56296" x="2840038" y="2884488"/>
          <p14:tracePt t="56304" x="2830513" y="2874963"/>
          <p14:tracePt t="56314" x="2822575" y="2849563"/>
          <p14:tracePt t="56330" x="2803525" y="2813050"/>
          <p14:tracePt t="56347" x="2786063" y="2786063"/>
          <p14:tracePt t="56364" x="2776538" y="2778125"/>
          <p14:tracePt t="56381" x="2768600" y="2751138"/>
          <p14:tracePt t="56398" x="2768600" y="2741613"/>
          <p14:tracePt t="56430" x="2751138" y="2759075"/>
          <p14:tracePt t="56501" x="2732088" y="2786063"/>
          <p14:tracePt t="56506" x="2705100" y="2813050"/>
          <p14:tracePt t="56515" x="2652713" y="2857500"/>
          <p14:tracePt t="56531" x="2625725" y="2911475"/>
          <p14:tracePt t="56547" x="2608263" y="2955925"/>
          <p14:tracePt t="56563" x="2598738" y="3000375"/>
          <p14:tracePt t="56580" x="2598738" y="3027363"/>
          <p14:tracePt t="56596" x="2598738" y="3044825"/>
          <p14:tracePt t="56613" x="2598738" y="3054350"/>
          <p14:tracePt t="56630" x="2598738" y="3063875"/>
          <p14:tracePt t="56646" x="2598738" y="3044825"/>
          <p14:tracePt t="56702" x="2625725" y="3000375"/>
          <p14:tracePt t="56710" x="2633663" y="2955925"/>
          <p14:tracePt t="56718" x="2652713" y="2884488"/>
          <p14:tracePt t="56730" x="2679700" y="2803525"/>
          <p14:tracePt t="56747" x="2697163" y="2751138"/>
          <p14:tracePt t="56781" x="2697163" y="2768600"/>
          <p14:tracePt t="56844" x="2687638" y="2778125"/>
          <p14:tracePt t="56852" x="2687638" y="2795588"/>
          <p14:tracePt t="56864" x="2670175" y="2857500"/>
          <p14:tracePt t="56880" x="2633663" y="2965450"/>
          <p14:tracePt t="56898" x="2616200" y="3017838"/>
          <p14:tracePt t="56914" x="2608263" y="3071813"/>
          <p14:tracePt t="56931" x="2608263" y="3081338"/>
          <p14:tracePt t="56964" x="2608263" y="3071813"/>
          <p14:tracePt t="57001" x="2608263" y="3036888"/>
          <p14:tracePt t="57008" x="2608263" y="3000375"/>
          <p14:tracePt t="57016" x="2589213" y="2928938"/>
          <p14:tracePt t="57032" x="2571750" y="2867025"/>
          <p14:tracePt t="57048" x="2562225" y="2813050"/>
          <p14:tracePt t="57064" x="2562225" y="2795588"/>
          <p14:tracePt t="57097" x="2554288" y="2795588"/>
          <p14:tracePt t="57132" x="2554288" y="2813050"/>
          <p14:tracePt t="57140" x="2544763" y="2849563"/>
          <p14:tracePt t="57148" x="2536825" y="2901950"/>
          <p14:tracePt t="57164" x="2536825" y="2965450"/>
          <p14:tracePt t="57181" x="2536825" y="3000375"/>
          <p14:tracePt t="57197" x="2536825" y="3027363"/>
          <p14:tracePt t="57230" x="2536825" y="3009900"/>
          <p14:tracePt t="57304" x="2536825" y="2982913"/>
          <p14:tracePt t="57313" x="2544763" y="2955925"/>
          <p14:tracePt t="57320" x="2554288" y="2921000"/>
          <p14:tracePt t="57330" x="2571750" y="2849563"/>
          <p14:tracePt t="57347" x="2589213" y="2803525"/>
          <p14:tracePt t="57364" x="2608263" y="2759075"/>
          <p14:tracePt t="57380" x="2616200" y="2732088"/>
          <p14:tracePt t="57413" x="2616200" y="2741613"/>
          <p14:tracePt t="57470" x="2616200" y="2759075"/>
          <p14:tracePt t="57477" x="2616200" y="2768600"/>
          <p14:tracePt t="57484" x="2616200" y="2786063"/>
          <p14:tracePt t="57497" x="2616200" y="2803525"/>
          <p14:tracePt t="57514" x="2616200" y="2822575"/>
          <p14:tracePt t="57547" x="2625725" y="2822575"/>
          <p14:tracePt t="57634" x="2625725" y="2813050"/>
          <p14:tracePt t="57642" x="2633663" y="2803525"/>
          <p14:tracePt t="57649" x="2643188" y="2795588"/>
          <p14:tracePt t="57665" x="2643188" y="2786063"/>
          <p14:tracePt t="57681" x="2643188" y="2803525"/>
          <p14:tracePt t="57790" x="2633663" y="2830513"/>
          <p14:tracePt t="57798" x="2625725" y="2874963"/>
          <p14:tracePt t="57816" x="2616200" y="2901950"/>
          <p14:tracePt t="57830" x="2616200" y="2911475"/>
          <p14:tracePt t="57847" x="2616200" y="2921000"/>
          <p14:tracePt t="57864" x="2625725" y="2901950"/>
          <p14:tracePt t="57939" x="2643188" y="2857500"/>
          <p14:tracePt t="57947" x="2660650" y="2795588"/>
          <p14:tracePt t="57964" x="2670175" y="2741613"/>
          <p14:tracePt t="57980" x="2679700" y="2724150"/>
          <p14:tracePt t="57997" x="2679700" y="2714625"/>
          <p14:tracePt t="58014" x="2679700" y="2724150"/>
          <p14:tracePt t="58086" x="2670175" y="2724150"/>
          <p14:tracePt t="58094" x="2660650" y="2741613"/>
          <p14:tracePt t="58102" x="2660650" y="2751138"/>
          <p14:tracePt t="58114" x="2660650" y="2759075"/>
          <p14:tracePt t="58130" x="2660650" y="2778125"/>
          <p14:tracePt t="58147" x="2660650" y="2795588"/>
          <p14:tracePt t="58164" x="2660650" y="2813050"/>
          <p14:tracePt t="58181" x="2660650" y="2822575"/>
          <p14:tracePt t="58197" x="2660650" y="2830513"/>
          <p14:tracePt t="58230" x="2660650" y="2813050"/>
          <p14:tracePt t="58282" x="2670175" y="2786063"/>
          <p14:tracePt t="58290" x="2679700" y="2759075"/>
          <p14:tracePt t="58299" x="2697163" y="2741613"/>
          <p14:tracePt t="58316" x="2697163" y="2732088"/>
          <p14:tracePt t="58330" x="2697163" y="2751138"/>
          <p14:tracePt t="58408" x="2697163" y="2759075"/>
          <p14:tracePt t="58416" x="2687638" y="2778125"/>
          <p14:tracePt t="58432" x="2670175" y="2803525"/>
          <p14:tracePt t="58447" x="2670175" y="2813050"/>
          <p14:tracePt t="58464" x="2670175" y="2822575"/>
          <p14:tracePt t="59280" x="2697163" y="2822575"/>
          <p14:tracePt t="59297" x="2741613" y="2813050"/>
          <p14:tracePt t="59314" x="2768600" y="2795588"/>
          <p14:tracePt t="59331" x="2786063" y="2786063"/>
          <p14:tracePt t="59347" x="2813050" y="2786063"/>
          <p14:tracePt t="59364" x="2830513" y="2778125"/>
          <p14:tracePt t="59380" x="2840038" y="2778125"/>
          <p14:tracePt t="59414" x="2874963" y="2768600"/>
          <p14:tracePt t="59430" x="2884488" y="2768600"/>
          <p14:tracePt t="59447" x="2894013" y="2768600"/>
          <p14:tracePt t="59465" x="2901950" y="2778125"/>
          <p14:tracePt t="59468" x="2919413" y="2786063"/>
          <p14:tracePt t="59481" x="2928938" y="2795588"/>
          <p14:tracePt t="59498" x="2938463" y="2795588"/>
          <p14:tracePt t="59514" x="2946400" y="2795588"/>
          <p14:tracePt t="59547" x="2955925" y="2795588"/>
          <p14:tracePt t="59604" x="2965450" y="2795588"/>
          <p14:tracePt t="59613" x="2973388" y="2795588"/>
          <p14:tracePt t="59621" x="2955925" y="2803525"/>
          <p14:tracePt t="59739" x="2938463" y="2803525"/>
          <p14:tracePt t="59747" x="2928938" y="2813050"/>
          <p14:tracePt t="59754" x="2901950" y="2830513"/>
          <p14:tracePt t="59764" x="2840038" y="2857500"/>
          <p14:tracePt t="59781" x="2795588" y="2874963"/>
          <p14:tracePt t="59798" x="2751138" y="2894013"/>
          <p14:tracePt t="59798" x="2732088" y="2894013"/>
          <p14:tracePt t="59818" x="2705100" y="2901950"/>
          <p14:tracePt t="59832" x="2679700" y="2921000"/>
          <p14:tracePt t="59848" x="2660650" y="2928938"/>
          <p14:tracePt t="59864" x="2652713" y="2928938"/>
          <p14:tracePt t="59897" x="2660650" y="2921000"/>
          <p14:tracePt t="60230" x="2670175" y="2911475"/>
          <p14:tracePt t="60247" x="2670175" y="2901950"/>
          <p14:tracePt t="60255" x="2679700" y="2894013"/>
          <p14:tracePt t="60264" x="2687638" y="2894013"/>
          <p14:tracePt t="60309" x="2687638" y="2884488"/>
          <p14:tracePt t="60325" x="2697163" y="2874963"/>
          <p14:tracePt t="60333" x="2714625" y="2874963"/>
          <p14:tracePt t="60349" x="2724150" y="2857500"/>
          <p14:tracePt t="60365" x="2741613" y="2849563"/>
          <p14:tracePt t="60381" x="2759075" y="2840038"/>
          <p14:tracePt t="60397" x="2768600" y="2830513"/>
          <p14:tracePt t="60414" x="2776538" y="2830513"/>
          <p14:tracePt t="60431" x="2786063" y="2830513"/>
          <p14:tracePt t="60473" x="2795588" y="2830513"/>
          <p14:tracePt t="60489" x="2803525" y="2830513"/>
          <p14:tracePt t="60505" x="2813050" y="2830513"/>
          <p14:tracePt t="60513" x="2830513" y="2830513"/>
          <p14:tracePt t="60529" x="2840038" y="2830513"/>
          <p14:tracePt t="60537" x="2847975" y="2830513"/>
          <p14:tracePt t="60548" x="2884488" y="2830513"/>
          <p14:tracePt t="60565" x="2938463" y="2830513"/>
          <p14:tracePt t="60581" x="2990850" y="2822575"/>
          <p14:tracePt t="60599" x="3017838" y="2822575"/>
          <p14:tracePt t="60615" x="3027363" y="2822575"/>
          <p14:tracePt t="60631" x="3054350" y="2822575"/>
          <p14:tracePt t="60648" x="3071813" y="2822575"/>
          <p14:tracePt t="60664" x="3108325" y="2822575"/>
          <p14:tracePt t="60681" x="3116263" y="2822575"/>
          <p14:tracePt t="60697" x="3143250" y="2822575"/>
          <p14:tracePt t="60715" x="3152775" y="2822575"/>
          <p14:tracePt t="60731" x="3160713" y="2822575"/>
          <p14:tracePt t="60748" x="3187700" y="2822575"/>
          <p14:tracePt t="60764" x="3205163" y="2822575"/>
          <p14:tracePt t="60781" x="3241675" y="2822575"/>
          <p14:tracePt t="60797" x="3268663" y="2822575"/>
          <p14:tracePt t="60797" x="3286125" y="2822575"/>
          <p14:tracePt t="60818" x="3313113" y="2822575"/>
          <p14:tracePt t="60831" x="3357563" y="2822575"/>
          <p14:tracePt t="60849" x="3375025" y="2822575"/>
          <p14:tracePt t="60865" x="3384550" y="2822575"/>
          <p14:tracePt t="60881" x="3402013" y="2822575"/>
          <p14:tracePt t="60898" x="3419475" y="2822575"/>
          <p14:tracePt t="60914" x="3446463" y="2813050"/>
          <p14:tracePt t="60931" x="3473450" y="2813050"/>
          <p14:tracePt t="60947" x="3509963" y="2813050"/>
          <p14:tracePt t="60965" x="3544888" y="2813050"/>
          <p14:tracePt t="60981" x="3571875" y="2813050"/>
          <p14:tracePt t="60998" x="3581400" y="2813050"/>
          <p14:tracePt t="61014" x="3598863" y="2822575"/>
          <p14:tracePt t="61032" x="3608388" y="2822575"/>
          <p14:tracePt t="61047" x="3616325" y="2830513"/>
          <p14:tracePt t="61217" x="3625850" y="2830513"/>
          <p14:tracePt t="61233" x="3633788" y="2830513"/>
          <p14:tracePt t="61241" x="3643313" y="2830513"/>
          <p14:tracePt t="61248" x="3652838" y="2840038"/>
          <p14:tracePt t="61264" x="3660775" y="2849563"/>
          <p14:tracePt t="61298" x="3652838" y="2849563"/>
          <p14:tracePt t="61405" x="3625850" y="2840038"/>
          <p14:tracePt t="61413" x="3598863" y="2840038"/>
          <p14:tracePt t="61421" x="3571875" y="2840038"/>
          <p14:tracePt t="61431" x="3455988" y="2857500"/>
          <p14:tracePt t="61447" x="3330575" y="2894013"/>
          <p14:tracePt t="61464" x="3259138" y="2911475"/>
          <p14:tracePt t="61480" x="3224213" y="2921000"/>
          <p14:tracePt t="61499" x="3214688" y="2921000"/>
          <p14:tracePt t="61514" x="3197225" y="2921000"/>
          <p14:tracePt t="61532" x="3160713" y="2911475"/>
          <p14:tracePt t="61548" x="3125788" y="2911475"/>
          <p14:tracePt t="61565" x="3071813" y="2911475"/>
          <p14:tracePt t="61581" x="2973388" y="2938463"/>
          <p14:tracePt t="61599" x="2919413" y="2955925"/>
          <p14:tracePt t="61615" x="2867025" y="2973388"/>
          <p14:tracePt t="61631" x="2840038" y="2982913"/>
          <p14:tracePt t="61648" x="2803525" y="3000375"/>
          <p14:tracePt t="61665" x="2768600" y="3017838"/>
          <p14:tracePt t="61681" x="2714625" y="3036888"/>
          <p14:tracePt t="61698" x="2670175" y="3044825"/>
          <p14:tracePt t="61714" x="2625725" y="3063875"/>
          <p14:tracePt t="61731" x="2608263" y="3063875"/>
          <p14:tracePt t="61748" x="2598738" y="3071813"/>
          <p14:tracePt t="61781" x="2616200" y="3071813"/>
          <p14:tracePt t="61857" x="2643188" y="3071813"/>
          <p14:tracePt t="61865" x="2714625" y="3063875"/>
          <p14:tracePt t="61881" x="2776538" y="3044825"/>
          <p14:tracePt t="61898" x="2867025" y="3027363"/>
          <p14:tracePt t="61914" x="2946400" y="3009900"/>
          <p14:tracePt t="61932" x="3017838" y="2992438"/>
          <p14:tracePt t="61948" x="3062288" y="2973388"/>
          <p14:tracePt t="61964" x="3108325" y="2965450"/>
          <p14:tracePt t="61981" x="3143250" y="2965450"/>
          <p14:tracePt t="61999" x="3160713" y="2965450"/>
          <p14:tracePt t="62015" x="3179763" y="2965450"/>
          <p14:tracePt t="62031" x="3205163" y="2965450"/>
          <p14:tracePt t="62047" x="3259138" y="2955925"/>
          <p14:tracePt t="62064" x="3295650" y="2955925"/>
          <p14:tracePt t="62080" x="3322638" y="2955925"/>
          <p14:tracePt t="62098" x="3340100" y="2955925"/>
          <p14:tracePt t="62115" x="3357563" y="2946400"/>
          <p14:tracePt t="62131" x="3367088" y="2946400"/>
          <p14:tracePt t="62164" x="3367088" y="2938463"/>
          <p14:tracePt t="62217" x="3340100" y="2938463"/>
          <p14:tracePt t="62311" x="3313113" y="2938463"/>
          <p14:tracePt t="62319" x="3276600" y="2938463"/>
          <p14:tracePt t="62331" x="3187700" y="2938463"/>
          <p14:tracePt t="62348" x="3116263" y="2946400"/>
          <p14:tracePt t="62364" x="3017838" y="2973388"/>
          <p14:tracePt t="62381" x="2965450" y="2982913"/>
          <p14:tracePt t="62398" x="2928938" y="2992438"/>
          <p14:tracePt t="62414" x="2894013" y="3000375"/>
          <p14:tracePt t="62431" x="2857500" y="3000375"/>
          <p14:tracePt t="62448" x="2847975" y="3000375"/>
          <p14:tracePt t="62465" x="2822575" y="3009900"/>
          <p14:tracePt t="62481" x="2786063" y="3027363"/>
          <p14:tracePt t="62499" x="2751138" y="3036888"/>
          <p14:tracePt t="62515" x="2714625" y="3036888"/>
          <p14:tracePt t="62531" x="2687638" y="3044825"/>
          <p14:tracePt t="62548" x="2660650" y="3054350"/>
          <p14:tracePt t="62565" x="2633663" y="3071813"/>
          <p14:tracePt t="62581" x="2616200" y="3081338"/>
          <p14:tracePt t="62598" x="2598738" y="3081338"/>
          <p14:tracePt t="62631" x="2608263" y="3081338"/>
          <p14:tracePt t="62671" x="2608263" y="3071813"/>
          <p14:tracePt t="62687" x="2625725" y="3063875"/>
          <p14:tracePt t="62698" x="2660650" y="3054350"/>
          <p14:tracePt t="62715" x="2705100" y="3036888"/>
          <p14:tracePt t="62731" x="2786063" y="3009900"/>
          <p14:tracePt t="62749" x="2830513" y="3000375"/>
          <p14:tracePt t="62765" x="2874963" y="2982913"/>
          <p14:tracePt t="62781" x="2911475" y="2973388"/>
          <p14:tracePt t="62798" x="2965450" y="2955925"/>
          <p14:tracePt t="62817" x="3017838" y="2938463"/>
          <p14:tracePt t="62831" x="3089275" y="2921000"/>
          <p14:tracePt t="62848" x="3160713" y="2901950"/>
          <p14:tracePt t="62864" x="3232150" y="2884488"/>
          <p14:tracePt t="62881" x="3330575" y="2857500"/>
          <p14:tracePt t="62899" x="3375025" y="2840038"/>
          <p14:tracePt t="62915" x="3419475" y="2830513"/>
          <p14:tracePt t="62931" x="3438525" y="2822575"/>
          <p14:tracePt t="62948" x="3438525" y="2813050"/>
          <p14:tracePt t="62981" x="3438525" y="2803525"/>
          <p14:tracePt t="64030" x="3455988" y="2822575"/>
          <p14:tracePt t="64047" x="3465513" y="2822575"/>
          <p14:tracePt t="64064" x="3490913" y="2830513"/>
          <p14:tracePt t="64080" x="3536950" y="2849563"/>
          <p14:tracePt t="64097" x="3571875" y="2857500"/>
          <p14:tracePt t="64113" x="3608388" y="2857500"/>
          <p14:tracePt t="64130" x="3660775" y="2867025"/>
          <p14:tracePt t="64149" x="3687763" y="2874963"/>
          <p14:tracePt t="64165" x="3714750" y="2874963"/>
          <p14:tracePt t="64181" x="3741738" y="2884488"/>
          <p14:tracePt t="64198" x="3776663" y="2884488"/>
          <p14:tracePt t="64214" x="3830638" y="2884488"/>
          <p14:tracePt t="64231" x="3848100" y="2884488"/>
          <p14:tracePt t="64248" x="3857625" y="2894013"/>
          <p14:tracePt t="64264" x="3875088" y="2894013"/>
          <p14:tracePt t="64281" x="3894138" y="2894013"/>
          <p14:tracePt t="64300" x="3902075" y="2894013"/>
          <p14:tracePt t="64317" x="3911600" y="2894013"/>
          <p14:tracePt t="64331" x="3919538" y="2894013"/>
          <p14:tracePt t="64348" x="3929063" y="2884488"/>
          <p14:tracePt t="64399" x="3946525" y="2874963"/>
          <p14:tracePt t="64415" x="3956050" y="2874963"/>
          <p14:tracePt t="64423" x="3965575" y="2867025"/>
          <p14:tracePt t="64432" x="3983038" y="2857500"/>
          <p14:tracePt t="64448" x="3990975" y="2857500"/>
          <p14:tracePt t="64481" x="3990975" y="2849563"/>
          <p14:tracePt t="64533" x="3990975" y="2830513"/>
          <p14:tracePt t="64643" x="3990975" y="2822575"/>
          <p14:tracePt t="64651" x="3983038" y="2813050"/>
          <p14:tracePt t="64666" x="3956050" y="2795588"/>
          <p14:tracePt t="64682" x="3911600" y="2786063"/>
          <p14:tracePt t="64698" x="3875088" y="2786063"/>
          <p14:tracePt t="64715" x="3840163" y="2786063"/>
          <p14:tracePt t="64731" x="3813175" y="2786063"/>
          <p14:tracePt t="64765" x="3803650" y="2786063"/>
          <p14:tracePt t="64829" x="3803650" y="2795588"/>
          <p14:tracePt t="64845" x="3803650" y="2803525"/>
          <p14:tracePt t="64861" x="3803650" y="2813050"/>
          <p14:tracePt t="64869" x="3803650" y="2822575"/>
          <p14:tracePt t="64881" x="3822700" y="2830513"/>
          <p14:tracePt t="64898" x="3857625" y="2857500"/>
          <p14:tracePt t="64916" x="3894138" y="2867025"/>
          <p14:tracePt t="64932" x="3919538" y="2867025"/>
          <p14:tracePt t="64949" x="3956050" y="2867025"/>
          <p14:tracePt t="64965" x="3973513" y="2867025"/>
          <p14:tracePt t="64981" x="3983038" y="2857500"/>
          <p14:tracePt t="64998" x="4000500" y="2857500"/>
          <p14:tracePt t="65015" x="4010025" y="2849563"/>
          <p14:tracePt t="65031" x="4027488" y="2822575"/>
          <p14:tracePt t="65049" x="4044950" y="2813050"/>
          <p14:tracePt t="65066" x="4054475" y="2803525"/>
          <p14:tracePt t="65082" x="4062413" y="2786063"/>
          <p14:tracePt t="65098" x="4071938" y="2778125"/>
          <p14:tracePt t="65115" x="4081463" y="2751138"/>
          <p14:tracePt t="65131" x="4081463" y="2724150"/>
          <p14:tracePt t="65148" x="4071938" y="2687638"/>
          <p14:tracePt t="65165" x="4037013" y="2608263"/>
          <p14:tracePt t="65182" x="4010025" y="2589213"/>
          <p14:tracePt t="65198" x="3983038" y="2571750"/>
          <p14:tracePt t="65215" x="3965575" y="2563813"/>
          <p14:tracePt t="65231" x="3956050" y="2563813"/>
          <p14:tracePt t="65248" x="3946525" y="2563813"/>
          <p14:tracePt t="65264" x="3938588" y="2563813"/>
          <p14:tracePt t="65284" x="3911600" y="2563813"/>
          <p14:tracePt t="65300" x="3902075" y="2581275"/>
          <p14:tracePt t="65317" x="3875088" y="2608263"/>
          <p14:tracePt t="65332" x="3867150" y="2652713"/>
          <p14:tracePt t="65348" x="3848100" y="2679700"/>
          <p14:tracePt t="65365" x="3830638" y="2706688"/>
          <p14:tracePt t="65381" x="3830638" y="2724150"/>
          <p14:tracePt t="65398" x="3840163" y="2741613"/>
          <p14:tracePt t="65415" x="3857625" y="2759075"/>
          <p14:tracePt t="65431" x="3875088" y="2778125"/>
          <p14:tracePt t="65448" x="3884613" y="2786063"/>
          <p14:tracePt t="65464" x="3902075" y="2786063"/>
          <p14:tracePt t="65481" x="3911600" y="2786063"/>
          <p14:tracePt t="65497" x="3938588" y="2786063"/>
          <p14:tracePt t="65514" x="3956050" y="2786063"/>
          <p14:tracePt t="65531" x="3983038" y="2786063"/>
          <p14:tracePt t="65547" x="4037013" y="2795588"/>
          <p14:tracePt t="65565" x="4062413" y="2795588"/>
          <p14:tracePt t="65582" x="4081463" y="2803525"/>
          <p14:tracePt t="65598" x="4098925" y="2803525"/>
          <p14:tracePt t="65615" x="4108450" y="2813050"/>
          <p14:tracePt t="65631" x="4133850" y="2813050"/>
          <p14:tracePt t="65648" x="4143375" y="2830513"/>
          <p14:tracePt t="65665" x="4160838" y="2840038"/>
          <p14:tracePt t="65681" x="4179888" y="2857500"/>
          <p14:tracePt t="65698" x="4187825" y="2857500"/>
          <p14:tracePt t="65716" x="4197350" y="2867025"/>
          <p14:tracePt t="65731" x="4197350" y="2874963"/>
          <p14:tracePt t="65748" x="4205288" y="2874963"/>
          <p14:tracePt t="65765" x="4214813" y="2874963"/>
          <p14:tracePt t="65781" x="4224338" y="2884488"/>
          <p14:tracePt t="65798" x="4241800" y="2884488"/>
          <p14:tracePt t="65894" x="4251325" y="2884488"/>
          <p14:tracePt t="65902" x="4259263" y="2894013"/>
          <p14:tracePt t="65918" x="4268788" y="2894013"/>
          <p14:tracePt t="65932" x="4276725" y="2894013"/>
          <p14:tracePt t="66064" x="4295775" y="2894013"/>
          <p14:tracePt t="66081" x="4313238" y="2894013"/>
          <p14:tracePt t="66098" x="4322763" y="2894013"/>
          <p14:tracePt t="66114" x="4340225" y="2894013"/>
          <p14:tracePt t="66131" x="4367213" y="2894013"/>
          <p14:tracePt t="66148" x="4394200" y="2894013"/>
          <p14:tracePt t="66165" x="4419600" y="2894013"/>
          <p14:tracePt t="66181" x="4429125" y="2901950"/>
          <p14:tracePt t="66198" x="4446588" y="2901950"/>
          <p14:tracePt t="66231" x="4465638" y="2901950"/>
          <p14:tracePt t="66264" x="4473575" y="2901950"/>
          <p14:tracePt t="66297" x="4483100" y="2901950"/>
          <p14:tracePt t="66314" x="4491038" y="2901950"/>
          <p14:tracePt t="66331" x="4510088" y="2901950"/>
          <p14:tracePt t="66347" x="4518025" y="2901950"/>
          <p14:tracePt t="66364" x="4537075" y="2901950"/>
          <p14:tracePt t="66381" x="4545013" y="2901950"/>
          <p14:tracePt t="66398" x="4562475" y="2901950"/>
          <p14:tracePt t="66415" x="4581525" y="2901950"/>
          <p14:tracePt t="66431" x="4598988" y="2901950"/>
          <p14:tracePt t="66481" x="4589463" y="2901950"/>
          <p14:tracePt t="66544" x="4572000" y="2901950"/>
          <p14:tracePt t="66560" x="4545013" y="2901950"/>
          <p14:tracePt t="66567" x="4510088" y="2901950"/>
          <p14:tracePt t="66582" x="4491038" y="2901950"/>
          <p14:tracePt t="66598" x="4473575" y="2901950"/>
          <p14:tracePt t="66615" x="4456113" y="2894013"/>
          <p14:tracePt t="66632" x="4438650" y="2894013"/>
          <p14:tracePt t="66648" x="4394200" y="2894013"/>
          <p14:tracePt t="66665" x="4340225" y="2894013"/>
          <p14:tracePt t="66681" x="4286250" y="2894013"/>
          <p14:tracePt t="66699" x="4205288" y="2884488"/>
          <p14:tracePt t="66716" x="4143375" y="2884488"/>
          <p14:tracePt t="66732" x="4098925" y="2884488"/>
          <p14:tracePt t="66748" x="4081463" y="2884488"/>
          <p14:tracePt t="66781" x="4081463" y="2874963"/>
          <p14:tracePt t="66817" x="4089400" y="2867025"/>
          <p14:tracePt t="66825" x="4098925" y="2867025"/>
          <p14:tracePt t="66839" x="4108450" y="2867025"/>
          <p14:tracePt t="66855" x="4116388" y="2857500"/>
          <p14:tracePt t="66864" x="4160838" y="2857500"/>
          <p14:tracePt t="66881" x="4259263" y="2867025"/>
          <p14:tracePt t="66897" x="4384675" y="2884488"/>
          <p14:tracePt t="66914" x="4510088" y="2894013"/>
          <p14:tracePt t="66931" x="4608513" y="2894013"/>
          <p14:tracePt t="66947" x="4714875" y="2894013"/>
          <p14:tracePt t="66966" x="4759325" y="2884488"/>
          <p14:tracePt t="66982" x="4803775" y="2874963"/>
          <p14:tracePt t="66998" x="4830763" y="2874963"/>
          <p14:tracePt t="67015" x="4857750" y="2867025"/>
          <p14:tracePt t="67032" x="4875213" y="2867025"/>
          <p14:tracePt t="67049" x="4911725" y="2867025"/>
          <p14:tracePt t="67066" x="4929188" y="2867025"/>
          <p14:tracePt t="67082" x="4946650" y="2867025"/>
          <p14:tracePt t="67099" x="4956175" y="2867025"/>
          <p14:tracePt t="67115" x="4983163" y="2867025"/>
          <p14:tracePt t="67132" x="4992688" y="2867025"/>
          <p14:tracePt t="67148" x="5000625" y="2867025"/>
          <p14:tracePt t="67165" x="5018088" y="2867025"/>
          <p14:tracePt t="67181" x="5027613" y="2874963"/>
          <p14:tracePt t="67199" x="5045075" y="2884488"/>
          <p14:tracePt t="67216" x="5064125" y="2884488"/>
          <p14:tracePt t="67232" x="5081588" y="2901950"/>
          <p14:tracePt t="67248" x="5116513" y="2921000"/>
          <p14:tracePt t="67265" x="5143500" y="2928938"/>
          <p14:tracePt t="67281" x="5160963" y="2946400"/>
          <p14:tracePt t="67299" x="5170488" y="2946400"/>
          <p14:tracePt t="67316" x="5170488" y="2938463"/>
          <p14:tracePt t="67388" x="5160963" y="2938463"/>
          <p14:tracePt t="67396" x="5153025" y="2938463"/>
          <p14:tracePt t="67404" x="5143500" y="2928938"/>
          <p14:tracePt t="67415" x="5135563" y="2921000"/>
          <p14:tracePt t="67432" x="5126038" y="2901950"/>
          <p14:tracePt t="67450" x="5108575" y="2884488"/>
          <p14:tracePt t="67467" x="5099050" y="2874963"/>
          <p14:tracePt t="67482" x="5099050" y="2867025"/>
          <p14:tracePt t="67515" x="5089525" y="2857500"/>
          <p14:tracePt t="67536" x="5081588" y="2849563"/>
          <p14:tracePt t="67548" x="5072063" y="2849563"/>
          <p14:tracePt t="67568" x="5064125" y="2840038"/>
          <p14:tracePt t="67581" x="5064125" y="2830513"/>
          <p14:tracePt t="67598" x="5054600" y="2830513"/>
          <p14:tracePt t="67702" x="5054600" y="2840038"/>
          <p14:tracePt t="67818" x="5054600" y="2849563"/>
          <p14:tracePt t="67826" x="5054600" y="2857500"/>
          <p14:tracePt t="67842" x="5054600" y="2867025"/>
          <p14:tracePt t="67850" x="5054600" y="2874963"/>
          <p14:tracePt t="67865" x="5054600" y="2867025"/>
          <p14:tracePt t="68046" x="5054600" y="2857500"/>
          <p14:tracePt t="68053" x="5054600" y="2840038"/>
          <p14:tracePt t="68065" x="5064125" y="2813050"/>
          <p14:tracePt t="68081" x="5072063" y="2795588"/>
          <p14:tracePt t="68099" x="5072063" y="2778125"/>
          <p14:tracePt t="68117" x="5081588" y="2768600"/>
          <p14:tracePt t="68148" x="5081588" y="2778125"/>
          <p14:tracePt t="68226" x="5072063" y="2786063"/>
          <p14:tracePt t="68233" x="5064125" y="2830513"/>
          <p14:tracePt t="68249" x="5064125" y="2857500"/>
          <p14:tracePt t="68265" x="5064125" y="2867025"/>
          <p14:tracePt t="68281" x="5064125" y="2874963"/>
          <p14:tracePt t="68299" x="5064125" y="2884488"/>
          <p14:tracePt t="68316" x="5064125" y="2894013"/>
          <p14:tracePt t="68332" x="5064125" y="2884488"/>
          <p14:tracePt t="68460" x="5064125" y="2867025"/>
          <p14:tracePt t="68468" x="5064125" y="2857500"/>
          <p14:tracePt t="68482" x="5064125" y="2803525"/>
          <p14:tracePt t="68499" x="5064125" y="2778125"/>
          <p14:tracePt t="68515" x="5064125" y="2759075"/>
          <p14:tracePt t="68532" x="5054600" y="2759075"/>
          <p14:tracePt t="68566" x="5045075" y="2768600"/>
          <p14:tracePt t="68632" x="5045075" y="2778125"/>
          <p14:tracePt t="68640" x="5037138" y="2786063"/>
          <p14:tracePt t="68656" x="5037138" y="2795588"/>
          <p14:tracePt t="68665" x="5037138" y="2803525"/>
          <p14:tracePt t="68682" x="5037138" y="2822575"/>
          <p14:tracePt t="68698" x="5027613" y="2849563"/>
          <p14:tracePt t="68715" x="5018088" y="2867025"/>
          <p14:tracePt t="68732" x="5018088" y="2884488"/>
          <p14:tracePt t="68750" x="5018088" y="2894013"/>
          <p14:tracePt t="68765" x="5018088" y="2901950"/>
          <p14:tracePt t="68798" x="5018088" y="2894013"/>
          <p14:tracePt t="68874" x="5018088" y="2884488"/>
          <p14:tracePt t="68882" x="5027613" y="2867025"/>
          <p14:tracePt t="68899" x="5037138" y="2849563"/>
          <p14:tracePt t="68915" x="5045075" y="2830513"/>
          <p14:tracePt t="68932" x="5045075" y="2822575"/>
          <p14:tracePt t="68948" x="5045075" y="2813050"/>
          <p14:tracePt t="68965" x="5045075" y="2803525"/>
          <p14:tracePt t="68982" x="5045075" y="2813050"/>
          <p14:tracePt t="69140" x="5037138" y="2813050"/>
          <p14:tracePt t="69288" x="5027613" y="2822575"/>
          <p14:tracePt t="69304" x="4992688" y="2830513"/>
          <p14:tracePt t="69312" x="4956175" y="2830513"/>
          <p14:tracePt t="69320" x="4894263" y="2857500"/>
          <p14:tracePt t="69332" x="4705350" y="2894013"/>
          <p14:tracePt t="69350" x="4500563" y="2911475"/>
          <p14:tracePt t="69366" x="4214813" y="2928938"/>
          <p14:tracePt t="69382" x="4037013" y="2921000"/>
          <p14:tracePt t="69399" x="3911600" y="2921000"/>
          <p14:tracePt t="69415" x="3813175" y="2911475"/>
          <p14:tracePt t="69432" x="3751263" y="2911475"/>
          <p14:tracePt t="69449" x="3679825" y="2911475"/>
          <p14:tracePt t="69465" x="3625850" y="2928938"/>
          <p14:tracePt t="69482" x="3554413" y="2946400"/>
          <p14:tracePt t="69499" x="3482975" y="2955925"/>
          <p14:tracePt t="69517" x="3411538" y="2965450"/>
          <p14:tracePt t="69533" x="3348038" y="2973388"/>
          <p14:tracePt t="69549" x="3276600" y="2973388"/>
          <p14:tracePt t="69566" x="3232150" y="2973388"/>
          <p14:tracePt t="69581" x="3214688" y="2965450"/>
          <p14:tracePt t="69599" x="3197225" y="2955925"/>
          <p14:tracePt t="69615" x="3197225" y="2946400"/>
          <p14:tracePt t="69648" x="3197225" y="2938463"/>
          <p14:tracePt t="69679" x="3197225" y="2928938"/>
          <p14:tracePt t="69695" x="3205163" y="2921000"/>
          <p14:tracePt t="69758" x="3214688" y="2911475"/>
          <p14:tracePt t="70408" x="3232150" y="2894013"/>
          <p14:tracePt t="70416" x="3259138" y="2867025"/>
          <p14:tracePt t="70432" x="3295650" y="2840038"/>
          <p14:tracePt t="70449" x="3313113" y="2830513"/>
          <p14:tracePt t="70465" x="3330575" y="2813050"/>
          <p14:tracePt t="70482" x="3340100" y="2803525"/>
          <p14:tracePt t="70499" x="3348038" y="2786063"/>
          <p14:tracePt t="70516" x="3348038" y="2768600"/>
          <p14:tracePt t="70533" x="3348038" y="2759075"/>
          <p14:tracePt t="70549" x="3303588" y="2706688"/>
          <p14:tracePt t="70566" x="3241675" y="2652713"/>
          <p14:tracePt t="70582" x="3187700" y="2598738"/>
          <p14:tracePt t="70599" x="3125788" y="2544763"/>
          <p14:tracePt t="70616" x="3071813" y="2517775"/>
          <p14:tracePt t="70632" x="3062288" y="2509838"/>
          <p14:tracePt t="70649" x="3054350" y="2509838"/>
          <p14:tracePt t="70667" x="3044825" y="2509838"/>
          <p14:tracePt t="70688" x="3036888" y="2509838"/>
          <p14:tracePt t="70698" x="3027363" y="2527300"/>
          <p14:tracePt t="70715" x="3009900" y="2554288"/>
          <p14:tracePt t="70732" x="2973388" y="2608263"/>
          <p14:tracePt t="70749" x="2946400" y="2679700"/>
          <p14:tracePt t="70766" x="2946400" y="2724150"/>
          <p14:tracePt t="70783" x="2955925" y="2778125"/>
          <p14:tracePt t="70799" x="3000375" y="2813050"/>
          <p14:tracePt t="70818" x="3036888" y="2822575"/>
          <p14:tracePt t="70832" x="3089275" y="2840038"/>
          <p14:tracePt t="70849" x="3133725" y="2849563"/>
          <p14:tracePt t="70866" x="3197225" y="2857500"/>
          <p14:tracePt t="70882" x="3259138" y="2867025"/>
          <p14:tracePt t="70899" x="3375025" y="2849563"/>
          <p14:tracePt t="70917" x="3455988" y="2830513"/>
          <p14:tracePt t="70933" x="3527425" y="2813050"/>
          <p14:tracePt t="70949" x="3581400" y="2795588"/>
          <p14:tracePt t="70965" x="3598863" y="2786063"/>
          <p14:tracePt t="70982" x="3598863" y="2768600"/>
          <p14:tracePt t="70999" x="3616325" y="2751138"/>
          <p14:tracePt t="71015" x="3616325" y="2687638"/>
          <p14:tracePt t="71033" x="3616325" y="2643188"/>
          <p14:tracePt t="71049" x="3616325" y="2589213"/>
          <p14:tracePt t="71066" x="3616325" y="2544763"/>
          <p14:tracePt t="71082" x="3581400" y="2500313"/>
          <p14:tracePt t="71099" x="3544888" y="2473325"/>
          <p14:tracePt t="71115" x="3517900" y="2455863"/>
          <p14:tracePt t="71132" x="3500438" y="2438400"/>
          <p14:tracePt t="71149" x="3465513" y="2428875"/>
          <p14:tracePt t="71166" x="3429000" y="2428875"/>
          <p14:tracePt t="71183" x="3384550" y="2438400"/>
          <p14:tracePt t="71199" x="3330575" y="2455863"/>
          <p14:tracePt t="71215" x="3276600" y="2473325"/>
          <p14:tracePt t="71232" x="3224213" y="2492375"/>
          <p14:tracePt t="71249" x="3179763" y="2509838"/>
          <p14:tracePt t="71265" x="3160713" y="2517775"/>
          <p14:tracePt t="71282" x="3133725" y="2554288"/>
          <p14:tracePt t="71299" x="3116263" y="2608263"/>
          <p14:tracePt t="71318" x="3108325" y="2635250"/>
          <p14:tracePt t="71332" x="3089275" y="2660650"/>
          <p14:tracePt t="71349" x="3081338" y="2697163"/>
          <p14:tracePt t="71365" x="3071813" y="2732088"/>
          <p14:tracePt t="71382" x="3071813" y="2786063"/>
          <p14:tracePt t="71399" x="3071813" y="2813050"/>
          <p14:tracePt t="71417" x="3081338" y="2840038"/>
          <p14:tracePt t="71434" x="3098800" y="2849563"/>
          <p14:tracePt t="71449" x="3125788" y="2857500"/>
          <p14:tracePt t="71465" x="3143250" y="2867025"/>
          <p14:tracePt t="71482" x="3170238" y="2867025"/>
          <p14:tracePt t="71499" x="3214688" y="2867025"/>
          <p14:tracePt t="71515" x="3251200" y="2857500"/>
          <p14:tracePt t="71533" x="3313113" y="2830513"/>
          <p14:tracePt t="71549" x="3367088" y="2813050"/>
          <p14:tracePt t="71565" x="3375025" y="2803525"/>
          <p14:tracePt t="71581" x="3384550" y="2795588"/>
          <p14:tracePt t="71598" x="3394075" y="2786063"/>
          <p14:tracePt t="71615" x="3394075" y="2778125"/>
          <p14:tracePt t="71632" x="3394075" y="2768600"/>
          <p14:tracePt t="71649" x="3394075" y="2751138"/>
          <p14:tracePt t="71667" x="3394075" y="2741613"/>
          <p14:tracePt t="71683" x="3394075" y="2724150"/>
          <p14:tracePt t="71699" x="3384550" y="2724150"/>
          <p14:tracePt t="72067" x="3384550" y="2741613"/>
          <p14:tracePt t="72082" x="3384550" y="2759075"/>
          <p14:tracePt t="72099" x="3384550" y="2768600"/>
          <p14:tracePt t="72115" x="3394075" y="2786063"/>
          <p14:tracePt t="72132" x="3394075" y="2803525"/>
          <p14:tracePt t="72149" x="3402013" y="2822575"/>
          <p14:tracePt t="72167" x="3411538" y="2840038"/>
          <p14:tracePt t="72183" x="3419475" y="2867025"/>
          <p14:tracePt t="72199" x="3419475" y="2894013"/>
          <p14:tracePt t="72215" x="3429000" y="2901950"/>
          <p14:tracePt t="72282" x="3438525" y="2901950"/>
          <p14:tracePt t="72299" x="3490913" y="2884488"/>
          <p14:tracePt t="72316" x="3571875" y="2867025"/>
          <p14:tracePt t="72333" x="3670300" y="2857500"/>
          <p14:tracePt t="72349" x="3759200" y="2830513"/>
          <p14:tracePt t="72366" x="3875088" y="2822575"/>
          <p14:tracePt t="72382" x="3938588" y="2822575"/>
          <p14:tracePt t="72386" x="3956050" y="2822575"/>
          <p14:tracePt t="72399" x="3983038" y="2822575"/>
          <p14:tracePt t="72432" x="3983038" y="2813050"/>
          <p14:tracePt t="72527" x="3983038" y="2795588"/>
          <p14:tracePt t="72535" x="3983038" y="2768600"/>
          <p14:tracePt t="72549" x="3946525" y="2660650"/>
          <p14:tracePt t="72567" x="3875088" y="2581275"/>
          <p14:tracePt t="72583" x="3803650" y="2500313"/>
          <p14:tracePt t="72599" x="3705225" y="2420938"/>
          <p14:tracePt t="72615" x="3562350" y="2349500"/>
          <p14:tracePt t="72632" x="3384550" y="2312988"/>
          <p14:tracePt t="72650" x="3205163" y="2312988"/>
          <p14:tracePt t="72666" x="3017838" y="2330450"/>
          <p14:tracePt t="72682" x="2813050" y="2357438"/>
          <p14:tracePt t="72699" x="2768600" y="2357438"/>
          <p14:tracePt t="72716" x="2759075" y="2366963"/>
          <p14:tracePt t="72732" x="2741613" y="2384425"/>
          <p14:tracePt t="72749" x="2732088" y="2393950"/>
          <p14:tracePt t="72766" x="2697163" y="2420938"/>
          <p14:tracePt t="72783" x="2679700" y="2446338"/>
          <p14:tracePt t="72800" x="2652713" y="2492375"/>
          <p14:tracePt t="72819" x="2633663" y="2527300"/>
          <p14:tracePt t="72833" x="2616200" y="2581275"/>
          <p14:tracePt t="72849" x="2608263" y="2635250"/>
          <p14:tracePt t="72866" x="2598738" y="2706688"/>
          <p14:tracePt t="72882" x="2598738" y="2768600"/>
          <p14:tracePt t="72899" x="2616200" y="2822575"/>
          <p14:tracePt t="72916" x="2652713" y="2849563"/>
          <p14:tracePt t="72933" x="2670175" y="2874963"/>
          <p14:tracePt t="72949" x="2714625" y="2894013"/>
          <p14:tracePt t="72966" x="2759075" y="2901950"/>
          <p14:tracePt t="72982" x="2813050" y="2911475"/>
          <p14:tracePt t="72999" x="2857500" y="2911475"/>
          <p14:tracePt t="73015" x="2901950" y="2911475"/>
          <p14:tracePt t="73033" x="2946400" y="2911475"/>
          <p14:tracePt t="73051" x="3027363" y="2911475"/>
          <p14:tracePt t="73068" x="3081338" y="2911475"/>
          <p14:tracePt t="73084" x="3152775" y="2921000"/>
          <p14:tracePt t="73099" x="3259138" y="2938463"/>
          <p14:tracePt t="73116" x="3384550" y="2965450"/>
          <p14:tracePt t="73132" x="3544888" y="2982913"/>
          <p14:tracePt t="73149" x="3724275" y="3009900"/>
          <p14:tracePt t="73166" x="3884613" y="3009900"/>
          <p14:tracePt t="73183" x="4037013" y="3009900"/>
          <p14:tracePt t="73200" x="4214813" y="2982913"/>
          <p14:tracePt t="73216" x="4276725" y="2965450"/>
          <p14:tracePt t="73232" x="4330700" y="2946400"/>
          <p14:tracePt t="73249" x="4375150" y="2938463"/>
          <p14:tracePt t="73266" x="4429125" y="2928938"/>
          <p14:tracePt t="73282" x="4473575" y="2921000"/>
          <p14:tracePt t="73300" x="4518025" y="2911475"/>
          <p14:tracePt t="73319" x="4545013" y="2901950"/>
          <p14:tracePt t="73334" x="4554538" y="2901950"/>
          <p14:tracePt t="73366" x="4572000" y="2894013"/>
          <p14:tracePt t="73427" x="4581525" y="2894013"/>
          <p14:tracePt t="73435" x="4589463" y="2894013"/>
          <p14:tracePt t="73449" x="4608513" y="2884488"/>
          <p14:tracePt t="73467" x="4643438" y="2884488"/>
          <p14:tracePt t="73482" x="4705350" y="2874963"/>
          <p14:tracePt t="73499" x="4786313" y="2874963"/>
          <p14:tracePt t="73516" x="4848225" y="2857500"/>
          <p14:tracePt t="73532" x="4902200" y="2840038"/>
          <p14:tracePt t="73550" x="4938713" y="2822575"/>
          <p14:tracePt t="73566" x="4973638" y="2803525"/>
          <p14:tracePt t="73583" x="4992688" y="2795588"/>
          <p14:tracePt t="73599" x="5010150" y="2768600"/>
          <p14:tracePt t="73616" x="5027613" y="2741613"/>
          <p14:tracePt t="73632" x="5045075" y="2697163"/>
          <p14:tracePt t="73649" x="5054600" y="2660650"/>
          <p14:tracePt t="73666" x="5072063" y="2625725"/>
          <p14:tracePt t="73682" x="5072063" y="2589213"/>
          <p14:tracePt t="73699" x="5081588" y="2563813"/>
          <p14:tracePt t="73717" x="5081588" y="2554288"/>
          <p14:tracePt t="73732" x="5081588" y="2536825"/>
          <p14:tracePt t="73749" x="5081588" y="2517775"/>
          <p14:tracePt t="73782" x="5072063" y="2517775"/>
          <p14:tracePt t="73841" x="5064125" y="2517775"/>
          <p14:tracePt t="73857" x="5054600" y="2527300"/>
          <p14:tracePt t="73873" x="5045075" y="2536825"/>
          <p14:tracePt t="73882" x="5037138" y="2544763"/>
          <p14:tracePt t="73899" x="5027613" y="2554288"/>
          <p14:tracePt t="73916" x="5018088" y="2581275"/>
          <p14:tracePt t="73933" x="5010150" y="2598738"/>
          <p14:tracePt t="73949" x="5010150" y="2652713"/>
          <p14:tracePt t="73967" x="5010150" y="2679700"/>
          <p14:tracePt t="73983" x="5027613" y="2706688"/>
          <p14:tracePt t="73999" x="5045075" y="2724150"/>
          <p14:tracePt t="74016" x="5045075" y="2741613"/>
          <p14:tracePt t="74032" x="5054600" y="2778125"/>
          <p14:tracePt t="74049" x="5064125" y="2822575"/>
          <p14:tracePt t="74066" x="5081588" y="2849563"/>
          <p14:tracePt t="74084" x="5089525" y="2857500"/>
          <p14:tracePt t="74099" x="5099050" y="2874963"/>
          <p14:tracePt t="74116" x="5099050" y="2884488"/>
          <p14:tracePt t="74133" x="5116513" y="2901950"/>
          <p14:tracePt t="74149" x="5126038" y="2911475"/>
          <p14:tracePt t="74166" x="5143500" y="2921000"/>
          <p14:tracePt t="74182" x="5143500" y="2938463"/>
          <p14:tracePt t="74199" x="5160963" y="2938463"/>
          <p14:tracePt t="74216" x="5180013" y="2938463"/>
          <p14:tracePt t="74233" x="5224463" y="2921000"/>
          <p14:tracePt t="74250" x="5259388" y="2884488"/>
          <p14:tracePt t="74266" x="5313363" y="2830513"/>
          <p14:tracePt t="74282" x="5340350" y="2778125"/>
          <p14:tracePt t="74299" x="5357813" y="2732088"/>
          <p14:tracePt t="74299" x="5357813" y="2706688"/>
          <p14:tracePt t="74319" x="5367338" y="2687638"/>
          <p14:tracePt t="74333" x="5384800" y="2616200"/>
          <p14:tracePt t="74349" x="5384800" y="2581275"/>
          <p14:tracePt t="74366" x="5384800" y="2544763"/>
          <p14:tracePt t="74382" x="5384800" y="2500313"/>
          <p14:tracePt t="74399" x="5367338" y="2455863"/>
          <p14:tracePt t="74416" x="5322888" y="2401888"/>
          <p14:tracePt t="74432" x="5268913" y="2374900"/>
          <p14:tracePt t="74450" x="5224463" y="2357438"/>
          <p14:tracePt t="74467" x="5214938" y="2357438"/>
          <p14:tracePt t="74483" x="5197475" y="2357438"/>
          <p14:tracePt t="74516" x="5187950" y="2357438"/>
          <p14:tracePt t="74532" x="5170488" y="2357438"/>
          <p14:tracePt t="74550" x="5153025" y="2357438"/>
          <p14:tracePt t="74567" x="5126038" y="2357438"/>
          <p14:tracePt t="74583" x="5089525" y="2366963"/>
          <p14:tracePt t="74599" x="5064125" y="2384425"/>
          <p14:tracePt t="74616" x="5045075" y="2401888"/>
          <p14:tracePt t="74632" x="5037138" y="2411413"/>
          <p14:tracePt t="74666" x="5037138" y="2438400"/>
          <p14:tracePt t="74683" x="5037138" y="2465388"/>
          <p14:tracePt t="74699" x="5037138" y="2527300"/>
          <p14:tracePt t="74717" x="5037138" y="2563813"/>
          <p14:tracePt t="74734" x="5045075" y="2608263"/>
          <p14:tracePt t="74750" x="5045075" y="2652713"/>
          <p14:tracePt t="74766" x="5064125" y="2687638"/>
          <p14:tracePt t="74782" x="5081588" y="2732088"/>
          <p14:tracePt t="74799" x="5099050" y="2778125"/>
          <p14:tracePt t="74799" x="5108575" y="2803525"/>
          <p14:tracePt t="74819" x="5116513" y="2822575"/>
          <p14:tracePt t="74833" x="5126038" y="2830513"/>
          <p14:tracePt t="74850" x="5153025" y="2849563"/>
          <p14:tracePt t="74866" x="5180013" y="2867025"/>
          <p14:tracePt t="74882" x="5207000" y="2874963"/>
          <p14:tracePt t="74899" x="5224463" y="2884488"/>
          <p14:tracePt t="74916" x="5241925" y="2884488"/>
          <p14:tracePt t="74933" x="5259388" y="2884488"/>
          <p14:tracePt t="74949" x="5286375" y="2874963"/>
          <p14:tracePt t="74967" x="5295900" y="2867025"/>
          <p14:tracePt t="74999" x="5303838" y="2849563"/>
          <p14:tracePt t="75016" x="5313363" y="2830513"/>
          <p14:tracePt t="75033" x="5313363" y="2813050"/>
          <p14:tracePt t="76516" x="5330825" y="2830513"/>
          <p14:tracePt t="76860" x="5367338" y="2849563"/>
          <p14:tracePt t="76869" x="5402263" y="2867025"/>
          <p14:tracePt t="76882" x="5680075" y="2849563"/>
          <p14:tracePt t="76899" x="5849938" y="2830513"/>
          <p14:tracePt t="76915" x="5929313" y="2830513"/>
          <p14:tracePt t="76933" x="5983288" y="2822575"/>
          <p14:tracePt t="76949" x="6072188" y="2778125"/>
          <p14:tracePt t="76983" x="6108700" y="2751138"/>
          <p14:tracePt t="76999" x="6153150" y="2724150"/>
          <p14:tracePt t="77017" x="6197600" y="2714625"/>
          <p14:tracePt t="77034" x="6251575" y="2706688"/>
          <p14:tracePt t="77050" x="6330950" y="2679700"/>
          <p14:tracePt t="77067" x="6375400" y="2660650"/>
          <p14:tracePt t="77083" x="6456363" y="2616200"/>
          <p14:tracePt t="77100" x="6518275" y="2571750"/>
          <p14:tracePt t="77116" x="6572250" y="2536825"/>
          <p14:tracePt t="77133" x="6589713" y="2527300"/>
          <p14:tracePt t="77149" x="6643688" y="2492375"/>
          <p14:tracePt t="77166" x="6724650" y="2438400"/>
          <p14:tracePt t="77183" x="6751638" y="2401888"/>
          <p14:tracePt t="77199" x="6759575" y="2393950"/>
          <p14:tracePt t="77216" x="6778625" y="2366963"/>
          <p14:tracePt t="77233" x="6796088" y="2312988"/>
          <p14:tracePt t="77249" x="6804025" y="2268538"/>
          <p14:tracePt t="77266" x="6804025" y="2224088"/>
          <p14:tracePt t="77284" x="6804025" y="2206625"/>
          <p14:tracePt t="77318" x="6813550" y="2206625"/>
          <p14:tracePt t="77346" x="6823075" y="2197100"/>
          <p14:tracePt t="77354" x="6823075" y="2187575"/>
          <p14:tracePt t="77366" x="6813550" y="2187575"/>
          <p14:tracePt t="77612" x="6804025" y="2197100"/>
          <p14:tracePt t="77714" x="6796088" y="2197100"/>
          <p14:tracePt t="77722" x="6796088" y="2206625"/>
          <p14:tracePt t="77732" x="6786563" y="2214563"/>
          <p14:tracePt t="77750" x="6778625" y="2214563"/>
          <p14:tracePt t="77840" x="6769100" y="2214563"/>
          <p14:tracePt t="77854" x="6769100" y="2206625"/>
          <p14:tracePt t="77862" x="6759575" y="2206625"/>
          <p14:tracePt t="78042" x="6751638" y="2197100"/>
          <p14:tracePt t="78050" x="6707188" y="2170113"/>
          <p14:tracePt t="78066" x="6626225" y="2152650"/>
          <p14:tracePt t="78082" x="6527800" y="2135188"/>
          <p14:tracePt t="78099" x="6429375" y="2116138"/>
          <p14:tracePt t="78115" x="6367463" y="2116138"/>
          <p14:tracePt t="78133" x="6296025" y="2116138"/>
          <p14:tracePt t="78150" x="6251575" y="2116138"/>
          <p14:tracePt t="78167" x="6215063" y="2116138"/>
          <p14:tracePt t="78184" x="6170613" y="2135188"/>
          <p14:tracePt t="78200" x="6126163" y="2143125"/>
          <p14:tracePt t="78216" x="6064250" y="2152650"/>
          <p14:tracePt t="78233" x="5983288" y="2170113"/>
          <p14:tracePt t="78250" x="5857875" y="2197100"/>
          <p14:tracePt t="78266" x="5626100" y="2251075"/>
          <p14:tracePt t="78284" x="5500688" y="2268538"/>
          <p14:tracePt t="78300" x="5394325" y="2295525"/>
          <p14:tracePt t="78318" x="5303838" y="2312988"/>
          <p14:tracePt t="78333" x="5214938" y="2349500"/>
          <p14:tracePt t="78350" x="5116513" y="2374900"/>
          <p14:tracePt t="78366" x="5000625" y="2428875"/>
          <p14:tracePt t="78383" x="4875213" y="2473325"/>
          <p14:tracePt t="78400" x="4751388" y="2492375"/>
          <p14:tracePt t="78417" x="4589463" y="2536825"/>
          <p14:tracePt t="78434" x="4446588" y="2589213"/>
          <p14:tracePt t="78450" x="4268788" y="2660650"/>
          <p14:tracePt t="78466" x="4089400" y="2706688"/>
          <p14:tracePt t="78483" x="3919538" y="2732088"/>
          <p14:tracePt t="78500" x="3803650" y="2751138"/>
          <p14:tracePt t="78516" x="3724275" y="2751138"/>
          <p14:tracePt t="78533" x="3625850" y="2768600"/>
          <p14:tracePt t="78551" x="3571875" y="2778125"/>
          <p14:tracePt t="78567" x="3482975" y="2795588"/>
          <p14:tracePt t="78583" x="3375025" y="2795588"/>
          <p14:tracePt t="78600" x="3268663" y="2795588"/>
          <p14:tracePt t="78616" x="3152775" y="2795588"/>
          <p14:tracePt t="78633" x="2990850" y="2768600"/>
          <p14:tracePt t="78651" x="2813050" y="2759075"/>
          <p14:tracePt t="78668" x="2517775" y="2759075"/>
          <p14:tracePt t="78684" x="2303463" y="2768600"/>
          <p14:tracePt t="78700" x="2133600" y="2759075"/>
          <p14:tracePt t="78717" x="2027238" y="2741613"/>
          <p14:tracePt t="78733" x="1965325" y="2724150"/>
          <p14:tracePt t="78750" x="1928813" y="2706688"/>
          <p14:tracePt t="78766" x="1874838" y="2687638"/>
          <p14:tracePt t="78784" x="1830388" y="2670175"/>
          <p14:tracePt t="78800" x="1768475" y="2652713"/>
          <p14:tracePt t="78819" x="1714500" y="2643188"/>
          <p14:tracePt t="78834" x="1670050" y="2635250"/>
          <p14:tracePt t="78850" x="1616075" y="2616200"/>
          <p14:tracePt t="78867" x="1571625" y="2598738"/>
          <p14:tracePt t="78884" x="1544638" y="2589213"/>
          <p14:tracePt t="78900" x="1517650" y="2581275"/>
          <p14:tracePt t="78917" x="1500188" y="2581275"/>
          <p14:tracePt t="78934" x="1490663" y="2571750"/>
          <p14:tracePt t="78950" x="1482725" y="2571750"/>
          <p14:tracePt t="78966" x="1455738" y="2563813"/>
          <p14:tracePt t="78983" x="1446213" y="2563813"/>
          <p14:tracePt t="79000" x="1428750" y="2554288"/>
          <p14:tracePt t="79016" x="1419225" y="2544763"/>
          <p14:tracePt t="79050" x="1428750" y="2536825"/>
          <p14:tracePt t="79319" x="1438275" y="2527300"/>
          <p14:tracePt t="79334" x="1455738" y="2517775"/>
          <p14:tracePt t="79340" x="1465263" y="2517775"/>
          <p14:tracePt t="79356" x="1473200" y="2509838"/>
          <p14:tracePt t="79366" x="1473200" y="2500313"/>
          <p14:tracePt t="79383" x="1490663" y="2492375"/>
          <p14:tracePt t="79400" x="1517650" y="2482850"/>
          <p14:tracePt t="79416" x="1581150" y="2455863"/>
          <p14:tracePt t="79434" x="1633538" y="2428875"/>
          <p14:tracePt t="79450" x="1670050" y="2411413"/>
          <p14:tracePt t="79467" x="1679575" y="2411413"/>
          <p14:tracePt t="79500" x="1687513" y="2411413"/>
          <p14:tracePt t="79700" x="1697038" y="2411413"/>
          <p14:tracePt t="79786" x="1704975" y="2411413"/>
          <p14:tracePt t="79794" x="1714500" y="2411413"/>
          <p14:tracePt t="79810" x="1724025" y="2411413"/>
          <p14:tracePt t="79842" x="1731963" y="2411413"/>
          <p14:tracePt t="79851" x="1741488" y="2420938"/>
          <p14:tracePt t="79888" x="1751013" y="2420938"/>
          <p14:tracePt t="79904" x="1758950" y="2420938"/>
          <p14:tracePt t="79912" x="1776413" y="2420938"/>
          <p14:tracePt t="79928" x="1785938" y="2420938"/>
          <p14:tracePt t="79942" x="1795463" y="2411413"/>
          <p14:tracePt t="79950" x="1803400" y="2411413"/>
          <p14:tracePt t="79966" x="1812925" y="2411413"/>
          <p14:tracePt t="80022" x="1822450" y="2411413"/>
          <p14:tracePt t="80030" x="1830388" y="2411413"/>
          <p14:tracePt t="80044" x="1839913" y="2411413"/>
          <p14:tracePt t="80053" x="1847850" y="2420938"/>
          <p14:tracePt t="80068" x="1874838" y="2428875"/>
          <p14:tracePt t="80084" x="1884363" y="2428875"/>
          <p14:tracePt t="80101" x="1893888" y="2428875"/>
          <p14:tracePt t="80116" x="1901825" y="2428875"/>
          <p14:tracePt t="80133" x="1911350" y="2428875"/>
          <p14:tracePt t="80194" x="1919288" y="2428875"/>
          <p14:tracePt t="80208" x="1928813" y="2428875"/>
          <p14:tracePt t="80218" x="1938338" y="2428875"/>
          <p14:tracePt t="80233" x="1946275" y="2428875"/>
          <p14:tracePt t="80249" x="1955800" y="2428875"/>
          <p14:tracePt t="80266" x="1965325" y="2428875"/>
          <p14:tracePt t="80282" x="1973263" y="2428875"/>
          <p14:tracePt t="80299" x="1982788" y="2428875"/>
          <p14:tracePt t="80299" x="1990725" y="2428875"/>
          <p14:tracePt t="80319" x="2009775" y="2428875"/>
          <p14:tracePt t="80334" x="2027238" y="2428875"/>
          <p14:tracePt t="80350" x="2036763" y="2428875"/>
          <p14:tracePt t="80367" x="2071688" y="2428875"/>
          <p14:tracePt t="80383" x="2116138" y="2428875"/>
          <p14:tracePt t="80400" x="2160588" y="2428875"/>
          <p14:tracePt t="80416" x="2214563" y="2428875"/>
          <p14:tracePt t="80433" x="2268538" y="2428875"/>
          <p14:tracePt t="80450" x="2312988" y="2428875"/>
          <p14:tracePt t="80467" x="2401888" y="2455863"/>
          <p14:tracePt t="80483" x="2446338" y="2473325"/>
          <p14:tracePt t="80500" x="2490788" y="2482850"/>
          <p14:tracePt t="80516" x="2509838" y="2492375"/>
          <p14:tracePt t="80533" x="2527300" y="2500313"/>
          <p14:tracePt t="80550" x="2544763" y="2500313"/>
          <p14:tracePt t="80568" x="2608263" y="2500313"/>
          <p14:tracePt t="80584" x="2660650" y="2500313"/>
          <p14:tracePt t="80601" x="2697163" y="2500313"/>
          <p14:tracePt t="80617" x="2724150" y="2500313"/>
          <p14:tracePt t="80633" x="2741613" y="2500313"/>
          <p14:tracePt t="80650" x="2776538" y="2500313"/>
          <p14:tracePt t="80666" x="2786063" y="2492375"/>
          <p14:tracePt t="80683" x="2803525" y="2492375"/>
          <p14:tracePt t="80700" x="2813050" y="2492375"/>
          <p14:tracePt t="80717" x="2830513" y="2492375"/>
          <p14:tracePt t="80733" x="2847975" y="2492375"/>
          <p14:tracePt t="80750" x="2857500" y="2492375"/>
          <p14:tracePt t="80766" x="2867025" y="2492375"/>
          <p14:tracePt t="80800" x="2874963" y="2492375"/>
          <p14:tracePt t="80842" x="2894013" y="2492375"/>
          <p14:tracePt t="80851" x="2928938" y="2473325"/>
          <p14:tracePt t="80867" x="2946400" y="2473325"/>
          <p14:tracePt t="80883" x="2955925" y="2473325"/>
          <p14:tracePt t="80917" x="2965450" y="2473325"/>
          <p14:tracePt t="80952" x="2973388" y="2473325"/>
          <p14:tracePt t="80960" x="2973388" y="2465388"/>
          <p14:tracePt t="80968" x="2982913" y="2465388"/>
          <p14:tracePt t="80984" x="3000375" y="2465388"/>
          <p14:tracePt t="81000" x="3009900" y="2455863"/>
          <p14:tracePt t="81016" x="3036888" y="2446338"/>
          <p14:tracePt t="81033" x="3089275" y="2438400"/>
          <p14:tracePt t="81050" x="3133725" y="2428875"/>
          <p14:tracePt t="81066" x="3179763" y="2428875"/>
          <p14:tracePt t="81083" x="3197225" y="2428875"/>
          <p14:tracePt t="81100" x="3214688" y="2438400"/>
          <p14:tracePt t="81116" x="3224213" y="2446338"/>
          <p14:tracePt t="81133" x="3232150" y="2446338"/>
          <p14:tracePt t="81150" x="3241675" y="2455863"/>
          <p14:tracePt t="81167" x="3259138" y="2455863"/>
          <p14:tracePt t="81183" x="3268663" y="2465388"/>
          <p14:tracePt t="81200" x="3286125" y="2465388"/>
          <p14:tracePt t="81218" x="3303588" y="2473325"/>
          <p14:tracePt t="81235" x="3313113" y="2473325"/>
          <p14:tracePt t="81250" x="3330575" y="2482850"/>
          <p14:tracePt t="81267" x="3340100" y="2482850"/>
          <p14:tracePt t="81283" x="3348038" y="2482850"/>
          <p14:tracePt t="81300" x="3367088" y="2492375"/>
          <p14:tracePt t="81318" x="3375025" y="2492375"/>
          <p14:tracePt t="81334" x="3384550" y="2492375"/>
          <p14:tracePt t="81350" x="3402013" y="2492375"/>
          <p14:tracePt t="81367" x="3419475" y="2492375"/>
          <p14:tracePt t="81383" x="3429000" y="2492375"/>
          <p14:tracePt t="81400" x="3446463" y="2492375"/>
          <p14:tracePt t="81417" x="3465513" y="2492375"/>
          <p14:tracePt t="81433" x="3473450" y="2492375"/>
          <p14:tracePt t="81450" x="3490913" y="2492375"/>
          <p14:tracePt t="81467" x="3509963" y="2492375"/>
          <p14:tracePt t="81485" x="3517900" y="2492375"/>
          <p14:tracePt t="81501" x="3527425" y="2492375"/>
          <p14:tracePt t="81516" x="3544888" y="2492375"/>
          <p14:tracePt t="81533" x="3562350" y="2492375"/>
          <p14:tracePt t="81550" x="3581400" y="2492375"/>
          <p14:tracePt t="81567" x="3608388" y="2492375"/>
          <p14:tracePt t="81584" x="3660775" y="2492375"/>
          <p14:tracePt t="81601" x="3687763" y="2500313"/>
          <p14:tracePt t="81617" x="3732213" y="2500313"/>
          <p14:tracePt t="81633" x="3795713" y="2500313"/>
          <p14:tracePt t="81650" x="3857625" y="2500313"/>
          <p14:tracePt t="81667" x="3902075" y="2500313"/>
          <p14:tracePt t="81683" x="3946525" y="2500313"/>
          <p14:tracePt t="81700" x="3983038" y="2500313"/>
          <p14:tracePt t="81717" x="4054475" y="2500313"/>
          <p14:tracePt t="81734" x="4098925" y="2500313"/>
          <p14:tracePt t="81751" x="4170363" y="2482850"/>
          <p14:tracePt t="81767" x="4241800" y="2473325"/>
          <p14:tracePt t="81783" x="4322763" y="2473325"/>
          <p14:tracePt t="81800" x="4384675" y="2455863"/>
          <p14:tracePt t="81800" x="4419600" y="2455863"/>
          <p14:tracePt t="81820" x="4456113" y="2446338"/>
          <p14:tracePt t="81833" x="4527550" y="2438400"/>
          <p14:tracePt t="81850" x="4598988" y="2428875"/>
          <p14:tracePt t="81867" x="4633913" y="2428875"/>
          <p14:tracePt t="81883" x="4670425" y="2428875"/>
          <p14:tracePt t="81900" x="4697413" y="2428875"/>
          <p14:tracePt t="81917" x="4714875" y="2428875"/>
          <p14:tracePt t="81934" x="4724400" y="2428875"/>
          <p14:tracePt t="81950" x="4741863" y="2428875"/>
          <p14:tracePt t="81966" x="4759325" y="2428875"/>
          <p14:tracePt t="81985" x="4776788" y="2428875"/>
          <p14:tracePt t="82001" x="4795838" y="2428875"/>
          <p14:tracePt t="82018" x="4840288" y="2428875"/>
          <p14:tracePt t="82033" x="4894263" y="2428875"/>
          <p14:tracePt t="82050" x="4938713" y="2428875"/>
          <p14:tracePt t="82066" x="4983163" y="2420938"/>
          <p14:tracePt t="82083" x="4992688" y="2420938"/>
          <p14:tracePt t="82099" x="5000625" y="2420938"/>
          <p14:tracePt t="82116" x="5027613" y="2420938"/>
          <p14:tracePt t="82133" x="5037138" y="2428875"/>
          <p14:tracePt t="82149" x="5064125" y="2428875"/>
          <p14:tracePt t="82166" x="5089525" y="2428875"/>
          <p14:tracePt t="82184" x="5135563" y="2428875"/>
          <p14:tracePt t="82200" x="5160963" y="2438400"/>
          <p14:tracePt t="82217" x="5214938" y="2438400"/>
          <p14:tracePt t="82234" x="5241925" y="2438400"/>
          <p14:tracePt t="82251" x="5278438" y="2438400"/>
          <p14:tracePt t="82267" x="5322888" y="2438400"/>
          <p14:tracePt t="82284" x="5384800" y="2438400"/>
          <p14:tracePt t="82300" x="5456238" y="2438400"/>
          <p14:tracePt t="82300" x="5473700" y="2438400"/>
          <p14:tracePt t="82321" x="5500688" y="2438400"/>
          <p14:tracePt t="82333" x="5545138" y="2455863"/>
          <p14:tracePt t="82350" x="5589588" y="2465388"/>
          <p14:tracePt t="82367" x="5635625" y="2482850"/>
          <p14:tracePt t="82383" x="5653088" y="2492375"/>
          <p14:tracePt t="82400" x="5688013" y="2500313"/>
          <p14:tracePt t="82417" x="5751513" y="2509838"/>
          <p14:tracePt t="82433" x="5822950" y="2527300"/>
          <p14:tracePt t="82450" x="5884863" y="2544763"/>
          <p14:tracePt t="82467" x="5992813" y="2571750"/>
          <p14:tracePt t="82484" x="6064250" y="2589213"/>
          <p14:tracePt t="82501" x="6143625" y="2608263"/>
          <p14:tracePt t="82517" x="6197600" y="2625725"/>
          <p14:tracePt t="82534" x="6269038" y="2643188"/>
          <p14:tracePt t="82551" x="6340475" y="2660650"/>
          <p14:tracePt t="82568" x="6402388" y="2670175"/>
          <p14:tracePt t="82583" x="6465888" y="2670175"/>
          <p14:tracePt t="82600" x="6518275" y="2670175"/>
          <p14:tracePt t="82617" x="6599238" y="2670175"/>
          <p14:tracePt t="82634" x="6653213" y="2679700"/>
          <p14:tracePt t="82651" x="6715125" y="2687638"/>
          <p14:tracePt t="82667" x="6796088" y="2687638"/>
          <p14:tracePt t="82683" x="6894513" y="2687638"/>
          <p14:tracePt t="82700" x="7000875" y="2670175"/>
          <p14:tracePt t="82717" x="7188200" y="2635250"/>
          <p14:tracePt t="82735" x="7313613" y="2616200"/>
          <p14:tracePt t="82752" x="7412038" y="2598738"/>
          <p14:tracePt t="82767" x="7483475" y="2581275"/>
          <p14:tracePt t="82783" x="7537450" y="2571750"/>
          <p14:tracePt t="82800" x="7608888" y="2554288"/>
          <p14:tracePt t="82800" x="7643813" y="2544763"/>
          <p14:tracePt t="82820" x="7680325" y="2536825"/>
          <p14:tracePt t="82833" x="7759700" y="2517775"/>
          <p14:tracePt t="82850" x="7840663" y="2500313"/>
          <p14:tracePt t="82867" x="7974013" y="2473325"/>
          <p14:tracePt t="82885" x="8045450" y="2455863"/>
          <p14:tracePt t="82901" x="8089900" y="2438400"/>
          <p14:tracePt t="82917" x="8135938" y="2428875"/>
          <p14:tracePt t="82934" x="8161338" y="2420938"/>
          <p14:tracePt t="82951" x="8170863" y="2420938"/>
          <p14:tracePt t="82967" x="8180388" y="2420938"/>
          <p14:tracePt t="82985" x="8180388" y="2411413"/>
          <p14:tracePt t="83017" x="8180388" y="2401888"/>
          <p14:tracePt t="83071" x="8161338" y="2393950"/>
          <p14:tracePt t="83079" x="8143875" y="2384425"/>
          <p14:tracePt t="83087" x="8116888" y="2374900"/>
          <p14:tracePt t="83100" x="8045450" y="2357438"/>
          <p14:tracePt t="83117" x="7831138" y="2312988"/>
          <p14:tracePt t="83135" x="7661275" y="2268538"/>
          <p14:tracePt t="83151" x="7473950" y="2206625"/>
          <p14:tracePt t="83167" x="7259638" y="2170113"/>
          <p14:tracePt t="83183" x="7054850" y="2160588"/>
          <p14:tracePt t="83200" x="6858000" y="2160588"/>
          <p14:tracePt t="83217" x="6680200" y="2160588"/>
          <p14:tracePt t="83233" x="6438900" y="2160588"/>
          <p14:tracePt t="83251" x="6251575" y="2143125"/>
          <p14:tracePt t="83267" x="6054725" y="2116138"/>
          <p14:tracePt t="83283" x="5857875" y="2089150"/>
          <p14:tracePt t="83300" x="5653088" y="2071688"/>
          <p14:tracePt t="83319" x="5421313" y="2044700"/>
          <p14:tracePt t="83334" x="5187950" y="2009775"/>
          <p14:tracePt t="83350" x="4973638" y="1982788"/>
          <p14:tracePt t="83367" x="4643438" y="1955800"/>
          <p14:tracePt t="83385" x="4394200" y="1955800"/>
          <p14:tracePt t="83401" x="4062413" y="1965325"/>
          <p14:tracePt t="83417" x="3714750" y="1992313"/>
          <p14:tracePt t="83434" x="3357563" y="2017713"/>
          <p14:tracePt t="83450" x="3089275" y="2054225"/>
          <p14:tracePt t="83467" x="2894013" y="2081213"/>
          <p14:tracePt t="83484" x="2768600" y="2098675"/>
          <p14:tracePt t="83500" x="2625725" y="2125663"/>
          <p14:tracePt t="83517" x="2544763" y="2143125"/>
          <p14:tracePt t="83534" x="2428875" y="2160588"/>
          <p14:tracePt t="83550" x="2312988" y="2170113"/>
          <p14:tracePt t="83568" x="2160588" y="2170113"/>
          <p14:tracePt t="83584" x="2081213" y="2170113"/>
          <p14:tracePt t="83600" x="2009775" y="2160588"/>
          <p14:tracePt t="83617" x="1919288" y="2170113"/>
          <p14:tracePt t="83635" x="1822450" y="2197100"/>
          <p14:tracePt t="83651" x="1679575" y="2241550"/>
          <p14:tracePt t="83667" x="1536700" y="2286000"/>
          <p14:tracePt t="83684" x="1374775" y="2330450"/>
          <p14:tracePt t="83700" x="1268413" y="2357438"/>
          <p14:tracePt t="83717" x="1196975" y="2384425"/>
          <p14:tracePt t="83734" x="1152525" y="2401888"/>
          <p14:tracePt t="83750" x="1125538" y="2428875"/>
          <p14:tracePt t="83767" x="1116013" y="2438400"/>
          <p14:tracePt t="83783" x="1098550" y="2465388"/>
          <p14:tracePt t="83801" x="1081088" y="2509838"/>
          <p14:tracePt t="83820" x="1071563" y="2554288"/>
          <p14:tracePt t="83835" x="1054100" y="2598738"/>
          <p14:tracePt t="83851" x="1054100" y="2625725"/>
          <p14:tracePt t="83867" x="1054100" y="2687638"/>
          <p14:tracePt t="83885" x="1098550" y="2706688"/>
          <p14:tracePt t="83901" x="1143000" y="2724150"/>
          <p14:tracePt t="83917" x="1214438" y="2741613"/>
          <p14:tracePt t="83934" x="1268413" y="2759075"/>
          <p14:tracePt t="83951" x="1312863" y="2778125"/>
          <p14:tracePt t="83967" x="1339850" y="2795588"/>
          <p14:tracePt t="83984" x="1366838" y="2822575"/>
          <p14:tracePt t="84001" x="1428750" y="2840038"/>
          <p14:tracePt t="84017" x="1500188" y="2849563"/>
          <p14:tracePt t="84034" x="1616075" y="2849563"/>
          <p14:tracePt t="84051" x="1741488" y="2849563"/>
          <p14:tracePt t="84066" x="1830388" y="2849563"/>
          <p14:tracePt t="84083" x="1893888" y="2849563"/>
          <p14:tracePt t="84100" x="1928813" y="2857500"/>
          <p14:tracePt t="84116" x="1965325" y="2874963"/>
          <p14:tracePt t="84133" x="2036763" y="2874963"/>
          <p14:tracePt t="84151" x="2089150" y="2874963"/>
          <p14:tracePt t="84167" x="2152650" y="2874963"/>
          <p14:tracePt t="84184" x="2214563" y="2874963"/>
          <p14:tracePt t="84200" x="2268538" y="2874963"/>
          <p14:tracePt t="84217" x="2330450" y="2884488"/>
          <p14:tracePt t="84234" x="2393950" y="2884488"/>
          <p14:tracePt t="84251" x="2465388" y="2884488"/>
          <p14:tracePt t="84267" x="2544763" y="2867025"/>
          <p14:tracePt t="84285" x="2571750" y="2867025"/>
          <p14:tracePt t="84318" x="2571750" y="2857500"/>
          <p14:tracePt t="84377" x="2571750" y="2840038"/>
          <p14:tracePt t="84385" x="2554288" y="2778125"/>
          <p14:tracePt t="84402" x="2517775" y="2706688"/>
          <p14:tracePt t="84417" x="2482850" y="2643188"/>
          <p14:tracePt t="84434" x="2419350" y="2563813"/>
          <p14:tracePt t="84451" x="2339975" y="2492375"/>
          <p14:tracePt t="84467" x="2241550" y="2420938"/>
          <p14:tracePt t="84484" x="2143125" y="2357438"/>
          <p14:tracePt t="84500" x="2071688" y="2303463"/>
          <p14:tracePt t="84517" x="1982788" y="2259013"/>
          <p14:tracePt t="84535" x="1928813" y="2241550"/>
          <p14:tracePt t="84551" x="1884363" y="2224088"/>
          <p14:tracePt t="84568" x="1830388" y="2206625"/>
          <p14:tracePt t="84583" x="1785938" y="2206625"/>
          <p14:tracePt t="84600" x="1724025" y="2187575"/>
          <p14:tracePt t="84616" x="1679575" y="2179638"/>
          <p14:tracePt t="84633" x="1643063" y="2160588"/>
          <p14:tracePt t="84650" x="1633538" y="2160588"/>
          <p14:tracePt t="84683" x="1625600" y="2160588"/>
          <p14:tracePt t="84729" x="1616075" y="2179638"/>
          <p14:tracePt t="84745" x="1598613" y="2214563"/>
          <p14:tracePt t="84753" x="1562100" y="2268538"/>
          <p14:tracePt t="84767" x="1527175" y="2446338"/>
          <p14:tracePt t="84785" x="1500188" y="2554288"/>
          <p14:tracePt t="84801" x="1500188" y="2635250"/>
          <p14:tracePt t="84819" x="1500188" y="2714625"/>
          <p14:tracePt t="84834" x="1509713" y="2795588"/>
          <p14:tracePt t="84851" x="1527175" y="2874963"/>
          <p14:tracePt t="84867" x="1544638" y="2946400"/>
          <p14:tracePt t="84884" x="1562100" y="3017838"/>
          <p14:tracePt t="84902" x="1562100" y="3054350"/>
          <p14:tracePt t="84917" x="1571625" y="3071813"/>
          <p14:tracePt t="84934" x="1581150" y="3071813"/>
          <p14:tracePt t="84967" x="1598613" y="3054350"/>
          <p14:tracePt t="85027" x="1625600" y="3017838"/>
          <p14:tracePt t="85035" x="1704975" y="2884488"/>
          <p14:tracePt t="85052" x="1776413" y="2751138"/>
          <p14:tracePt t="85067" x="1866900" y="2635250"/>
          <p14:tracePt t="85084" x="1965325" y="2509838"/>
          <p14:tracePt t="85100" x="2098675" y="2374900"/>
          <p14:tracePt t="85117" x="2205038" y="2286000"/>
          <p14:tracePt t="85135" x="2322513" y="2214563"/>
          <p14:tracePt t="85152" x="2339975" y="2197100"/>
          <p14:tracePt t="85167" x="2347913" y="2187575"/>
          <p14:tracePt t="85184" x="2366963" y="2187575"/>
          <p14:tracePt t="85200" x="2384425" y="2170113"/>
          <p14:tracePt t="85217" x="2455863" y="2143125"/>
          <p14:tracePt t="85234" x="2527300" y="2125663"/>
          <p14:tracePt t="85250" x="2581275" y="2108200"/>
          <p14:tracePt t="85267" x="2616200" y="2098675"/>
          <p14:tracePt t="85285" x="2633663" y="2081213"/>
          <p14:tracePt t="85302" x="2652713" y="2071688"/>
          <p14:tracePt t="85319" x="2660650" y="2063750"/>
          <p14:tracePt t="85334" x="2679700" y="2054225"/>
          <p14:tracePt t="85351" x="2697163" y="2036763"/>
          <p14:tracePt t="85367" x="2705100" y="2027238"/>
          <p14:tracePt t="85384" x="2724150" y="2017713"/>
          <p14:tracePt t="85417" x="2724150" y="2044700"/>
          <p14:tracePt t="85473" x="2724150" y="2081213"/>
          <p14:tracePt t="85481" x="2724150" y="2125663"/>
          <p14:tracePt t="85489" x="2714625" y="2170113"/>
          <p14:tracePt t="85501" x="2670175" y="2278063"/>
          <p14:tracePt t="85517" x="2643188" y="2428875"/>
          <p14:tracePt t="85535" x="2633663" y="2500313"/>
          <p14:tracePt t="85552" x="2633663" y="2571750"/>
          <p14:tracePt t="85567" x="2643188" y="2616200"/>
          <p14:tracePt t="85583" x="2652713" y="2652713"/>
          <p14:tracePt t="85601" x="2652713" y="2706688"/>
          <p14:tracePt t="85617" x="2660650" y="2732088"/>
          <p14:tracePt t="85634" x="2660650" y="2741613"/>
          <p14:tracePt t="85650" x="2679700" y="2706688"/>
          <p14:tracePt t="85715" x="2697163" y="2670175"/>
          <p14:tracePt t="85723" x="2732088" y="2625725"/>
          <p14:tracePt t="85734" x="2786063" y="2554288"/>
          <p14:tracePt t="85751" x="2867025" y="2428875"/>
          <p14:tracePt t="85767" x="3017838" y="2268538"/>
          <p14:tracePt t="85785" x="3098800" y="2206625"/>
          <p14:tracePt t="85802" x="3143250" y="2160588"/>
          <p14:tracePt t="85820" x="3187700" y="2125663"/>
          <p14:tracePt t="85834" x="3214688" y="2108200"/>
          <p14:tracePt t="85851" x="3251200" y="2089150"/>
          <p14:tracePt t="85867" x="3286125" y="2089150"/>
          <p14:tracePt t="85884" x="3322638" y="2089150"/>
          <p14:tracePt t="85901" x="3375025" y="2089150"/>
          <p14:tracePt t="85917" x="3465513" y="2063750"/>
          <p14:tracePt t="85935" x="3527425" y="2044700"/>
          <p14:tracePt t="85951" x="3581400" y="2027238"/>
          <p14:tracePt t="85967" x="3652838" y="2009775"/>
          <p14:tracePt t="85984" x="3697288" y="1992313"/>
          <p14:tracePt t="86017" x="3705225" y="1992313"/>
          <p14:tracePt t="86034" x="3714750" y="1982788"/>
          <p14:tracePt t="86068" x="3724275" y="1973263"/>
          <p14:tracePt t="86075" x="3741738" y="1965325"/>
          <p14:tracePt t="86084" x="3759200" y="1955800"/>
          <p14:tracePt t="86101" x="3776663" y="1955800"/>
          <p14:tracePt t="86134" x="3786188" y="1965325"/>
          <p14:tracePt t="86169" x="3813175" y="1992313"/>
          <p14:tracePt t="86177" x="3830638" y="2044700"/>
          <p14:tracePt t="86186" x="3884613" y="2187575"/>
          <p14:tracePt t="86201" x="3911600" y="2357438"/>
          <p14:tracePt t="86217" x="3911600" y="2473325"/>
          <p14:tracePt t="86234" x="3911600" y="2554288"/>
          <p14:tracePt t="86251" x="3919538" y="2608263"/>
          <p14:tracePt t="86267" x="3929063" y="2660650"/>
          <p14:tracePt t="86285" x="3929063" y="2697163"/>
          <p14:tracePt t="86302" x="3929063" y="2706688"/>
          <p14:tracePt t="86319" x="3938588" y="2706688"/>
          <p14:tracePt t="86363" x="3956050" y="2670175"/>
          <p14:tracePt t="86380" x="3965575" y="2652713"/>
          <p14:tracePt t="86387" x="3973513" y="2625725"/>
          <p14:tracePt t="86401" x="4017963" y="2536825"/>
          <p14:tracePt t="86419" x="4054475" y="2492375"/>
          <p14:tracePt t="86435" x="4125913" y="2428875"/>
          <p14:tracePt t="86451" x="4205288" y="2349500"/>
          <p14:tracePt t="86467" x="4322763" y="2251075"/>
          <p14:tracePt t="86484" x="4456113" y="2152650"/>
          <p14:tracePt t="86501" x="4537075" y="2071688"/>
          <p14:tracePt t="86517" x="4589463" y="2017713"/>
          <p14:tracePt t="86534" x="4652963" y="1965325"/>
          <p14:tracePt t="86552" x="4660900" y="1955800"/>
          <p14:tracePt t="86568" x="4670425" y="1946275"/>
          <p14:tracePt t="86601" x="4679950" y="1946275"/>
          <p14:tracePt t="86617" x="4697413" y="1946275"/>
          <p14:tracePt t="86637" x="4714875" y="1946275"/>
          <p14:tracePt t="86651" x="4786313" y="1928813"/>
          <p14:tracePt t="86667" x="4894263" y="1901825"/>
          <p14:tracePt t="86685" x="4938713" y="1893888"/>
          <p14:tracePt t="86702" x="4965700" y="1901825"/>
          <p14:tracePt t="86717" x="4992688" y="1911350"/>
          <p14:tracePt t="86734" x="5000625" y="1938338"/>
          <p14:tracePt t="86751" x="5018088" y="1946275"/>
          <p14:tracePt t="86767" x="5027613" y="1965325"/>
          <p14:tracePt t="86784" x="5045075" y="2017713"/>
          <p14:tracePt t="86802" x="5064125" y="2081213"/>
          <p14:tracePt t="86820" x="5072063" y="2125663"/>
          <p14:tracePt t="86834" x="5081588" y="2187575"/>
          <p14:tracePt t="86851" x="5089525" y="2268538"/>
          <p14:tracePt t="86868" x="5089525" y="2339975"/>
          <p14:tracePt t="86885" x="5089525" y="2401888"/>
          <p14:tracePt t="86901" x="5081588" y="2446338"/>
          <p14:tracePt t="86917" x="5081588" y="2465388"/>
          <p14:tracePt t="86933" x="5064125" y="2482850"/>
          <p14:tracePt t="86951" x="5064125" y="2492375"/>
          <p14:tracePt t="86967" x="5064125" y="2509838"/>
          <p14:tracePt t="86983" x="5064125" y="2517775"/>
          <p14:tracePt t="87000" x="5054600" y="2536825"/>
          <p14:tracePt t="87017" x="5045075" y="2536825"/>
          <p14:tracePt t="87050" x="5054600" y="2527300"/>
          <p14:tracePt t="87108" x="5072063" y="2492375"/>
          <p14:tracePt t="87115" x="5099050" y="2455863"/>
          <p14:tracePt t="87124" x="5135563" y="2401888"/>
          <p14:tracePt t="87134" x="5224463" y="2268538"/>
          <p14:tracePt t="87151" x="5313363" y="2135188"/>
          <p14:tracePt t="87167" x="5394325" y="2009775"/>
          <p14:tracePt t="87185" x="5500688" y="1911350"/>
          <p14:tracePt t="87202" x="5554663" y="1893888"/>
          <p14:tracePt t="87217" x="5572125" y="1874838"/>
          <p14:tracePt t="87234" x="5616575" y="1857375"/>
          <p14:tracePt t="87251" x="5653088" y="1857375"/>
          <p14:tracePt t="87267" x="5697538" y="1857375"/>
          <p14:tracePt t="87284" x="5768975" y="1866900"/>
          <p14:tracePt t="87301" x="5867400" y="1884363"/>
          <p14:tracePt t="87301" x="5911850" y="1911350"/>
          <p14:tracePt t="87320" x="5973763" y="1928813"/>
          <p14:tracePt t="87335" x="6018213" y="1938338"/>
          <p14:tracePt t="87351" x="6037263" y="1955800"/>
          <p14:tracePt t="87367" x="6045200" y="1955800"/>
          <p14:tracePt t="87384" x="6045200" y="1965325"/>
          <p14:tracePt t="87401" x="6064250" y="1982788"/>
          <p14:tracePt t="87417" x="6072188" y="2027238"/>
          <p14:tracePt t="87435" x="6099175" y="2098675"/>
          <p14:tracePt t="87452" x="6108700" y="2125663"/>
          <p14:tracePt t="87467" x="6116638" y="2143125"/>
          <p14:tracePt t="87484" x="6126163" y="2160588"/>
          <p14:tracePt t="87501" x="6135688" y="2214563"/>
          <p14:tracePt t="87517" x="6153150" y="2268538"/>
          <p14:tracePt t="87534" x="6170613" y="2339975"/>
          <p14:tracePt t="87551" x="6170613" y="2384425"/>
          <p14:tracePt t="87568" x="6170613" y="2438400"/>
          <p14:tracePt t="87585" x="6170613" y="2455863"/>
          <p14:tracePt t="87601" x="6170613" y="2465388"/>
          <p14:tracePt t="87617" x="6170613" y="2482850"/>
          <p14:tracePt t="87634" x="6170613" y="2492375"/>
          <p14:tracePt t="87651" x="6170613" y="2509838"/>
          <p14:tracePt t="87685" x="6153150" y="2517775"/>
          <p14:tracePt t="87827" x="6116638" y="2527300"/>
          <p14:tracePt t="87835" x="6010275" y="2536825"/>
          <p14:tracePt t="87850" x="5884863" y="2563813"/>
          <p14:tracePt t="87867" x="5751513" y="2571750"/>
          <p14:tracePt t="87883" x="5581650" y="2589213"/>
          <p14:tracePt t="87900" x="5384800" y="2616200"/>
          <p14:tracePt t="87917" x="5197475" y="2635250"/>
          <p14:tracePt t="87933" x="5018088" y="2660650"/>
          <p14:tracePt t="87950" x="4759325" y="2679700"/>
          <p14:tracePt t="87968" x="4581525" y="2679700"/>
          <p14:tracePt t="87984" x="4402138" y="2670175"/>
          <p14:tracePt t="88002" x="4276725" y="2670175"/>
          <p14:tracePt t="88017" x="4214813" y="2670175"/>
          <p14:tracePt t="88035" x="4143375" y="2660650"/>
          <p14:tracePt t="88051" x="4071938" y="2643188"/>
          <p14:tracePt t="88067" x="4010025" y="2635250"/>
          <p14:tracePt t="88083" x="3875088" y="2608263"/>
          <p14:tracePt t="88101" x="3795713" y="2589213"/>
          <p14:tracePt t="88118" x="3741738" y="2581275"/>
          <p14:tracePt t="88134" x="3687763" y="2571750"/>
          <p14:tracePt t="88151" x="3625850" y="2554288"/>
          <p14:tracePt t="88167" x="3544888" y="2536825"/>
          <p14:tracePt t="88184" x="3330575" y="2500313"/>
          <p14:tracePt t="88202" x="3214688" y="2482850"/>
          <p14:tracePt t="88218" x="3133725" y="2465388"/>
          <p14:tracePt t="88234" x="3089275" y="2446338"/>
          <p14:tracePt t="88251" x="3062288" y="2438400"/>
          <p14:tracePt t="88267" x="3054350" y="2438400"/>
          <p14:tracePt t="88284" x="3036888" y="2428875"/>
          <p14:tracePt t="88301" x="3027363" y="2428875"/>
          <p14:tracePt t="88301" x="3009900" y="2428875"/>
          <p14:tracePt t="88321" x="3000375" y="2428875"/>
          <p14:tracePt t="88336" x="2990850" y="2428875"/>
          <p14:tracePt t="88352" x="2982913" y="2428875"/>
          <p14:tracePt t="88373" x="2973388" y="2428875"/>
          <p14:tracePt t="88384" x="2965450" y="2428875"/>
          <p14:tracePt t="88401" x="2919413" y="2411413"/>
          <p14:tracePt t="88418" x="2874963" y="2401888"/>
          <p14:tracePt t="88434" x="2857500" y="2384425"/>
          <p14:tracePt t="88451" x="2847975" y="2384425"/>
          <p14:tracePt t="88484" x="2847975" y="2374900"/>
          <p14:tracePt t="90429" x="2857500" y="2366963"/>
          <p14:tracePt t="90894" x="2919413" y="2357438"/>
          <p14:tracePt t="90902" x="3098800" y="2339975"/>
          <p14:tracePt t="90918" x="3357563" y="2312988"/>
          <p14:tracePt t="90935" x="3670300" y="2251075"/>
          <p14:tracePt t="90951" x="3946525" y="2160588"/>
          <p14:tracePt t="90968" x="4116388" y="2081213"/>
          <p14:tracePt t="90984" x="4232275" y="2009775"/>
          <p14:tracePt t="91003" x="4241800" y="2009775"/>
          <p14:tracePt t="91034" x="4205288" y="2009775"/>
          <p14:tracePt t="91066" x="4160838" y="2000250"/>
          <p14:tracePt t="91074" x="4071938" y="1982788"/>
          <p14:tracePt t="91085" x="3875088" y="1982788"/>
          <p14:tracePt t="91101" x="3633788" y="2000250"/>
          <p14:tracePt t="91118" x="3367088" y="2054225"/>
          <p14:tracePt t="91135" x="3044825" y="2143125"/>
          <p14:tracePt t="91152" x="2946400" y="2179638"/>
          <p14:tracePt t="91169" x="2911475" y="2187575"/>
          <p14:tracePt t="91201" x="2901950" y="2197100"/>
          <p14:tracePt t="91217" x="2911475" y="2206625"/>
          <p14:tracePt t="91254" x="2955925" y="2206625"/>
          <p14:tracePt t="91262" x="3036888" y="2206625"/>
          <p14:tracePt t="91269" x="3232150" y="2206625"/>
          <p14:tracePt t="91285" x="3509963" y="2206625"/>
          <p14:tracePt t="91301" x="3679825" y="2214563"/>
          <p14:tracePt t="91321" x="3724275" y="2232025"/>
          <p14:tracePt t="91335" x="3732213" y="2232025"/>
          <p14:tracePt t="93495" x="3697288" y="2251075"/>
          <p14:tracePt t="93515" x="3562350" y="2278063"/>
          <p14:tracePt t="93523" x="3394075" y="2303463"/>
          <p14:tracePt t="93535" x="2938463" y="2303463"/>
          <p14:tracePt t="93553" x="2830513" y="2251075"/>
          <p14:tracePt t="93569" x="2822575" y="2241550"/>
          <p14:tracePt t="93601" x="2813050" y="2232025"/>
          <p14:tracePt t="93702" x="2795588" y="2224088"/>
          <p14:tracePt t="93719" x="2786063" y="2214563"/>
          <p14:tracePt t="93727" x="2768600" y="2206625"/>
          <p14:tracePt t="93735" x="2732088" y="2179638"/>
          <p14:tracePt t="93752" x="2697163" y="2160588"/>
          <p14:tracePt t="93768" x="2660650" y="2143125"/>
          <p14:tracePt t="93785" x="2625725" y="2125663"/>
          <p14:tracePt t="93802" x="2554288" y="2108200"/>
          <p14:tracePt t="93822" x="2500313" y="2098675"/>
          <p14:tracePt t="93836" x="2455863" y="2081213"/>
          <p14:tracePt t="93852" x="2411413" y="2063750"/>
          <p14:tracePt t="93868" x="2393950" y="2054225"/>
          <p14:tracePt t="93886" x="2374900" y="2044700"/>
          <p14:tracePt t="93902" x="2366963" y="2044700"/>
          <p14:tracePt t="93935" x="2357438" y="2044700"/>
          <p14:tracePt t="94015" x="2357438" y="2036763"/>
          <p14:tracePt t="94031" x="2374900" y="2036763"/>
          <p14:tracePt t="94149" x="2411413" y="2044700"/>
          <p14:tracePt t="94156" x="2446338" y="2063750"/>
          <p14:tracePt t="94168" x="2536825" y="2125663"/>
          <p14:tracePt t="94185" x="2724150" y="2179638"/>
          <p14:tracePt t="94203" x="2840038" y="2197100"/>
          <p14:tracePt t="94220" x="2867025" y="2206625"/>
          <p14:tracePt t="94252" x="2867025" y="2197100"/>
          <p14:tracePt t="94407" x="2867025" y="2179638"/>
          <p14:tracePt t="94415" x="2867025" y="2143125"/>
          <p14:tracePt t="94422" x="2867025" y="2116138"/>
          <p14:tracePt t="94435" x="2803525" y="2063750"/>
          <p14:tracePt t="94453" x="2732088" y="2044700"/>
          <p14:tracePt t="94469" x="2679700" y="2044700"/>
          <p14:tracePt t="94485" x="2616200" y="2044700"/>
          <p14:tracePt t="94502" x="2571750" y="2036763"/>
          <p14:tracePt t="94518" x="2544763" y="2000250"/>
          <p14:tracePt t="94535" x="2517775" y="2000250"/>
          <p14:tracePt t="94552" x="2473325" y="2009775"/>
          <p14:tracePt t="94569" x="2419350" y="2027238"/>
          <p14:tracePt t="94585" x="2366963" y="2044700"/>
          <p14:tracePt t="94602" x="2347913" y="2044700"/>
          <p14:tracePt t="94619" x="2330450" y="2044700"/>
          <p14:tracePt t="94635" x="2322513" y="2044700"/>
          <p14:tracePt t="94652" x="2312988" y="2044700"/>
          <p14:tracePt t="94668" x="2303463" y="2044700"/>
          <p14:tracePt t="94685" x="2276475" y="2044700"/>
          <p14:tracePt t="94702" x="2251075" y="2044700"/>
          <p14:tracePt t="94719" x="2205038" y="2044700"/>
          <p14:tracePt t="94735" x="2187575" y="2054225"/>
          <p14:tracePt t="94752" x="2179638" y="2054225"/>
          <p14:tracePt t="94768" x="2160588" y="2054225"/>
          <p14:tracePt t="94802" x="2152650" y="2054225"/>
          <p14:tracePt t="94818" x="2133600" y="2054225"/>
          <p14:tracePt t="94875" x="2125663" y="2044700"/>
          <p14:tracePt t="94883" x="2125663" y="2036763"/>
          <p14:tracePt t="94891" x="2116138" y="2036763"/>
          <p14:tracePt t="94902" x="2108200" y="2017713"/>
          <p14:tracePt t="94918" x="2098675" y="2017713"/>
          <p14:tracePt t="94935" x="2089150" y="2000250"/>
          <p14:tracePt t="94953" x="2081213" y="2000250"/>
          <p14:tracePt t="94985" x="2081213" y="1992313"/>
          <p14:tracePt t="95079" x="2081213" y="1982788"/>
          <p14:tracePt t="95087" x="2081213" y="1973263"/>
          <p14:tracePt t="95104" x="2081213" y="1965325"/>
          <p14:tracePt t="95120" x="2098675" y="1955800"/>
          <p14:tracePt t="95135" x="2108200" y="1946275"/>
          <p14:tracePt t="95152" x="2125663" y="1928813"/>
          <p14:tracePt t="95169" x="2160588" y="1920875"/>
          <p14:tracePt t="95185" x="2187575" y="1901825"/>
          <p14:tracePt t="95203" x="2205038" y="1893888"/>
          <p14:tracePt t="95235" x="2232025" y="1893888"/>
          <p14:tracePt t="95361" x="2241550" y="1901825"/>
          <p14:tracePt t="95377" x="2251075" y="1901825"/>
          <p14:tracePt t="95399" x="2251075" y="1911350"/>
          <p14:tracePt t="95407" x="2251075" y="1920875"/>
          <p14:tracePt t="95431" x="2251075" y="1928813"/>
          <p14:tracePt t="95447" x="2251075" y="1938338"/>
          <p14:tracePt t="95463" x="2251075" y="1955800"/>
          <p14:tracePt t="95471" x="2232025" y="1982788"/>
          <p14:tracePt t="95485" x="2214563" y="2036763"/>
          <p14:tracePt t="95503" x="2187575" y="2071688"/>
          <p14:tracePt t="95519" x="2170113" y="2089150"/>
          <p14:tracePt t="95536" x="2152650" y="2108200"/>
          <p14:tracePt t="95552" x="2133600" y="2116138"/>
          <p14:tracePt t="95570" x="2081213" y="2135188"/>
          <p14:tracePt t="95585" x="2036763" y="2160588"/>
          <p14:tracePt t="95603" x="2027238" y="2160588"/>
          <p14:tracePt t="95619" x="2017713" y="2160588"/>
          <p14:tracePt t="95635" x="2009775" y="2160588"/>
          <p14:tracePt t="95668" x="2009775" y="2152650"/>
          <p14:tracePt t="95713" x="2009775" y="2143125"/>
          <p14:tracePt t="95721" x="2009775" y="2135188"/>
          <p14:tracePt t="95737" x="2017713" y="2125663"/>
          <p14:tracePt t="95752" x="2027238" y="2108200"/>
          <p14:tracePt t="95768" x="2044700" y="2098675"/>
          <p14:tracePt t="95785" x="2054225" y="2081213"/>
          <p14:tracePt t="95802" x="2062163" y="2071688"/>
          <p14:tracePt t="95819" x="2081213" y="2063750"/>
          <p14:tracePt t="95819" x="2089150" y="2054225"/>
          <p14:tracePt t="95839" x="2108200" y="2044700"/>
          <p14:tracePt t="95852" x="2116138" y="2036763"/>
          <p14:tracePt t="95869" x="2133600" y="2036763"/>
          <p14:tracePt t="95885" x="2133600" y="2027238"/>
          <p14:tracePt t="95901" x="2152650" y="2027238"/>
          <p14:tracePt t="95918" x="2160588" y="2027238"/>
          <p14:tracePt t="95935" x="2179638" y="2027238"/>
          <p14:tracePt t="95968" x="2187575" y="2027238"/>
          <p14:tracePt t="99918" x="2187575" y="2054225"/>
          <p14:tracePt t="100148" x="2187575" y="2071688"/>
          <p14:tracePt t="100156" x="2187575" y="2098675"/>
          <p14:tracePt t="100169" x="2205038" y="2170113"/>
          <p14:tracePt t="100185" x="2259013" y="2312988"/>
          <p14:tracePt t="100202" x="2339975" y="2492375"/>
          <p14:tracePt t="100219" x="2455863" y="2741613"/>
          <p14:tracePt t="100236" x="2527300" y="2928938"/>
          <p14:tracePt t="100252" x="2589213" y="3063875"/>
          <p14:tracePt t="100269" x="2643188" y="3170238"/>
          <p14:tracePt t="100286" x="2660650" y="3214688"/>
          <p14:tracePt t="100302" x="2679700" y="3241675"/>
          <p14:tracePt t="100322" x="2679700" y="3259138"/>
          <p14:tracePt t="100336" x="2687638" y="3259138"/>
          <p14:tracePt t="100369" x="2687638" y="3286125"/>
          <p14:tracePt t="100422" x="2687638" y="3340100"/>
          <p14:tracePt t="100430" x="2687638" y="3411538"/>
          <p14:tracePt t="100438" x="2697163" y="3492500"/>
          <p14:tracePt t="100452" x="2724150" y="3679825"/>
          <p14:tracePt t="100470" x="2759075" y="3751263"/>
          <p14:tracePt t="100486" x="2776538" y="3805238"/>
          <p14:tracePt t="100502" x="2786063" y="3813175"/>
          <p14:tracePt t="100535" x="2786063" y="3786188"/>
          <p14:tracePt t="100658" x="2786063" y="3778250"/>
          <p14:tracePt t="100664" x="2786063" y="3768725"/>
          <p14:tracePt t="100672" x="2786063" y="3759200"/>
          <p14:tracePt t="100685" x="2786063" y="3733800"/>
          <p14:tracePt t="100703" x="2786063" y="3714750"/>
          <p14:tracePt t="100735" x="2786063" y="3706813"/>
          <p14:tracePt t="100752" x="2786063" y="3697288"/>
          <p14:tracePt t="100824" x="2786063" y="3687763"/>
          <p14:tracePt t="100831" x="2776538" y="3687763"/>
          <p14:tracePt t="101088" x="2768600" y="3679825"/>
          <p14:tracePt t="101126" x="2759075" y="3670300"/>
          <p14:tracePt t="101158" x="2759075" y="3662363"/>
          <p14:tracePt t="101167" x="2759075" y="3652838"/>
          <p14:tracePt t="101186" x="2759075" y="3643313"/>
          <p14:tracePt t="101202" x="2759075" y="3635375"/>
          <p14:tracePt t="101219" x="2759075" y="3625850"/>
          <p14:tracePt t="101368" x="2776538" y="3616325"/>
          <p14:tracePt t="101376" x="2795588" y="3616325"/>
          <p14:tracePt t="101385" x="2847975" y="3608388"/>
          <p14:tracePt t="101403" x="2874963" y="3608388"/>
          <p14:tracePt t="101419" x="2901950" y="3608388"/>
          <p14:tracePt t="101436" x="2919413" y="3608388"/>
          <p14:tracePt t="101453" x="2955925" y="3608388"/>
          <p14:tracePt t="101470" x="3009900" y="3608388"/>
          <p14:tracePt t="101486" x="3071813" y="3625850"/>
          <p14:tracePt t="101502" x="3125788" y="3643313"/>
          <p14:tracePt t="101519" x="3179763" y="3662363"/>
          <p14:tracePt t="101536" x="3214688" y="3679825"/>
          <p14:tracePt t="101552" x="3268663" y="3697288"/>
          <p14:tracePt t="101569" x="3313113" y="3706813"/>
          <p14:tracePt t="101586" x="3367088" y="3724275"/>
          <p14:tracePt t="101603" x="3438525" y="3741738"/>
          <p14:tracePt t="101619" x="3482975" y="3751263"/>
          <p14:tracePt t="101636" x="3517900" y="3759200"/>
          <p14:tracePt t="101653" x="3544888" y="3768725"/>
          <p14:tracePt t="101669" x="3562350" y="3768725"/>
          <p14:tracePt t="101686" x="3571875" y="3768725"/>
          <p14:tracePt t="101702" x="3598863" y="3768725"/>
          <p14:tracePt t="101735" x="3608388" y="3768725"/>
          <p14:tracePt t="101908" x="3608388" y="3759200"/>
          <p14:tracePt t="103682" x="3608388" y="3751263"/>
          <p14:tracePt t="104435" x="3616325" y="3751263"/>
          <p14:tracePt t="104442" x="3625850" y="3724275"/>
          <p14:tracePt t="104452" x="3643313" y="3714750"/>
          <p14:tracePt t="104470" x="3643313" y="3706813"/>
          <p14:tracePt t="104486" x="3652838" y="3697288"/>
          <p14:tracePt t="104544" x="3660775" y="3687763"/>
          <p14:tracePt t="104553" x="3670300" y="3679825"/>
          <p14:tracePt t="104561" x="3670300" y="3670300"/>
          <p14:tracePt t="104570" x="3670300" y="3662363"/>
          <p14:tracePt t="105117" x="3652838" y="3662363"/>
          <p14:tracePt t="105125" x="3633788" y="3662363"/>
          <p14:tracePt t="105137" x="3616325" y="3652838"/>
          <p14:tracePt t="105153" x="3589338" y="3652838"/>
          <p14:tracePt t="105171" x="3544888" y="3652838"/>
          <p14:tracePt t="105187" x="3509963" y="3652838"/>
          <p14:tracePt t="105203" x="3500438" y="3652838"/>
          <p14:tracePt t="105220" x="3490913" y="3652838"/>
          <p14:tracePt t="105236" x="3482975" y="3652838"/>
          <p14:tracePt t="105273" x="3465513" y="3662363"/>
          <p14:tracePt t="105351" x="3455988" y="3662363"/>
          <p14:tracePt t="105359" x="3446463" y="3662363"/>
          <p14:tracePt t="105369" x="3438525" y="3670300"/>
          <p14:tracePt t="105445" x="3411538" y="3670300"/>
          <p14:tracePt t="105453" x="3367088" y="3670300"/>
          <p14:tracePt t="105470" x="3295650" y="3670300"/>
          <p14:tracePt t="105486" x="3214688" y="3652838"/>
          <p14:tracePt t="105503" x="3143250" y="3635375"/>
          <p14:tracePt t="105519" x="3081338" y="3616325"/>
          <p14:tracePt t="105536" x="3044825" y="3598863"/>
          <p14:tracePt t="105555" x="2965450" y="3589338"/>
          <p14:tracePt t="105571" x="2911475" y="3589338"/>
          <p14:tracePt t="105586" x="2867025" y="3581400"/>
          <p14:tracePt t="105603" x="2813050" y="3581400"/>
          <p14:tracePt t="105620" x="2786063" y="3581400"/>
          <p14:tracePt t="105636" x="2776538" y="3571875"/>
          <p14:tracePt t="105653" x="2759075" y="3571875"/>
          <p14:tracePt t="105686" x="2768600" y="3563938"/>
          <p14:tracePt t="105749" x="2776538" y="3554413"/>
          <p14:tracePt t="105757" x="2795588" y="3544888"/>
          <p14:tracePt t="105769" x="2840038" y="3544888"/>
          <p14:tracePt t="105786" x="2911475" y="3536950"/>
          <p14:tracePt t="105803" x="3081338" y="3536950"/>
          <p14:tracePt t="105823" x="3214688" y="3536950"/>
          <p14:tracePt t="105837" x="3340100" y="3536950"/>
          <p14:tracePt t="105853" x="3402013" y="3536950"/>
          <p14:tracePt t="105870" x="3455988" y="3536950"/>
          <p14:tracePt t="105886" x="3482975" y="3536950"/>
          <p14:tracePt t="105903" x="3527425" y="3544888"/>
          <p14:tracePt t="105921" x="3571875" y="3544888"/>
          <p14:tracePt t="105937" x="3643313" y="3536950"/>
          <p14:tracePt t="105953" x="3714750" y="3517900"/>
          <p14:tracePt t="105970" x="3759200" y="3509963"/>
          <p14:tracePt t="105986" x="3776663" y="3500438"/>
          <p14:tracePt t="106019" x="3759200" y="3509963"/>
          <p14:tracePt t="106133" x="3724275" y="3517900"/>
          <p14:tracePt t="106141" x="3679825" y="3517900"/>
          <p14:tracePt t="106153" x="3571875" y="3527425"/>
          <p14:tracePt t="106170" x="3438525" y="3544888"/>
          <p14:tracePt t="106187" x="3367088" y="3544888"/>
          <p14:tracePt t="106203" x="3295650" y="3544888"/>
          <p14:tracePt t="106220" x="3251200" y="3544888"/>
          <p14:tracePt t="106236" x="3187700" y="3544888"/>
          <p14:tracePt t="106253" x="3143250" y="3544888"/>
          <p14:tracePt t="106269" x="3098800" y="3544888"/>
          <p14:tracePt t="106286" x="3054350" y="3536950"/>
          <p14:tracePt t="106303" x="3000375" y="3536950"/>
          <p14:tracePt t="106323" x="2973388" y="3536950"/>
          <p14:tracePt t="106337" x="2946400" y="3536950"/>
          <p14:tracePt t="106353" x="2928938" y="3544888"/>
          <p14:tracePt t="106386" x="2955925" y="3544888"/>
          <p14:tracePt t="106517" x="2990850" y="3544888"/>
          <p14:tracePt t="106525" x="3044825" y="3544888"/>
          <p14:tracePt t="106536" x="3160713" y="3544888"/>
          <p14:tracePt t="106554" x="3330575" y="3544888"/>
          <p14:tracePt t="106569" x="3598863" y="3554413"/>
          <p14:tracePt t="106586" x="3751263" y="3554413"/>
          <p14:tracePt t="106603" x="3830638" y="3554413"/>
          <p14:tracePt t="106620" x="3848100" y="3554413"/>
          <p14:tracePt t="106636" x="3867150" y="3554413"/>
          <p14:tracePt t="106653" x="3875088" y="3554413"/>
          <p14:tracePt t="106670" x="3884613" y="3554413"/>
          <p14:tracePt t="106703" x="3894138" y="3554413"/>
          <p14:tracePt t="106727" x="3902075" y="3554413"/>
          <p14:tracePt t="106775" x="3911600" y="3554413"/>
          <p14:tracePt t="106789" x="3894138" y="3554413"/>
          <p14:tracePt t="106861" x="3840163" y="3554413"/>
          <p14:tracePt t="106869" x="3759200" y="3544888"/>
          <p14:tracePt t="106876" x="3670300" y="3544888"/>
          <p14:tracePt t="106886" x="3473450" y="3517900"/>
          <p14:tracePt t="106903" x="3276600" y="3517900"/>
          <p14:tracePt t="106920" x="3160713" y="3517900"/>
          <p14:tracePt t="106937" x="3089275" y="3517900"/>
          <p14:tracePt t="106954" x="3044825" y="3517900"/>
          <p14:tracePt t="106971" x="3036888" y="3527425"/>
          <p14:tracePt t="106987" x="3017838" y="3527425"/>
          <p14:tracePt t="107003" x="2982913" y="3527425"/>
          <p14:tracePt t="107020" x="2946400" y="3527425"/>
          <p14:tracePt t="107037" x="2911475" y="3527425"/>
          <p14:tracePt t="107055" x="2884488" y="3527425"/>
          <p14:tracePt t="107086" x="2874963" y="3527425"/>
          <p14:tracePt t="107136" x="2857500" y="3527425"/>
          <p14:tracePt t="107142" x="2847975" y="3527425"/>
          <p14:tracePt t="107153" x="2830513" y="3527425"/>
          <p14:tracePt t="107170" x="2813050" y="3527425"/>
          <p14:tracePt t="107186" x="2803525" y="3527425"/>
          <p14:tracePt t="107219" x="2813050" y="3527425"/>
          <p14:tracePt t="107267" x="2822575" y="3527425"/>
          <p14:tracePt t="107275" x="2840038" y="3527425"/>
          <p14:tracePt t="107286" x="2894013" y="3536950"/>
          <p14:tracePt t="107303" x="3017838" y="3563938"/>
          <p14:tracePt t="107321" x="3133725" y="3571875"/>
          <p14:tracePt t="107339" x="3224213" y="3571875"/>
          <p14:tracePt t="107353" x="3295650" y="3571875"/>
          <p14:tracePt t="107370" x="3340100" y="3571875"/>
          <p14:tracePt t="107386" x="3384550" y="3571875"/>
          <p14:tracePt t="107403" x="3429000" y="3563938"/>
          <p14:tracePt t="107420" x="3473450" y="3544888"/>
          <p14:tracePt t="107436" x="3527425" y="3527425"/>
          <p14:tracePt t="107453" x="3589338" y="3517900"/>
          <p14:tracePt t="107471" x="3625850" y="3517900"/>
          <p14:tracePt t="107486" x="3660775" y="3527425"/>
          <p14:tracePt t="107503" x="3714750" y="3544888"/>
          <p14:tracePt t="107520" x="3759200" y="3544888"/>
          <p14:tracePt t="107536" x="3786188" y="3544888"/>
          <p14:tracePt t="107569" x="3786188" y="3536950"/>
          <p14:tracePt t="107636" x="3768725" y="3536950"/>
          <p14:tracePt t="107651" x="3751263" y="3527425"/>
          <p14:tracePt t="107658" x="3724275" y="3527425"/>
          <p14:tracePt t="107669" x="3616325" y="3527425"/>
          <p14:tracePt t="107686" x="3509963" y="3536950"/>
          <p14:tracePt t="107703" x="3348038" y="3544888"/>
          <p14:tracePt t="107721" x="3303588" y="3544888"/>
          <p14:tracePt t="107737" x="3286125" y="3544888"/>
          <p14:tracePt t="107753" x="3268663" y="3536950"/>
          <p14:tracePt t="107770" x="3251200" y="3527425"/>
          <p14:tracePt t="107786" x="3205163" y="3509963"/>
          <p14:tracePt t="107803" x="3152775" y="3500438"/>
          <p14:tracePt t="107820" x="3054350" y="3492500"/>
          <p14:tracePt t="107839" x="2990850" y="3492500"/>
          <p14:tracePt t="107853" x="2965450" y="3482975"/>
          <p14:tracePt t="107870" x="2919413" y="3482975"/>
          <p14:tracePt t="107887" x="2867025" y="3482975"/>
          <p14:tracePt t="107903" x="2857500" y="3482975"/>
          <p14:tracePt t="107920" x="2840038" y="3482975"/>
          <p14:tracePt t="107936" x="2822575" y="3482975"/>
          <p14:tracePt t="107953" x="2803525" y="3482975"/>
          <p14:tracePt t="107971" x="2795588" y="3482975"/>
          <p14:tracePt t="107987" x="2803525" y="3482975"/>
          <p14:tracePt t="108089" x="2840038" y="3482975"/>
          <p14:tracePt t="108095" x="2874963" y="3492500"/>
          <p14:tracePt t="108103" x="3000375" y="3509963"/>
          <p14:tracePt t="108119" x="3125788" y="3536950"/>
          <p14:tracePt t="108136" x="3241675" y="3536950"/>
          <p14:tracePt t="108152" x="3322638" y="3544888"/>
          <p14:tracePt t="108170" x="3394075" y="3544888"/>
          <p14:tracePt t="108187" x="3446463" y="3554413"/>
          <p14:tracePt t="108203" x="3527425" y="3554413"/>
          <p14:tracePt t="108221" x="3598863" y="3563938"/>
          <p14:tracePt t="108238" x="3643313" y="3563938"/>
          <p14:tracePt t="108254" x="3679825" y="3563938"/>
          <p14:tracePt t="108270" x="3705225" y="3563938"/>
          <p14:tracePt t="108303" x="3697288" y="3563938"/>
          <p14:tracePt t="108417" x="3687763" y="3563938"/>
          <p14:tracePt t="108433" x="3679825" y="3571875"/>
          <p14:tracePt t="108440" x="3679825" y="3581400"/>
          <p14:tracePt t="108453" x="3670300" y="3581400"/>
          <p14:tracePt t="109355" x="3670300" y="3589338"/>
          <p14:tracePt t="109519" x="3679825" y="3598863"/>
          <p14:tracePt t="109552" x="3687763" y="3616325"/>
          <p14:tracePt t="109567" x="3687763" y="3643313"/>
          <p14:tracePt t="109575" x="3687763" y="3662363"/>
          <p14:tracePt t="109586" x="3687763" y="3697288"/>
          <p14:tracePt t="109603" x="3697288" y="3714750"/>
          <p14:tracePt t="109619" x="3714750" y="3724275"/>
          <p14:tracePt t="109637" x="3732213" y="3733800"/>
          <p14:tracePt t="109654" x="3741738" y="3751263"/>
          <p14:tracePt t="109670" x="3741738" y="3759200"/>
          <p14:tracePt t="109703" x="3751263" y="3759200"/>
          <p14:tracePt t="109731" x="3759200" y="3759200"/>
          <p14:tracePt t="109739" x="3759200" y="3751263"/>
          <p14:tracePt t="109753" x="3776663" y="3733800"/>
          <p14:tracePt t="109770" x="3786188" y="3714750"/>
          <p14:tracePt t="109788" x="3795713" y="3714750"/>
          <p14:tracePt t="109804" x="3795713" y="3706813"/>
          <p14:tracePt t="109820" x="3803650" y="3687763"/>
          <p14:tracePt t="109839" x="3803650" y="3662363"/>
          <p14:tracePt t="109853" x="3803650" y="3652838"/>
          <p14:tracePt t="109871" x="3813175" y="3635375"/>
          <p14:tracePt t="109889" x="3830638" y="3608388"/>
          <p14:tracePt t="109920" x="3830638" y="3598863"/>
          <p14:tracePt t="109937" x="3848100" y="3563938"/>
          <p14:tracePt t="109953" x="3848100" y="3554413"/>
          <p14:tracePt t="109970" x="3848100" y="3544888"/>
          <p14:tracePt t="110005" x="3848100" y="3536950"/>
          <p14:tracePt t="110302" x="3840163" y="3527425"/>
          <p14:tracePt t="110310" x="3830638" y="3517900"/>
          <p14:tracePt t="110326" x="3822700" y="3500438"/>
          <p14:tracePt t="110337" x="3813175" y="3492500"/>
          <p14:tracePt t="110353" x="3795713" y="3482975"/>
          <p14:tracePt t="110371" x="3776663" y="3455988"/>
          <p14:tracePt t="110388" x="3768725" y="3455988"/>
          <p14:tracePt t="110404" x="3751263" y="3446463"/>
          <p14:tracePt t="110420" x="3705225" y="3429000"/>
          <p14:tracePt t="110438" x="3670300" y="3429000"/>
          <p14:tracePt t="110455" x="3643313" y="3421063"/>
          <p14:tracePt t="110470" x="3598863" y="3421063"/>
          <p14:tracePt t="110487" x="3581400" y="3421063"/>
          <p14:tracePt t="110520" x="3562350" y="3421063"/>
          <p14:tracePt t="110575" x="3554413" y="3429000"/>
          <p14:tracePt t="110591" x="3544888" y="3429000"/>
          <p14:tracePt t="110599" x="3536950" y="3429000"/>
          <p14:tracePt t="110616" x="3536950" y="3438525"/>
          <p14:tracePt t="110654" x="3527425" y="3446463"/>
          <p14:tracePt t="110686" x="3527425" y="3455988"/>
          <p14:tracePt t="110694" x="3527425" y="3465513"/>
          <p14:tracePt t="110710" x="3517900" y="3473450"/>
          <p14:tracePt t="110720" x="3517900" y="3482975"/>
          <p14:tracePt t="110737" x="3517900" y="3500438"/>
          <p14:tracePt t="110753" x="3517900" y="3509963"/>
          <p14:tracePt t="110771" x="3517900" y="3517900"/>
          <p14:tracePt t="110787" x="3517900" y="3536950"/>
          <p14:tracePt t="110804" x="3517900" y="3544888"/>
          <p14:tracePt t="110820" x="3517900" y="3554413"/>
          <p14:tracePt t="110839" x="3527425" y="3563938"/>
          <p14:tracePt t="110853" x="3536950" y="3581400"/>
          <p14:tracePt t="110870" x="3554413" y="3589338"/>
          <p14:tracePt t="110887" x="3571875" y="3608388"/>
          <p14:tracePt t="110904" x="3581400" y="3625850"/>
          <p14:tracePt t="110937" x="3589338" y="3625850"/>
          <p14:tracePt t="110998" x="3608388" y="3625850"/>
          <p14:tracePt t="111014" x="3616325" y="3616325"/>
          <p14:tracePt t="111022" x="3633788" y="3616325"/>
          <p14:tracePt t="111054" x="3633788" y="3608388"/>
          <p14:tracePt t="111124" x="3643313" y="3598863"/>
          <p14:tracePt t="111140" x="3652838" y="3589338"/>
          <p14:tracePt t="111156" x="3652838" y="3581400"/>
          <p14:tracePt t="111234" x="3660775" y="3571875"/>
          <p14:tracePt t="111242" x="3660775" y="3563938"/>
          <p14:tracePt t="111256" x="3670300" y="3554413"/>
          <p14:tracePt t="111270" x="3670300" y="3536950"/>
          <p14:tracePt t="111288" x="3670300" y="3527425"/>
          <p14:tracePt t="111304" x="3670300" y="3509963"/>
          <p14:tracePt t="111320" x="3670300" y="3500438"/>
          <p14:tracePt t="111338" x="3670300" y="3482975"/>
          <p14:tracePt t="111353" x="3670300" y="3473450"/>
          <p14:tracePt t="111370" x="3660775" y="3465513"/>
          <p14:tracePt t="111388" x="3660775" y="3455988"/>
          <p14:tracePt t="111403" x="3652838" y="3455988"/>
          <p14:tracePt t="111421" x="3643313" y="3446463"/>
          <p14:tracePt t="111437" x="3643313" y="3438525"/>
          <p14:tracePt t="111460" x="3633788" y="3438525"/>
          <p14:tracePt t="111470" x="3616325" y="3429000"/>
          <p14:tracePt t="111487" x="3608388" y="3421063"/>
          <p14:tracePt t="111503" x="3598863" y="3421063"/>
          <p14:tracePt t="111520" x="3571875" y="3421063"/>
          <p14:tracePt t="111554" x="3562350" y="3421063"/>
          <p14:tracePt t="111571" x="3554413" y="3421063"/>
          <p14:tracePt t="111587" x="3536950" y="3421063"/>
          <p14:tracePt t="111604" x="3527425" y="3421063"/>
          <p14:tracePt t="111620" x="3509963" y="3429000"/>
          <p14:tracePt t="111637" x="3509963" y="3438525"/>
          <p14:tracePt t="111654" x="3500438" y="3446463"/>
          <p14:tracePt t="111670" x="3482975" y="3465513"/>
          <p14:tracePt t="111687" x="3482975" y="3473450"/>
          <p14:tracePt t="111703" x="3473450" y="3492500"/>
          <p14:tracePt t="111720" x="3473450" y="3500438"/>
          <p14:tracePt t="111737" x="3473450" y="3517900"/>
          <p14:tracePt t="111753" x="3473450" y="3527425"/>
          <p14:tracePt t="111771" x="3473450" y="3544888"/>
          <p14:tracePt t="111788" x="3482975" y="3563938"/>
          <p14:tracePt t="111804" x="3490913" y="3571875"/>
          <p14:tracePt t="111821" x="3500438" y="3581400"/>
          <p14:tracePt t="111839" x="3517900" y="3598863"/>
          <p14:tracePt t="111854" x="3527425" y="3608388"/>
          <p14:tracePt t="111870" x="3544888" y="3608388"/>
          <p14:tracePt t="111887" x="3562350" y="3616325"/>
          <p14:tracePt t="111904" x="3598863" y="3616325"/>
          <p14:tracePt t="111921" x="3670300" y="3608388"/>
          <p14:tracePt t="111939" x="3714750" y="3589338"/>
          <p14:tracePt t="111954" x="3724275" y="3581400"/>
          <p14:tracePt t="111970" x="3732213" y="3571875"/>
          <p14:tracePt t="111987" x="3741738" y="3571875"/>
          <p14:tracePt t="112030" x="3741738" y="3563938"/>
          <p14:tracePt t="112038" x="3751263" y="3544888"/>
          <p14:tracePt t="112055" x="3751263" y="3536950"/>
          <p14:tracePt t="112071" x="3751263" y="3527425"/>
          <p14:tracePt t="112087" x="3751263" y="3509963"/>
          <p14:tracePt t="112104" x="3741738" y="3500438"/>
          <p14:tracePt t="112120" x="3724275" y="3482975"/>
          <p14:tracePt t="112137" x="3687763" y="3473450"/>
          <p14:tracePt t="112154" x="3670300" y="3473450"/>
          <p14:tracePt t="112171" x="3652838" y="3473450"/>
          <p14:tracePt t="112189" x="3633788" y="3473450"/>
          <p14:tracePt t="112204" x="3625850" y="3482975"/>
          <p14:tracePt t="112220" x="3616325" y="3492500"/>
          <p14:tracePt t="112237" x="3608388" y="3492500"/>
          <p14:tracePt t="112320" x="3598863" y="3500438"/>
          <p14:tracePt t="112328" x="3598863" y="3509963"/>
          <p14:tracePt t="112337" x="3598863" y="3527425"/>
          <p14:tracePt t="112354" x="3598863" y="3536950"/>
          <p14:tracePt t="112370" x="3608388" y="3554413"/>
          <p14:tracePt t="112387" x="3625850" y="3563938"/>
          <p14:tracePt t="112404" x="3625850" y="3571875"/>
          <p14:tracePt t="112437" x="3625850" y="3563938"/>
          <p14:tracePt t="112492" x="3625850" y="3536950"/>
          <p14:tracePt t="112500" x="3616325" y="3509963"/>
          <p14:tracePt t="112508" x="3608388" y="3492500"/>
          <p14:tracePt t="112520" x="3581400" y="3446463"/>
          <p14:tracePt t="112537" x="3562350" y="3394075"/>
          <p14:tracePt t="112554" x="3544888" y="3303588"/>
          <p14:tracePt t="112571" x="3527425" y="3241675"/>
          <p14:tracePt t="112587" x="3509963" y="3206750"/>
          <p14:tracePt t="112604" x="3490913" y="3160713"/>
          <p14:tracePt t="112620" x="3482975" y="3152775"/>
          <p14:tracePt t="112637" x="3473450" y="3143250"/>
          <p14:tracePt t="112655" x="3465513" y="3125788"/>
          <p14:tracePt t="112672" x="3446463" y="3089275"/>
          <p14:tracePt t="112689" x="3429000" y="3071813"/>
          <p14:tracePt t="112704" x="3419475" y="3044825"/>
          <p14:tracePt t="112720" x="3411538" y="3017838"/>
          <p14:tracePt t="112737" x="3402013" y="2973388"/>
          <p14:tracePt t="112754" x="3402013" y="2921000"/>
          <p14:tracePt t="112770" x="3402013" y="2849563"/>
          <p14:tracePt t="112787" x="3402013" y="2803525"/>
          <p14:tracePt t="112804" x="3411538" y="2786063"/>
          <p14:tracePt t="112838" x="3411538" y="2795588"/>
          <p14:tracePt t="112876" x="3411538" y="2813050"/>
          <p14:tracePt t="112884" x="3411538" y="2822575"/>
          <p14:tracePt t="112892" x="3411538" y="2830513"/>
          <p14:tracePt t="112904" x="3411538" y="2840038"/>
          <p14:tracePt t="112920" x="3419475" y="2857500"/>
          <p14:tracePt t="113204" x="3438525" y="2884488"/>
          <p14:tracePt t="113212" x="3465513" y="2911475"/>
          <p14:tracePt t="113221" x="3517900" y="2982913"/>
          <p14:tracePt t="113237" x="3562350" y="3063875"/>
          <p14:tracePt t="113254" x="3589338" y="3135313"/>
          <p14:tracePt t="113270" x="3608388" y="3197225"/>
          <p14:tracePt t="113287" x="3625850" y="3259138"/>
          <p14:tracePt t="113304" x="3660775" y="3340100"/>
          <p14:tracePt t="113324" x="3670300" y="3384550"/>
          <p14:tracePt t="113339" x="3687763" y="3402013"/>
          <p14:tracePt t="113354" x="3697288" y="3429000"/>
          <p14:tracePt t="113370" x="3697288" y="3446463"/>
          <p14:tracePt t="113388" x="3697288" y="3455988"/>
          <p14:tracePt t="113404" x="3697288" y="3473450"/>
          <p14:tracePt t="113437" x="3697288" y="3482975"/>
          <p14:tracePt t="113524" x="3697288" y="3500438"/>
          <p14:tracePt t="113532" x="3687763" y="3517900"/>
          <p14:tracePt t="113540" x="3679825" y="3544888"/>
          <p14:tracePt t="113554" x="3660775" y="3589338"/>
          <p14:tracePt t="113572" x="3660775" y="3608388"/>
          <p14:tracePt t="131126" x="3652838" y="3608388"/>
          <p14:tracePt t="131923" x="3643313" y="3608388"/>
          <p14:tracePt t="131931" x="3633788" y="3608388"/>
          <p14:tracePt t="131940" x="3571875" y="3608388"/>
          <p14:tracePt t="131956" x="3490913" y="3589338"/>
          <p14:tracePt t="131973" x="3322638" y="3571875"/>
          <p14:tracePt t="131990" x="3108325" y="3492500"/>
          <p14:tracePt t="132006" x="2911475" y="3384550"/>
          <p14:tracePt t="132024" x="2830513" y="3303588"/>
          <p14:tracePt t="132040" x="2776538" y="3241675"/>
          <p14:tracePt t="132056" x="2741613" y="3187700"/>
          <p14:tracePt t="132072" x="2724150" y="3143250"/>
          <p14:tracePt t="132088" x="2705100" y="3071813"/>
          <p14:tracePt t="132105" x="2705100" y="2965450"/>
          <p14:tracePt t="132122" x="2705100" y="2884488"/>
          <p14:tracePt t="132139" x="2714625" y="2813050"/>
          <p14:tracePt t="132155" x="2741613" y="2741613"/>
          <p14:tracePt t="132173" x="2759075" y="2697163"/>
          <p14:tracePt t="132189" x="2776538" y="2652713"/>
          <p14:tracePt t="132205" x="2822575" y="2608263"/>
          <p14:tracePt t="132222" x="2840038" y="2598738"/>
          <p14:tracePt t="132239" x="2847975" y="2598738"/>
          <p14:tracePt t="132272" x="2847975" y="2589213"/>
          <p14:tracePt t="132367" x="2857500" y="2589213"/>
          <p14:tracePt t="132392" x="2874963" y="2608263"/>
          <p14:tracePt t="132408" x="2901950" y="2625725"/>
          <p14:tracePt t="132416" x="2928938" y="2643188"/>
          <p14:tracePt t="132424" x="2955925" y="2697163"/>
          <p14:tracePt t="132440" x="3000375" y="2741613"/>
          <p14:tracePt t="132456" x="3054350" y="2795588"/>
          <p14:tracePt t="132473" x="3116263" y="2830513"/>
          <p14:tracePt t="132490" x="3179763" y="2867025"/>
          <p14:tracePt t="132506" x="3214688" y="2894013"/>
          <p14:tracePt t="132523" x="3268663" y="2921000"/>
          <p14:tracePt t="132540" x="3367088" y="2955925"/>
          <p14:tracePt t="132557" x="3438525" y="2992438"/>
          <p14:tracePt t="132573" x="3509963" y="3000375"/>
          <p14:tracePt t="132590" x="3581400" y="3044825"/>
          <p14:tracePt t="132606" x="3643313" y="3089275"/>
          <p14:tracePt t="132623" x="3732213" y="3160713"/>
          <p14:tracePt t="132640" x="3848100" y="3232150"/>
          <p14:tracePt t="132658" x="3938588" y="3268663"/>
          <p14:tracePt t="132674" x="4017963" y="3278188"/>
          <p14:tracePt t="132690" x="4098925" y="3278188"/>
          <p14:tracePt t="132706" x="4160838" y="3278188"/>
          <p14:tracePt t="132723" x="4197350" y="3278188"/>
          <p14:tracePt t="132740" x="4214813" y="3278188"/>
          <p14:tracePt t="132756" x="4224338" y="3278188"/>
          <p14:tracePt t="132773" x="4241800" y="3295650"/>
          <p14:tracePt t="132885" x="4259263" y="3303588"/>
          <p14:tracePt t="132894" x="4286250" y="3322638"/>
          <p14:tracePt t="132908" x="4303713" y="3340100"/>
          <p14:tracePt t="132924" x="4313238" y="3349625"/>
          <p14:tracePt t="132956" x="4303713" y="3330575"/>
          <p14:tracePt t="133026" x="4295775" y="3303588"/>
          <p14:tracePt t="133034" x="4268788" y="3278188"/>
          <p14:tracePt t="133042" x="4214813" y="3232150"/>
          <p14:tracePt t="133059" x="4152900" y="3160713"/>
          <p14:tracePt t="133073" x="4071938" y="3089275"/>
          <p14:tracePt t="133090" x="3965575" y="3009900"/>
          <p14:tracePt t="133106" x="3830638" y="2901950"/>
          <p14:tracePt t="133123" x="3732213" y="2795588"/>
          <p14:tracePt t="133140" x="3660775" y="2741613"/>
          <p14:tracePt t="133157" x="3598863" y="2714625"/>
          <p14:tracePt t="133174" x="3562350" y="2706688"/>
          <p14:tracePt t="133190" x="3536950" y="2697163"/>
          <p14:tracePt t="133223" x="3527425" y="2697163"/>
          <p14:tracePt t="133244" x="3517900" y="2687638"/>
          <p14:tracePt t="133260" x="3517900" y="2679700"/>
          <p14:tracePt t="133273" x="3509963" y="2679700"/>
          <p14:tracePt t="133289" x="3500438" y="2679700"/>
          <p14:tracePt t="133307" x="3482975" y="2670175"/>
          <p14:tracePt t="133324" x="3473450" y="2660650"/>
          <p14:tracePt t="133341" x="3473450" y="2670175"/>
          <p14:tracePt t="133440" x="3473450" y="2706688"/>
          <p14:tracePt t="133448" x="3490913" y="2741613"/>
          <p14:tracePt t="133456" x="3544888" y="2813050"/>
          <p14:tracePt t="133473" x="3589338" y="2874963"/>
          <p14:tracePt t="133490" x="3643313" y="2938463"/>
          <p14:tracePt t="133507" x="3697288" y="3017838"/>
          <p14:tracePt t="133523" x="3751263" y="3081338"/>
          <p14:tracePt t="133540" x="3840163" y="3187700"/>
          <p14:tracePt t="133557" x="3911600" y="3268663"/>
          <p14:tracePt t="133574" x="3965575" y="3330575"/>
          <p14:tracePt t="133590" x="4017963" y="3384550"/>
          <p14:tracePt t="133606" x="4054475" y="3421063"/>
          <p14:tracePt t="133623" x="4108450" y="3473450"/>
          <p14:tracePt t="133640" x="4170363" y="3527425"/>
          <p14:tracePt t="133657" x="4259263" y="3598863"/>
          <p14:tracePt t="133674" x="4313238" y="3625850"/>
          <p14:tracePt t="133690" x="4357688" y="3635375"/>
          <p14:tracePt t="133707" x="4394200" y="3643313"/>
          <p14:tracePt t="133723" x="4402138" y="3643313"/>
          <p14:tracePt t="136392" x="4384675" y="3635375"/>
          <p14:tracePt t="136670" x="4375150" y="3625850"/>
          <p14:tracePt t="136678" x="4367213" y="3616325"/>
          <p14:tracePt t="136690" x="4367213" y="3598863"/>
          <p14:tracePt t="136707" x="4348163" y="3536950"/>
          <p14:tracePt t="136723" x="4322763" y="3465513"/>
          <p14:tracePt t="136740" x="4268788" y="3384550"/>
          <p14:tracePt t="136757" x="4251325" y="3349625"/>
          <p14:tracePt t="136773" x="4241800" y="3340100"/>
          <p14:tracePt t="136790" x="4224338" y="3330575"/>
          <p14:tracePt t="136823" x="4205288" y="3330575"/>
          <p14:tracePt t="136840" x="4197350" y="3330575"/>
          <p14:tracePt t="136857" x="4179888" y="3340100"/>
          <p14:tracePt t="136874" x="4170363" y="3367088"/>
          <p14:tracePt t="136892" x="4133850" y="3411538"/>
          <p14:tracePt t="136907" x="4089400" y="3473450"/>
          <p14:tracePt t="136923" x="4037013" y="3554413"/>
          <p14:tracePt t="136940" x="4000500" y="3608388"/>
          <p14:tracePt t="136957" x="3983038" y="3625850"/>
          <p14:tracePt t="136972" x="3983038" y="3635375"/>
          <p14:tracePt t="136989" x="3973513" y="3635375"/>
          <p14:tracePt t="137054" x="3946525" y="3608388"/>
          <p14:tracePt t="137070" x="3919538" y="3581400"/>
          <p14:tracePt t="137078" x="3902075" y="3563938"/>
          <p14:tracePt t="137089" x="3875088" y="3536950"/>
          <p14:tracePt t="137105" x="3867150" y="3517900"/>
          <p14:tracePt t="137139" x="3867150" y="3536950"/>
          <p14:tracePt t="137202" x="3867150" y="3554413"/>
          <p14:tracePt t="137209" x="3867150" y="3571875"/>
          <p14:tracePt t="137222" x="3867150" y="3608388"/>
          <p14:tracePt t="137239" x="3867150" y="3616325"/>
          <p14:tracePt t="137255" x="3867150" y="3608388"/>
          <p14:tracePt t="137329" x="3867150" y="3598863"/>
          <p14:tracePt t="137343" x="3867150" y="3589338"/>
          <p14:tracePt t="137351" x="3867150" y="3581400"/>
          <p14:tracePt t="137366" x="3875088" y="3581400"/>
          <p14:tracePt t="143256" x="3894138" y="3581400"/>
          <p14:tracePt t="143775" x="4017963" y="3509963"/>
          <p14:tracePt t="143782" x="4259263" y="3375025"/>
          <p14:tracePt t="143791" x="4803775" y="3206750"/>
          <p14:tracePt t="143807" x="5143500" y="3143250"/>
          <p14:tracePt t="143823" x="5251450" y="3135313"/>
          <p14:tracePt t="143842" x="5286375" y="3135313"/>
          <p14:tracePt t="143885" x="5340350" y="3135313"/>
          <p14:tracePt t="143892" x="5554663" y="3160713"/>
          <p14:tracePt t="143907" x="5724525" y="3241675"/>
          <p14:tracePt t="143923" x="5803900" y="3303588"/>
          <p14:tracePt t="143940" x="5813425" y="3303588"/>
          <p14:tracePt t="143973" x="5813425" y="3313113"/>
          <p14:tracePt t="144001" x="5813425" y="3322638"/>
          <p14:tracePt t="144070" x="5795963" y="3330575"/>
          <p14:tracePt t="144086" x="5741988" y="3367088"/>
          <p14:tracePt t="144094" x="5661025" y="3411538"/>
          <p14:tracePt t="144106" x="5473700" y="3482975"/>
          <p14:tracePt t="144123" x="5268913" y="3527425"/>
          <p14:tracePt t="144140" x="5099050" y="3527425"/>
          <p14:tracePt t="144157" x="5010150" y="3517900"/>
          <p14:tracePt t="144173" x="4894263" y="3492500"/>
          <p14:tracePt t="144190" x="4768850" y="3446463"/>
          <p14:tracePt t="144206" x="4633913" y="3394075"/>
          <p14:tracePt t="144223" x="4473575" y="3340100"/>
          <p14:tracePt t="144240" x="4375150" y="3278188"/>
          <p14:tracePt t="144257" x="4303713" y="3214688"/>
          <p14:tracePt t="144273" x="4232275" y="3143250"/>
          <p14:tracePt t="144291" x="4179888" y="3089275"/>
          <p14:tracePt t="144307" x="4125913" y="3036888"/>
          <p14:tracePt t="144323" x="4071938" y="2982913"/>
          <p14:tracePt t="144341" x="4037013" y="2938463"/>
          <p14:tracePt t="144356" x="3990975" y="2901950"/>
          <p14:tracePt t="144373" x="3956050" y="2884488"/>
          <p14:tracePt t="144391" x="3919538" y="2874963"/>
          <p14:tracePt t="144406" x="3884613" y="2849563"/>
          <p14:tracePt t="144424" x="3848100" y="2830513"/>
          <p14:tracePt t="144440" x="3795713" y="2813050"/>
          <p14:tracePt t="144456" x="3751263" y="2768600"/>
          <p14:tracePt t="144473" x="3687763" y="2724150"/>
          <p14:tracePt t="144490" x="3633788" y="2679700"/>
          <p14:tracePt t="144507" x="3571875" y="2635250"/>
          <p14:tracePt t="144524" x="3527425" y="2589213"/>
          <p14:tracePt t="144541" x="3517900" y="2581275"/>
          <p14:tracePt t="144573" x="3517900" y="2598738"/>
          <p14:tracePt t="144659" x="3544888" y="2635250"/>
          <p14:tracePt t="144667" x="3581400" y="2697163"/>
          <p14:tracePt t="144675" x="3660775" y="2822575"/>
          <p14:tracePt t="144690" x="3741738" y="2901950"/>
          <p14:tracePt t="144706" x="3840163" y="2982913"/>
          <p14:tracePt t="144723" x="3956050" y="3063875"/>
          <p14:tracePt t="144740" x="4089400" y="3125788"/>
          <p14:tracePt t="144756" x="4232275" y="3206750"/>
          <p14:tracePt t="144774" x="4438650" y="3303588"/>
          <p14:tracePt t="144790" x="4537075" y="3367088"/>
          <p14:tracePt t="144807" x="4608513" y="3421063"/>
          <p14:tracePt t="144824" x="4652963" y="3465513"/>
          <p14:tracePt t="144842" x="4714875" y="3492500"/>
          <p14:tracePt t="144857" x="4786313" y="3509963"/>
          <p14:tracePt t="144873" x="4867275" y="3527425"/>
          <p14:tracePt t="144891" x="4956175" y="3571875"/>
          <p14:tracePt t="144907" x="5045075" y="3616325"/>
          <p14:tracePt t="144924" x="5153025" y="3652838"/>
          <p14:tracePt t="144940" x="5197475" y="3670300"/>
          <p14:tracePt t="144957" x="5251450" y="3687763"/>
          <p14:tracePt t="144973" x="5303838" y="3706813"/>
          <p14:tracePt t="144990" x="5357813" y="3724275"/>
          <p14:tracePt t="145007" x="5411788" y="3741738"/>
          <p14:tracePt t="145024" x="5537200" y="3786188"/>
          <p14:tracePt t="145041" x="5608638" y="3805238"/>
          <p14:tracePt t="145057" x="5697538" y="3822700"/>
          <p14:tracePt t="145073" x="5786438" y="3840163"/>
          <p14:tracePt t="145090" x="5857875" y="3867150"/>
          <p14:tracePt t="145107" x="5911850" y="3894138"/>
          <p14:tracePt t="145123" x="5983288" y="3921125"/>
          <p14:tracePt t="145141" x="6054725" y="3948113"/>
          <p14:tracePt t="145157" x="6126163" y="3973513"/>
          <p14:tracePt t="145174" x="6215063" y="4019550"/>
          <p14:tracePt t="145191" x="6251575" y="4037013"/>
          <p14:tracePt t="145207" x="6303963" y="4044950"/>
          <p14:tracePt t="145223" x="6340475" y="4064000"/>
          <p14:tracePt t="145240" x="6367463" y="4081463"/>
          <p14:tracePt t="145257" x="6375400" y="4081463"/>
          <p14:tracePt t="145290" x="6384925" y="4081463"/>
          <p14:tracePt t="145463" x="6394450" y="4090988"/>
          <p14:tracePt t="145479" x="6394450" y="4098925"/>
          <p14:tracePt t="156174" x="6323013" y="4071938"/>
          <p14:tracePt t="156683" x="6224588" y="4037013"/>
          <p14:tracePt t="156691" x="6153150" y="3973513"/>
          <p14:tracePt t="156708" x="6116638" y="3929063"/>
          <p14:tracePt t="156725" x="6072188" y="3867150"/>
          <p14:tracePt t="156741" x="6010275" y="3751263"/>
          <p14:tracePt t="156758" x="5946775" y="3652838"/>
          <p14:tracePt t="156775" x="5902325" y="3554413"/>
          <p14:tracePt t="156793" x="5894388" y="3536950"/>
          <p14:tracePt t="156809" x="5894388" y="3517900"/>
          <p14:tracePt t="156825" x="5875338" y="3509963"/>
          <p14:tracePt t="156844" x="5857875" y="3473450"/>
          <p14:tracePt t="156858" x="5849938" y="3421063"/>
          <p14:tracePt t="156875" x="5795963" y="3349625"/>
          <p14:tracePt t="156892" x="5724525" y="3268663"/>
          <p14:tracePt t="156909" x="5670550" y="3251200"/>
          <p14:tracePt t="156925" x="5608638" y="3232150"/>
          <p14:tracePt t="156942" x="5510213" y="3232150"/>
          <p14:tracePt t="156958" x="5394325" y="3232150"/>
          <p14:tracePt t="156975" x="5241925" y="3214688"/>
          <p14:tracePt t="156991" x="5126038" y="3197225"/>
          <p14:tracePt t="157008" x="5045075" y="3179763"/>
          <p14:tracePt t="157025" x="4983163" y="3170238"/>
          <p14:tracePt t="157042" x="4929188" y="3160713"/>
          <p14:tracePt t="157059" x="4911725" y="3152775"/>
          <p14:tracePt t="157075" x="4902200" y="3143250"/>
          <p14:tracePt t="157092" x="4894263" y="3143250"/>
          <p14:tracePt t="157125" x="4875213" y="3143250"/>
          <p14:tracePt t="157473" x="4840288" y="3135313"/>
          <p14:tracePt t="157481" x="4813300" y="3135313"/>
          <p14:tracePt t="157491" x="4741863" y="3125788"/>
          <p14:tracePt t="157508" x="4660900" y="3108325"/>
          <p14:tracePt t="157525" x="4554538" y="3081338"/>
          <p14:tracePt t="157541" x="4438650" y="3054350"/>
          <p14:tracePt t="157559" x="4367213" y="3036888"/>
          <p14:tracePt t="157576" x="4303713" y="3027363"/>
          <p14:tracePt t="157591" x="4286250" y="3027363"/>
          <p14:tracePt t="157608" x="4276725" y="3027363"/>
          <p14:tracePt t="157625" x="4276725" y="3044825"/>
          <p14:tracePt t="157641" x="4251325" y="3098800"/>
          <p14:tracePt t="157658" x="4152900" y="3170238"/>
          <p14:tracePt t="157675" x="4133850" y="3197225"/>
          <p14:tracePt t="157708" x="4133850" y="3187700"/>
          <p14:tracePt t="157871" x="4133850" y="3179763"/>
          <p14:tracePt t="157879" x="4133850" y="3170238"/>
          <p14:tracePt t="157895" x="4143375" y="3160713"/>
          <p14:tracePt t="157908" x="4152900" y="3152775"/>
          <p14:tracePt t="157926" x="4152900" y="3143250"/>
          <p14:tracePt t="157942" x="4152900" y="3125788"/>
          <p14:tracePt t="157975" x="4152900" y="3116263"/>
          <p14:tracePt t="157991" x="4160838" y="3108325"/>
          <p14:tracePt t="158011" x="4160838" y="3098800"/>
          <p14:tracePt t="158025" x="4160838" y="3089275"/>
          <p14:tracePt t="158044" x="4152900" y="3089275"/>
          <p14:tracePt t="158076" x="4143375" y="3089275"/>
          <p14:tracePt t="158083" x="4133850" y="3089275"/>
          <p14:tracePt t="158099" x="4133850" y="3081338"/>
          <p14:tracePt t="158113" x="4133850" y="3071813"/>
          <p14:tracePt t="158125" x="4133850" y="3063875"/>
          <p14:tracePt t="158142" x="4133850" y="3054350"/>
          <p14:tracePt t="158158" x="4125913" y="3054350"/>
          <p14:tracePt t="158199" x="4116388" y="3054350"/>
          <p14:tracePt t="158216" x="4108450" y="3054350"/>
          <p14:tracePt t="158543" x="4089400" y="3054350"/>
          <p14:tracePt t="158551" x="4081463" y="3054350"/>
          <p14:tracePt t="158567" x="4062413" y="3054350"/>
          <p14:tracePt t="158576" x="4010025" y="3044825"/>
          <p14:tracePt t="158592" x="3965575" y="3027363"/>
          <p14:tracePt t="158608" x="3911600" y="3009900"/>
          <p14:tracePt t="158625" x="3894138" y="3000375"/>
          <p14:tracePt t="158642" x="3875088" y="2992438"/>
          <p14:tracePt t="158658" x="3867150" y="2992438"/>
          <p14:tracePt t="158676" x="3857625" y="2982913"/>
          <p14:tracePt t="158708" x="3848100" y="2982913"/>
          <p14:tracePt t="158857" x="3848100" y="2965450"/>
          <p14:tracePt t="158873" x="3830638" y="2955925"/>
          <p14:tracePt t="158882" x="3813175" y="2955925"/>
          <p14:tracePt t="158892" x="3786188" y="2938463"/>
          <p14:tracePt t="158908" x="3751263" y="2921000"/>
          <p14:tracePt t="158926" x="3741738" y="2911475"/>
          <p14:tracePt t="158942" x="3724275" y="2894013"/>
          <p14:tracePt t="158960" x="3714750" y="2884488"/>
          <p14:tracePt t="158976" x="3705225" y="2867025"/>
          <p14:tracePt t="158992" x="3687763" y="2867025"/>
          <p14:tracePt t="159008" x="3687763" y="2857500"/>
          <p14:tracePt t="159026" x="3679825" y="2849563"/>
          <p14:tracePt t="159772" x="3670300" y="2849563"/>
          <p14:tracePt t="159779" x="3660775" y="2840038"/>
          <p14:tracePt t="159791" x="3652838" y="2822575"/>
          <p14:tracePt t="159809" x="3643313" y="2822575"/>
          <p14:tracePt t="159825" x="3633788" y="2813050"/>
          <p14:tracePt t="159842" x="3616325" y="2803525"/>
          <p14:tracePt t="159858" x="3598863" y="2795588"/>
          <p14:tracePt t="159875" x="3581400" y="2786063"/>
          <p14:tracePt t="159892" x="3571875" y="2778125"/>
          <p14:tracePt t="159908" x="3554413" y="2778125"/>
          <p14:tracePt t="159925" x="3554413" y="2759075"/>
          <p14:tracePt t="159943" x="3544888" y="2759075"/>
          <p14:tracePt t="161723" x="3536950" y="2759075"/>
          <p14:tracePt t="162072" x="3517900" y="2759075"/>
          <p14:tracePt t="162080" x="3509963" y="2759075"/>
          <p14:tracePt t="162091" x="3500438" y="2759075"/>
          <p14:tracePt t="162108" x="3490913" y="2759075"/>
          <p14:tracePt t="162124" x="3482975" y="2751138"/>
          <p14:tracePt t="162510" x="3473450" y="2751138"/>
          <p14:tracePt t="162519" x="3465513" y="2751138"/>
          <p14:tracePt t="162534" x="3455988" y="2741613"/>
          <p14:tracePt t="162543" x="3446463" y="2741613"/>
          <p14:tracePt t="162566" x="3438525" y="2741613"/>
          <p14:tracePt t="162575" x="3438525" y="2732088"/>
          <p14:tracePt t="162591" x="3429000" y="2732088"/>
          <p14:tracePt t="162698" x="3429000" y="2724150"/>
          <p14:tracePt t="162707" x="3429000" y="2714625"/>
          <p14:tracePt t="162714" x="3419475" y="2714625"/>
          <p14:tracePt t="162725" x="3411538" y="2714625"/>
          <p14:tracePt t="162878" x="3411538" y="2706688"/>
          <p14:tracePt t="162886" x="3402013" y="2697163"/>
          <p14:tracePt t="162895" x="3402013" y="2687638"/>
          <p14:tracePt t="162909" x="3394075" y="2687638"/>
          <p14:tracePt t="162926" x="3384550" y="2687638"/>
          <p14:tracePt t="162980" x="3375025" y="2679700"/>
          <p14:tracePt t="162988" x="3375025" y="2706688"/>
          <p14:tracePt t="163214" x="3375025" y="2714625"/>
          <p14:tracePt t="163222" x="3367088" y="2732088"/>
          <p14:tracePt t="163230" x="3357563" y="2751138"/>
          <p14:tracePt t="163242" x="3303588" y="2840038"/>
          <p14:tracePt t="163259" x="3268663" y="2928938"/>
          <p14:tracePt t="163275" x="3251200" y="2946400"/>
          <p14:tracePt t="163293" x="3232150" y="2965450"/>
          <p14:tracePt t="163309" x="3232150" y="2973388"/>
          <p14:tracePt t="163343" x="3224213" y="2965450"/>
          <p14:tracePt t="163426" x="3214688" y="2928938"/>
          <p14:tracePt t="163434" x="3214688" y="2894013"/>
          <p14:tracePt t="163443" x="3214688" y="2867025"/>
          <p14:tracePt t="163459" x="3214688" y="2840038"/>
          <p14:tracePt t="163558" x="3224213" y="2822575"/>
          <p14:tracePt t="163566" x="3224213" y="2803525"/>
          <p14:tracePt t="163575" x="3241675" y="2786063"/>
          <p14:tracePt t="163592" x="3251200" y="2778125"/>
          <p14:tracePt t="163609" x="3251200" y="2768600"/>
          <p14:tracePt t="163642" x="3251200" y="2751138"/>
          <p14:tracePt t="163660" x="3251200" y="2732088"/>
          <p14:tracePt t="163677" x="3251200" y="2724150"/>
          <p14:tracePt t="163692" x="3241675" y="2714625"/>
          <p14:tracePt t="163709" x="3232150" y="2706688"/>
          <p14:tracePt t="163725" x="3232150" y="2697163"/>
          <p14:tracePt t="163742" x="3232150" y="2679700"/>
          <p14:tracePt t="163775" x="3232150" y="2660650"/>
          <p14:tracePt t="163792" x="3232150" y="2652713"/>
          <p14:tracePt t="163826" x="3224213" y="2652713"/>
          <p14:tracePt t="163880" x="3214688" y="2652713"/>
          <p14:tracePt t="163927" x="3197225" y="2652713"/>
          <p14:tracePt t="163942" x="3187700" y="2652713"/>
          <p14:tracePt t="163950" x="3179763" y="2643188"/>
          <p14:tracePt t="163959" x="3170238" y="2635250"/>
          <p14:tracePt t="163975" x="3160713" y="2625725"/>
          <p14:tracePt t="163992" x="3152775" y="2625725"/>
          <p14:tracePt t="164009" x="3133725" y="2616200"/>
          <p14:tracePt t="164026" x="3133725" y="2608263"/>
          <p14:tracePt t="164042" x="3116263" y="2608263"/>
          <p14:tracePt t="164060" x="3108325" y="2598738"/>
          <p14:tracePt t="164076" x="3098800" y="2598738"/>
          <p14:tracePt t="164092" x="3089275" y="2589213"/>
          <p14:tracePt t="164125" x="3081338" y="2581275"/>
          <p14:tracePt t="165037" x="3071813" y="2589213"/>
          <p14:tracePt t="165178" x="3071813" y="2598738"/>
          <p14:tracePt t="165186" x="3071813" y="2608263"/>
          <p14:tracePt t="165195" x="3054350" y="2635250"/>
          <p14:tracePt t="165209" x="3036888" y="2660650"/>
          <p14:tracePt t="165226" x="3027363" y="2670175"/>
          <p14:tracePt t="165242" x="3009900" y="2687638"/>
          <p14:tracePt t="165259" x="2965450" y="2706688"/>
          <p14:tracePt t="165276" x="2928938" y="2714625"/>
          <p14:tracePt t="165293" x="2894013" y="2732088"/>
          <p14:tracePt t="165310" x="2840038" y="2751138"/>
          <p14:tracePt t="165327" x="2803525" y="2768600"/>
          <p14:tracePt t="165345" x="2751138" y="2778125"/>
          <p14:tracePt t="165359" x="2705100" y="2795588"/>
          <p14:tracePt t="165376" x="2679700" y="2803525"/>
          <p14:tracePt t="165393" x="2643188" y="2803525"/>
          <p14:tracePt t="165409" x="2608263" y="2803525"/>
          <p14:tracePt t="165426" x="2581275" y="2803525"/>
          <p14:tracePt t="165442" x="2571750" y="2803525"/>
          <p14:tracePt t="165459" x="2544763" y="2803525"/>
          <p14:tracePt t="165476" x="2509838" y="2813050"/>
          <p14:tracePt t="165492" x="2465388" y="2830513"/>
          <p14:tracePt t="165509" x="2419350" y="2840038"/>
          <p14:tracePt t="165526" x="2357438" y="2840038"/>
          <p14:tracePt t="165542" x="2303463" y="2840038"/>
          <p14:tracePt t="165559" x="2268538" y="2840038"/>
          <p14:tracePt t="165577" x="2259013" y="2840038"/>
          <p14:tracePt t="165609" x="2251075" y="2840038"/>
          <p14:tracePt t="165655" x="2232025" y="2840038"/>
          <p14:tracePt t="165671" x="2224088" y="2840038"/>
          <p14:tracePt t="165678" x="2214563" y="2840038"/>
          <p14:tracePt t="165695" x="2205038" y="2840038"/>
          <p14:tracePt t="165709" x="2197100" y="2840038"/>
          <p14:tracePt t="165748" x="2187575" y="2840038"/>
          <p14:tracePt t="165756" x="2179638" y="2840038"/>
          <p14:tracePt t="165773" x="2170113" y="2840038"/>
          <p14:tracePt t="165781" x="2160588" y="2840038"/>
          <p14:tracePt t="165792" x="2133600" y="2840038"/>
          <p14:tracePt t="165809" x="2089150" y="2849563"/>
          <p14:tracePt t="165827" x="2071688" y="2857500"/>
          <p14:tracePt t="165844" x="2054225" y="2867025"/>
          <p14:tracePt t="165859" x="2044700" y="2867025"/>
          <p14:tracePt t="165876" x="2036763" y="2867025"/>
          <p14:tracePt t="165909" x="2036763" y="2874963"/>
          <p14:tracePt t="165961" x="2044700" y="2874963"/>
          <p14:tracePt t="166007" x="2054225" y="2874963"/>
          <p14:tracePt t="166015" x="2081213" y="2874963"/>
          <p14:tracePt t="166026" x="2125663" y="2874963"/>
          <p14:tracePt t="166042" x="2170113" y="2874963"/>
          <p14:tracePt t="166060" x="2205038" y="2884488"/>
          <p14:tracePt t="166076" x="2232025" y="2884488"/>
          <p14:tracePt t="166093" x="2241550" y="2884488"/>
          <p14:tracePt t="166126" x="2232025" y="2884488"/>
          <p14:tracePt t="166171" x="2224088" y="2884488"/>
          <p14:tracePt t="166179" x="2205038" y="2884488"/>
          <p14:tracePt t="166192" x="2160588" y="2884488"/>
          <p14:tracePt t="166210" x="2089150" y="2867025"/>
          <p14:tracePt t="166227" x="2017713" y="2849563"/>
          <p14:tracePt t="166243" x="1973263" y="2840038"/>
          <p14:tracePt t="166259" x="1919288" y="2830513"/>
          <p14:tracePt t="166276" x="1884363" y="2830513"/>
          <p14:tracePt t="166292" x="1866900" y="2830513"/>
          <p14:tracePt t="166309" x="1847850" y="2830513"/>
          <p14:tracePt t="166343" x="1866900" y="2830513"/>
          <p14:tracePt t="166399" x="1901825" y="2830513"/>
          <p14:tracePt t="166407" x="1938338" y="2830513"/>
          <p14:tracePt t="166415" x="1973263" y="2840038"/>
          <p14:tracePt t="166426" x="2036763" y="2840038"/>
          <p14:tracePt t="166443" x="2098675" y="2857500"/>
          <p14:tracePt t="166460" x="2116138" y="2857500"/>
          <p14:tracePt t="166477" x="2125663" y="2857500"/>
          <p14:tracePt t="166509" x="2116138" y="2857500"/>
          <p14:tracePt t="166602" x="2108200" y="2857500"/>
          <p14:tracePt t="166624" x="2098675" y="2857500"/>
          <p14:tracePt t="166632" x="2089150" y="2857500"/>
          <p14:tracePt t="166642" x="2081213" y="2857500"/>
          <p14:tracePt t="166665" x="2071688" y="2857500"/>
          <p14:tracePt t="166681" x="2062163" y="2849563"/>
          <p14:tracePt t="166692" x="2044700" y="2849563"/>
          <p14:tracePt t="166710" x="2027238" y="2849563"/>
          <p14:tracePt t="167631" x="2027238" y="2857500"/>
          <p14:tracePt t="168221" x="2027238" y="2867025"/>
          <p14:tracePt t="168245" x="2027238" y="2874963"/>
          <p14:tracePt t="168253" x="2036763" y="2874963"/>
          <p14:tracePt t="168262" x="2036763" y="2884488"/>
          <p14:tracePt t="168511" x="2036763" y="2894013"/>
          <p14:tracePt t="168527" x="2044700" y="2901950"/>
          <p14:tracePt t="168621" x="2054225" y="2911475"/>
          <p14:tracePt t="168651" x="2054225" y="2921000"/>
          <p14:tracePt t="168667" x="2062163" y="2928938"/>
          <p14:tracePt t="168691" x="2071688" y="2938463"/>
          <p14:tracePt t="168714" x="2071688" y="2946400"/>
          <p14:tracePt t="168720" x="2081213" y="2946400"/>
          <p14:tracePt t="168728" x="2081213" y="2955925"/>
          <p14:tracePt t="168742" x="2081213" y="2973388"/>
          <p14:tracePt t="168759" x="2089150" y="2973388"/>
          <p14:tracePt t="168777" x="2108200" y="2992438"/>
          <p14:tracePt t="168809" x="2116138" y="2992438"/>
          <p14:tracePt t="168826" x="2125663" y="3000375"/>
          <p14:tracePt t="168917" x="2125663" y="3009900"/>
          <p14:tracePt t="168925" x="2125663" y="3017838"/>
          <p14:tracePt t="168958" x="2133600" y="3017838"/>
          <p14:tracePt t="169043" x="2143125" y="3027363"/>
          <p14:tracePt t="169060" x="2143125" y="3036888"/>
          <p14:tracePt t="169067" x="2152650" y="3036888"/>
          <p14:tracePt t="169075" x="2160588" y="3054350"/>
          <p14:tracePt t="169092" x="2170113" y="3063875"/>
          <p14:tracePt t="169109" x="2170113" y="3071813"/>
          <p14:tracePt t="169126" x="2170113" y="3089275"/>
          <p14:tracePt t="169191" x="2179638" y="3089275"/>
          <p14:tracePt t="169199" x="2187575" y="3098800"/>
          <p14:tracePt t="169210" x="2187575" y="3108325"/>
          <p14:tracePt t="169226" x="2197100" y="3116263"/>
          <p14:tracePt t="169286" x="2197100" y="3125788"/>
          <p14:tracePt t="169301" x="2197100" y="3135313"/>
          <p14:tracePt t="169310" x="2205038" y="3143250"/>
          <p14:tracePt t="169335" x="2205038" y="3152775"/>
          <p14:tracePt t="169343" x="2214563" y="3152775"/>
          <p14:tracePt t="169379" x="2214563" y="3160713"/>
          <p14:tracePt t="169387" x="2214563" y="3170238"/>
          <p14:tracePt t="169396" x="2214563" y="3179763"/>
          <p14:tracePt t="169410" x="2224088" y="3197225"/>
          <p14:tracePt t="169426" x="2232025" y="3214688"/>
          <p14:tracePt t="169443" x="2241550" y="3224213"/>
          <p14:tracePt t="169459" x="2251075" y="3241675"/>
          <p14:tracePt t="169476" x="2251075" y="3251200"/>
          <p14:tracePt t="169493" x="2259013" y="3251200"/>
          <p14:tracePt t="169559" x="2259013" y="3259138"/>
          <p14:tracePt t="169575" x="2268538" y="3278188"/>
          <p14:tracePt t="169583" x="2276475" y="3278188"/>
          <p14:tracePt t="169593" x="2276475" y="3286125"/>
          <p14:tracePt t="169609" x="2286000" y="3295650"/>
          <p14:tracePt t="169626" x="2295525" y="3313113"/>
          <p14:tracePt t="169643" x="2303463" y="3322638"/>
          <p14:tracePt t="169659" x="2303463" y="3330575"/>
          <p14:tracePt t="169678" x="2322513" y="3340100"/>
          <p14:tracePt t="169693" x="2330450" y="3357563"/>
          <p14:tracePt t="169710" x="2330450" y="3367088"/>
          <p14:tracePt t="169726" x="2339975" y="3384550"/>
          <p14:tracePt t="169743" x="2347913" y="3394075"/>
          <p14:tracePt t="169760" x="2366963" y="3411538"/>
          <p14:tracePt t="169778" x="2374900" y="3429000"/>
          <p14:tracePt t="169794" x="2393950" y="3429000"/>
          <p14:tracePt t="169810" x="2393950" y="3446463"/>
          <p14:tracePt t="169844" x="2401888" y="3446463"/>
          <p14:tracePt t="169860" x="2411413" y="3446463"/>
          <p14:tracePt t="169911" x="2419350" y="3455988"/>
          <p14:tracePt t="169927" x="2419350" y="3465513"/>
          <p14:tracePt t="169935" x="2428875" y="3473450"/>
          <p14:tracePt t="169943" x="2438400" y="3492500"/>
          <p14:tracePt t="169960" x="2446338" y="3500438"/>
          <p14:tracePt t="169976" x="2465388" y="3517900"/>
          <p14:tracePt t="169993" x="2465388" y="3527425"/>
          <p14:tracePt t="170009" x="2473325" y="3536950"/>
          <p14:tracePt t="170026" x="2482850" y="3554413"/>
          <p14:tracePt t="170092" x="2490788" y="3571875"/>
          <p14:tracePt t="170100" x="2490788" y="3581400"/>
          <p14:tracePt t="170110" x="2500313" y="3589338"/>
          <p14:tracePt t="170126" x="2509838" y="3608388"/>
          <p14:tracePt t="170143" x="2517775" y="3616325"/>
          <p14:tracePt t="170160" x="2517775" y="3625850"/>
          <p14:tracePt t="170176" x="2527300" y="3625850"/>
          <p14:tracePt t="170202" x="2527300" y="3635375"/>
          <p14:tracePt t="170209" x="2536825" y="3652838"/>
          <p14:tracePt t="170231" x="2544763" y="3662363"/>
          <p14:tracePt t="170247" x="2554288" y="3670300"/>
          <p14:tracePt t="170259" x="2562225" y="3679825"/>
          <p14:tracePt t="170277" x="2571750" y="3687763"/>
          <p14:tracePt t="170293" x="2581275" y="3697288"/>
          <p14:tracePt t="170326" x="2581275" y="3706813"/>
          <p14:tracePt t="170374" x="2589213" y="3714750"/>
          <p14:tracePt t="170387" x="2598738" y="3724275"/>
          <p14:tracePt t="170396" x="2608263" y="3733800"/>
          <p14:tracePt t="170409" x="2616200" y="3751263"/>
          <p14:tracePt t="170427" x="2625725" y="3768725"/>
          <p14:tracePt t="170460" x="2625725" y="3778250"/>
          <p14:tracePt t="170476" x="2633663" y="3786188"/>
          <p14:tracePt t="170493" x="2633663" y="3795713"/>
          <p14:tracePt t="170510" x="2643188" y="3805238"/>
          <p14:tracePt t="170526" x="2652713" y="3813175"/>
          <p14:tracePt t="170543" x="2652713" y="3830638"/>
          <p14:tracePt t="170576" x="2670175" y="3840163"/>
          <p14:tracePt t="170593" x="2670175" y="3857625"/>
          <p14:tracePt t="170610" x="2679700" y="3867150"/>
          <p14:tracePt t="170626" x="2697163" y="3876675"/>
          <p14:tracePt t="170643" x="2705100" y="3894138"/>
          <p14:tracePt t="170660" x="2714625" y="3911600"/>
          <p14:tracePt t="170678" x="2724150" y="3921125"/>
          <p14:tracePt t="170694" x="2732088" y="3938588"/>
          <p14:tracePt t="170726" x="2741613" y="3956050"/>
          <p14:tracePt t="170743" x="2741613" y="3965575"/>
          <p14:tracePt t="170759" x="2751138" y="3983038"/>
          <p14:tracePt t="170777" x="2759075" y="3992563"/>
          <p14:tracePt t="170793" x="2768600" y="4010025"/>
          <p14:tracePt t="170810" x="2768600" y="4019550"/>
          <p14:tracePt t="170826" x="2776538" y="4027488"/>
          <p14:tracePt t="170845" x="2786063" y="4037013"/>
          <p14:tracePt t="170860" x="2786063" y="4054475"/>
          <p14:tracePt t="170877" x="2795588" y="4064000"/>
          <p14:tracePt t="170893" x="2803525" y="4071938"/>
          <p14:tracePt t="170910" x="2822575" y="4098925"/>
          <p14:tracePt t="170928" x="2830513" y="4108450"/>
          <p14:tracePt t="170944" x="2840038" y="4116388"/>
          <p14:tracePt t="170961" x="2847975" y="4135438"/>
          <p14:tracePt t="170977" x="2847975" y="4143375"/>
          <p14:tracePt t="171010" x="2857500" y="4143375"/>
          <p14:tracePt t="171076" x="2867025" y="4152900"/>
          <p14:tracePt t="171091" x="2874963" y="4170363"/>
          <p14:tracePt t="171100" x="2884488" y="4187825"/>
          <p14:tracePt t="171115" x="2894013" y="4187825"/>
          <p14:tracePt t="171126" x="2901950" y="4206875"/>
          <p14:tracePt t="171143" x="2901950" y="4214813"/>
          <p14:tracePt t="171160" x="2911475" y="4214813"/>
          <p14:tracePt t="171210" x="2919413" y="4224338"/>
          <p14:tracePt t="171234" x="2919413" y="4233863"/>
          <p14:tracePt t="171242" x="2928938" y="4233863"/>
          <p14:tracePt t="171248" x="2928938" y="4241800"/>
          <p14:tracePt t="171259" x="2938463" y="4259263"/>
          <p14:tracePt t="171276" x="2938463" y="4268788"/>
          <p14:tracePt t="171294" x="2946400" y="4278313"/>
          <p14:tracePt t="171310" x="2955925" y="4278313"/>
          <p14:tracePt t="171326" x="2955925" y="4286250"/>
          <p14:tracePt t="171350" x="2965450" y="4295775"/>
          <p14:tracePt t="171360" x="2965450" y="4305300"/>
          <p14:tracePt t="171376" x="2973388" y="4313238"/>
          <p14:tracePt t="171393" x="2982913" y="4322763"/>
          <p14:tracePt t="171410" x="3000375" y="4349750"/>
          <p14:tracePt t="171427" x="3009900" y="4367213"/>
          <p14:tracePt t="171444" x="3017838" y="4376738"/>
          <p14:tracePt t="171460" x="3027363" y="4384675"/>
          <p14:tracePt t="171477" x="3027363" y="4394200"/>
          <p14:tracePt t="172400" x="3027363" y="4384675"/>
          <p14:tracePt t="172524" x="3027363" y="4376738"/>
          <p14:tracePt t="172532" x="3027363" y="4367213"/>
          <p14:tracePt t="172548" x="3027363" y="4357688"/>
          <p14:tracePt t="172560" x="3036888" y="4340225"/>
          <p14:tracePt t="172593" x="3036888" y="4330700"/>
          <p14:tracePt t="174367" x="3054350" y="4305300"/>
          <p14:tracePt t="174583" x="3071813" y="4268788"/>
          <p14:tracePt t="174591" x="3098800" y="4241800"/>
          <p14:tracePt t="174597" x="3133725" y="4206875"/>
          <p14:tracePt t="174610" x="3322638" y="3973513"/>
          <p14:tracePt t="174628" x="3419475" y="3786188"/>
          <p14:tracePt t="174644" x="3482975" y="3662363"/>
          <p14:tracePt t="174660" x="3527425" y="3598863"/>
          <p14:tracePt t="174677" x="3562350" y="3536950"/>
          <p14:tracePt t="174693" x="3598863" y="3455988"/>
          <p14:tracePt t="174711" x="3625850" y="3367088"/>
          <p14:tracePt t="174727" x="3633788" y="3313113"/>
          <p14:tracePt t="174744" x="3633788" y="3268663"/>
          <p14:tracePt t="174760" x="3633788" y="3206750"/>
          <p14:tracePt t="174777" x="3633788" y="3179763"/>
          <p14:tracePt t="174794" x="3633788" y="3170238"/>
          <p14:tracePt t="174810" x="3625850" y="3152775"/>
          <p14:tracePt t="174827" x="3616325" y="3116263"/>
          <p14:tracePt t="174846" x="3608388" y="3098800"/>
          <p14:tracePt t="174860" x="3608388" y="3081338"/>
          <p14:tracePt t="174878" x="3608388" y="3063875"/>
          <p14:tracePt t="174894" x="3589338" y="3054350"/>
          <p14:tracePt t="174910" x="3581400" y="3036888"/>
          <p14:tracePt t="174927" x="3581400" y="3027363"/>
          <p14:tracePt t="174944" x="3581400" y="3009900"/>
          <p14:tracePt t="174960" x="3571875" y="2992438"/>
          <p14:tracePt t="174977" x="3562350" y="2992438"/>
          <p14:tracePt t="174994" x="3562350" y="2982913"/>
          <p14:tracePt t="175010" x="3562350" y="2973388"/>
          <p14:tracePt t="175027" x="3554413" y="2955925"/>
          <p14:tracePt t="175044" x="3544888" y="2928938"/>
          <p14:tracePt t="175060" x="3527425" y="2901950"/>
          <p14:tracePt t="175077" x="3527425" y="2894013"/>
          <p14:tracePt t="175094" x="3527425" y="2874963"/>
          <p14:tracePt t="175110" x="3517900" y="2874963"/>
          <p14:tracePt t="175127" x="3517900" y="2867025"/>
          <p14:tracePt t="175168" x="3527425" y="2867025"/>
          <p14:tracePt t="175442" x="3536950" y="2874963"/>
          <p14:tracePt t="175451" x="3536950" y="2884488"/>
          <p14:tracePt t="175460" x="3554413" y="2894013"/>
          <p14:tracePt t="175476" x="3562350" y="2901950"/>
          <p14:tracePt t="175493" x="3571875" y="2911475"/>
          <p14:tracePt t="175510" x="3581400" y="2928938"/>
          <p14:tracePt t="175526" x="3598863" y="2938463"/>
          <p14:tracePt t="175544" x="3616325" y="2955925"/>
          <p14:tracePt t="175560" x="3625850" y="2973388"/>
          <p14:tracePt t="175576" x="3643313" y="2973388"/>
          <p14:tracePt t="175593" x="3652838" y="2982913"/>
          <p14:tracePt t="175610" x="3670300" y="2992438"/>
          <p14:tracePt t="175626" x="3679825" y="3000375"/>
          <p14:tracePt t="175644" x="3697288" y="3017838"/>
          <p14:tracePt t="175676" x="3705225" y="3036888"/>
          <p14:tracePt t="175693" x="3714750" y="3044825"/>
          <p14:tracePt t="175710" x="3741738" y="3063875"/>
          <p14:tracePt t="175727" x="3751263" y="3071813"/>
          <p14:tracePt t="175744" x="3768725" y="3089275"/>
          <p14:tracePt t="175760" x="3795713" y="3116263"/>
          <p14:tracePt t="175778" x="3813175" y="3135313"/>
          <p14:tracePt t="175795" x="3830638" y="3152775"/>
          <p14:tracePt t="175811" x="3848100" y="3160713"/>
          <p14:tracePt t="175827" x="3857625" y="3170238"/>
          <p14:tracePt t="175845" x="3875088" y="3179763"/>
          <p14:tracePt t="175861" x="3884613" y="3187700"/>
          <p14:tracePt t="175877" x="3902075" y="3197225"/>
          <p14:tracePt t="175894" x="3919538" y="3224213"/>
          <p14:tracePt t="175911" x="3938588" y="3232150"/>
          <p14:tracePt t="175927" x="3946525" y="3251200"/>
          <p14:tracePt t="175944" x="3965575" y="3259138"/>
          <p14:tracePt t="175961" x="3983038" y="3268663"/>
          <p14:tracePt t="175977" x="3990975" y="3278188"/>
          <p14:tracePt t="175994" x="4010025" y="3286125"/>
          <p14:tracePt t="176010" x="4027488" y="3295650"/>
          <p14:tracePt t="176028" x="4037013" y="3303588"/>
          <p14:tracePt t="176045" x="4054475" y="3313113"/>
          <p14:tracePt t="176062" x="4062413" y="3330575"/>
          <p14:tracePt t="176078" x="4071938" y="3340100"/>
          <p14:tracePt t="176094" x="4081463" y="3349625"/>
          <p14:tracePt t="176111" x="4089400" y="3357563"/>
          <p14:tracePt t="176127" x="4108450" y="3367088"/>
          <p14:tracePt t="176144" x="4116388" y="3384550"/>
          <p14:tracePt t="176160" x="4133850" y="3402013"/>
          <p14:tracePt t="176177" x="4152900" y="3411538"/>
          <p14:tracePt t="176194" x="4160838" y="3421063"/>
          <p14:tracePt t="176210" x="4170363" y="3429000"/>
          <p14:tracePt t="176227" x="4179888" y="3446463"/>
          <p14:tracePt t="176244" x="4197350" y="3455988"/>
          <p14:tracePt t="176260" x="4205288" y="3465513"/>
          <p14:tracePt t="176278" x="4224338" y="3482975"/>
          <p14:tracePt t="176295" x="4241800" y="3492500"/>
          <p14:tracePt t="176311" x="4251325" y="3509963"/>
          <p14:tracePt t="176327" x="4259263" y="3517900"/>
          <p14:tracePt t="176345" x="4276725" y="3536950"/>
          <p14:tracePt t="176360" x="4286250" y="3544888"/>
          <p14:tracePt t="176377" x="4303713" y="3554413"/>
          <p14:tracePt t="176394" x="4303713" y="3563938"/>
          <p14:tracePt t="176410" x="4313238" y="3563938"/>
          <p14:tracePt t="176427" x="4322763" y="3581400"/>
          <p14:tracePt t="176444" x="4330700" y="3581400"/>
          <p14:tracePt t="176461" x="4340225" y="3598863"/>
          <p14:tracePt t="176477" x="4348163" y="3608388"/>
          <p14:tracePt t="176494" x="4367213" y="3625850"/>
          <p14:tracePt t="176510" x="4384675" y="3635375"/>
          <p14:tracePt t="176528" x="4402138" y="3652838"/>
          <p14:tracePt t="176545" x="4419600" y="3670300"/>
          <p14:tracePt t="176577" x="4429125" y="3670300"/>
          <p14:tracePt t="176594" x="4438650" y="3687763"/>
          <p14:tracePt t="176610" x="4456113" y="3697288"/>
          <p14:tracePt t="176627" x="4465638" y="3714750"/>
          <p14:tracePt t="176645" x="4483100" y="3724275"/>
          <p14:tracePt t="176661" x="4500563" y="3741738"/>
          <p14:tracePt t="176677" x="4518025" y="3768725"/>
          <p14:tracePt t="176693" x="4537075" y="3786188"/>
          <p14:tracePt t="176710" x="4545013" y="3795713"/>
          <p14:tracePt t="176727" x="4562475" y="3813175"/>
          <p14:tracePt t="176743" x="4581525" y="3822700"/>
          <p14:tracePt t="176760" x="4589463" y="3830638"/>
          <p14:tracePt t="176776" x="4608513" y="3849688"/>
          <p14:tracePt t="176793" x="4625975" y="3857625"/>
          <p14:tracePt t="176810" x="4633913" y="3876675"/>
          <p14:tracePt t="176826" x="4660900" y="3884613"/>
          <p14:tracePt t="176844" x="4679950" y="3902075"/>
          <p14:tracePt t="176860" x="4687888" y="3911600"/>
          <p14:tracePt t="176876" x="4705350" y="3929063"/>
          <p14:tracePt t="176910" x="4714875" y="3938588"/>
          <p14:tracePt t="176926" x="4732338" y="3956050"/>
          <p14:tracePt t="176943" x="4751388" y="3973513"/>
          <p14:tracePt t="176960" x="4768850" y="3983038"/>
          <p14:tracePt t="176976" x="4776788" y="4000500"/>
          <p14:tracePt t="176993" x="4786313" y="4000500"/>
          <p14:tracePt t="177026" x="4795838" y="4000500"/>
          <p14:tracePt t="177044" x="4803775" y="4019550"/>
          <p14:tracePt t="177060" x="4830763" y="4027488"/>
          <p14:tracePt t="177076" x="4857750" y="4044950"/>
          <p14:tracePt t="177093" x="4867275" y="4054475"/>
          <p14:tracePt t="177109" x="4884738" y="4064000"/>
          <p14:tracePt t="177126" x="4894263" y="4064000"/>
          <p14:tracePt t="177159" x="4894263" y="4071938"/>
          <p14:tracePt t="177178" x="4902200" y="4071938"/>
          <p14:tracePt t="177194" x="4929188" y="4090988"/>
          <p14:tracePt t="177209" x="4938713" y="4098925"/>
          <p14:tracePt t="177226" x="4946650" y="4098925"/>
          <p14:tracePt t="177260" x="4956175" y="4098925"/>
          <p14:tracePt t="177336" x="4965700" y="4108450"/>
          <p14:tracePt t="177351" x="4965700" y="4116388"/>
          <p14:tracePt t="177360" x="4983163" y="4125913"/>
          <p14:tracePt t="177377" x="4992688" y="4143375"/>
          <p14:tracePt t="177394" x="5010150" y="4152900"/>
          <p14:tracePt t="177410" x="5018088" y="4170363"/>
          <p14:tracePt t="177428" x="5027613" y="4170363"/>
          <p14:tracePt t="177444" x="5037138" y="4170363"/>
          <p14:tracePt t="177460" x="5018088" y="4179888"/>
          <p14:tracePt t="177686" x="4992688" y="4179888"/>
          <p14:tracePt t="177695" x="4938713" y="4179888"/>
          <p14:tracePt t="177712" x="4894263" y="4179888"/>
          <p14:tracePt t="177728" x="4822825" y="4179888"/>
          <p14:tracePt t="177744" x="4759325" y="4162425"/>
          <p14:tracePt t="177760" x="4705350" y="4135438"/>
          <p14:tracePt t="177777" x="4616450" y="4098925"/>
          <p14:tracePt t="177794" x="4500563" y="4054475"/>
          <p14:tracePt t="177811" x="4251325" y="4010025"/>
          <p14:tracePt t="177827" x="4125913" y="3992563"/>
          <p14:tracePt t="177846" x="4000500" y="3973513"/>
          <p14:tracePt t="177861" x="3946525" y="3965575"/>
          <p14:tracePt t="177877" x="3919538" y="3965575"/>
          <p14:tracePt t="177894" x="3902075" y="3956050"/>
          <p14:tracePt t="177910" x="3902075" y="3948113"/>
          <p14:tracePt t="177929" x="3884613" y="3938588"/>
          <p14:tracePt t="177946" x="3867150" y="3921125"/>
          <p14:tracePt t="177961" x="3857625" y="3921125"/>
          <p14:tracePt t="177977" x="3848100" y="3911600"/>
          <p14:tracePt t="177994" x="3830638" y="3911600"/>
          <p14:tracePt t="180665" x="3822700" y="3911600"/>
          <p14:tracePt t="180745" x="3813175" y="3911600"/>
          <p14:tracePt t="180753" x="3803650" y="3894138"/>
          <p14:tracePt t="180823" x="3751263" y="3849688"/>
          <p14:tracePt t="180831" x="3652838" y="3786188"/>
          <p14:tracePt t="180845" x="3419475" y="3706813"/>
          <p14:tracePt t="180861" x="3205163" y="3608388"/>
          <p14:tracePt t="180878" x="2973388" y="3509963"/>
          <p14:tracePt t="180895" x="2911475" y="3429000"/>
          <p14:tracePt t="180911" x="2847975" y="3349625"/>
          <p14:tracePt t="180928" x="2803525" y="3286125"/>
          <p14:tracePt t="180945" x="2751138" y="3214688"/>
          <p14:tracePt t="180961" x="2724150" y="3160713"/>
          <p14:tracePt t="180978" x="2714625" y="3089275"/>
          <p14:tracePt t="180995" x="2705100" y="3054350"/>
          <p14:tracePt t="181012" x="2697163" y="3009900"/>
          <p14:tracePt t="181028" x="2687638" y="2992438"/>
          <p14:tracePt t="181044" x="2687638" y="2973388"/>
          <p14:tracePt t="181061" x="2687638" y="2965450"/>
          <p14:tracePt t="181095" x="2679700" y="2955925"/>
          <p14:tracePt t="181191" x="2660650" y="2955925"/>
          <p14:tracePt t="181208" x="2633663" y="2946400"/>
          <p14:tracePt t="181215" x="2608263" y="2938463"/>
          <p14:tracePt t="181227" x="2562225" y="2921000"/>
          <p14:tracePt t="181244" x="2554288" y="2911475"/>
          <p14:tracePt t="181278" x="2581275" y="2921000"/>
          <p14:tracePt t="181334" x="2660650" y="2928938"/>
          <p14:tracePt t="181342" x="2724150" y="2928938"/>
          <p14:tracePt t="181348" x="2768600" y="2928938"/>
          <p14:tracePt t="181361" x="2795588" y="2928938"/>
          <p14:tracePt t="181377" x="2786063" y="2928938"/>
          <p14:tracePt t="181449" x="2776538" y="2928938"/>
          <p14:tracePt t="181458" x="2751138" y="2928938"/>
          <p14:tracePt t="181467" x="2724150" y="2928938"/>
          <p14:tracePt t="181478" x="2670175" y="2928938"/>
          <p14:tracePt t="181494" x="2598738" y="2946400"/>
          <p14:tracePt t="181510" x="2571750" y="2965450"/>
          <p14:tracePt t="181544" x="2589213" y="2992438"/>
          <p14:tracePt t="181622" x="2598738" y="3000375"/>
          <p14:tracePt t="181629" x="2598738" y="3009900"/>
          <p14:tracePt t="181644" x="2660650" y="3081338"/>
          <p14:tracePt t="181661" x="2679700" y="3125788"/>
          <p14:tracePt t="181678" x="2705100" y="3179763"/>
          <p14:tracePt t="181694" x="2732088" y="3224213"/>
          <p14:tracePt t="181711" x="2768600" y="3268663"/>
          <p14:tracePt t="181728" x="2795588" y="3286125"/>
          <p14:tracePt t="181744" x="2847975" y="3330575"/>
          <p14:tracePt t="181761" x="2919413" y="3367088"/>
          <p14:tracePt t="181778" x="3044825" y="3402013"/>
          <p14:tracePt t="181794" x="3071813" y="3421063"/>
          <p14:tracePt t="181827" x="3081338" y="3429000"/>
          <p14:tracePt t="181863" x="3108325" y="3438525"/>
          <p14:tracePt t="181879" x="3160713" y="3446463"/>
          <p14:tracePt t="181888" x="3224213" y="3455988"/>
          <p14:tracePt t="181897" x="3330575" y="3465513"/>
          <p14:tracePt t="181912" x="3490913" y="3482975"/>
          <p14:tracePt t="181928" x="3679825" y="3500438"/>
          <p14:tracePt t="181946" x="3830638" y="3500438"/>
          <p14:tracePt t="181961" x="3884613" y="3500438"/>
          <p14:tracePt t="181978" x="3894138" y="3500438"/>
          <p14:tracePt t="181994" x="3884613" y="3482975"/>
          <p14:tracePt t="182076" x="3830638" y="3455988"/>
          <p14:tracePt t="182084" x="3768725" y="3446463"/>
          <p14:tracePt t="182094" x="3697288" y="3429000"/>
          <p14:tracePt t="182111" x="3660775" y="3421063"/>
          <p14:tracePt t="182129" x="3643313" y="3421063"/>
          <p14:tracePt t="182161" x="3633788" y="3429000"/>
          <p14:tracePt t="182186" x="3633788" y="3438525"/>
          <p14:tracePt t="182202" x="3633788" y="3446463"/>
          <p14:tracePt t="182211" x="3660775" y="3465513"/>
          <p14:tracePt t="182228" x="3732213" y="3473450"/>
          <p14:tracePt t="182244" x="3813175" y="3473450"/>
          <p14:tracePt t="182261" x="3840163" y="3473450"/>
          <p14:tracePt t="182278" x="3848100" y="3473450"/>
          <p14:tracePt t="182294" x="3830638" y="3482975"/>
          <p14:tracePt t="182341" x="3795713" y="3482975"/>
          <p14:tracePt t="182350" x="3751263" y="3492500"/>
          <p14:tracePt t="182361" x="3625850" y="3509963"/>
          <p14:tracePt t="182378" x="3446463" y="3544888"/>
          <p14:tracePt t="182395" x="3402013" y="3563938"/>
          <p14:tracePt t="182428" x="3419475" y="3563938"/>
          <p14:tracePt t="182474" x="3446463" y="3563938"/>
          <p14:tracePt t="182482" x="3473450" y="3563938"/>
          <p14:tracePt t="182494" x="3527425" y="3571875"/>
          <p14:tracePt t="182511" x="3544888" y="3581400"/>
          <p14:tracePt t="182528" x="3554413" y="3581400"/>
          <p14:tracePt t="182544" x="3536950" y="3581400"/>
          <p14:tracePt t="182600" x="3517900" y="3571875"/>
          <p14:tracePt t="182608" x="3490913" y="3571875"/>
          <p14:tracePt t="182616" x="3465513" y="3571875"/>
          <p14:tracePt t="182628" x="3438525" y="3571875"/>
          <p14:tracePt t="182661" x="3446463" y="3571875"/>
          <p14:tracePt t="182679" x="3544888" y="3571875"/>
          <p14:tracePt t="182695" x="3616325" y="3571875"/>
          <p14:tracePt t="182712" x="3625850" y="3571875"/>
          <p14:tracePt t="182745" x="3616325" y="3563938"/>
          <p14:tracePt t="182780" x="3616325" y="3554413"/>
          <p14:tracePt t="182788" x="3608388" y="3554413"/>
          <p14:tracePt t="182804" x="3598863" y="3554413"/>
          <p14:tracePt t="184788" x="3571875" y="3554413"/>
          <p14:tracePt t="185440" x="3490913" y="3544888"/>
          <p14:tracePt t="185448" x="3402013" y="3536950"/>
          <p14:tracePt t="185462" x="3125788" y="3500438"/>
          <p14:tracePt t="185479" x="2946400" y="3492500"/>
          <p14:tracePt t="185495" x="2732088" y="3500438"/>
          <p14:tracePt t="185511" x="2554288" y="3517900"/>
          <p14:tracePt t="185528" x="2446338" y="3517900"/>
          <p14:tracePt t="185545" x="2411413" y="3517900"/>
          <p14:tracePt t="185562" x="2411413" y="3500438"/>
          <p14:tracePt t="185580" x="2411413" y="3402013"/>
          <p14:tracePt t="185596" x="2411413" y="3340100"/>
          <p14:tracePt t="185613" x="2419350" y="3278188"/>
          <p14:tracePt t="185628" x="2428875" y="3224213"/>
          <p14:tracePt t="185645" x="2438400" y="3152775"/>
          <p14:tracePt t="185661" x="2455863" y="3081338"/>
          <p14:tracePt t="185678" x="2509838" y="2982913"/>
          <p14:tracePt t="185695" x="2571750" y="2901950"/>
          <p14:tracePt t="185712" x="2643188" y="2830513"/>
          <p14:tracePt t="185729" x="2670175" y="2813050"/>
          <p14:tracePt t="185745" x="2679700" y="2795588"/>
          <p14:tracePt t="185761" x="2687638" y="2786063"/>
          <p14:tracePt t="185778" x="2687638" y="2778125"/>
          <p14:tracePt t="185795" x="2687638" y="2768600"/>
          <p14:tracePt t="185811" x="2670175" y="2751138"/>
          <p14:tracePt t="185828" x="2670175" y="2741613"/>
          <p14:tracePt t="185846" x="2660650" y="2741613"/>
          <p14:tracePt t="185940" x="2652713" y="2768600"/>
          <p14:tracePt t="185956" x="2652713" y="2778125"/>
          <p14:tracePt t="185972" x="2652713" y="2786063"/>
          <p14:tracePt t="185988" x="2633663" y="2795588"/>
          <p14:tracePt t="186042" x="2608263" y="2795588"/>
          <p14:tracePt t="186050" x="2544763" y="2813050"/>
          <p14:tracePt t="186061" x="2347913" y="2830513"/>
          <p14:tracePt t="186078" x="2187575" y="2857500"/>
          <p14:tracePt t="186094" x="2133600" y="2874963"/>
          <p14:tracePt t="186110" x="2116138" y="2874963"/>
          <p14:tracePt t="186144" x="2133600" y="2884488"/>
          <p14:tracePt t="186174" x="2152650" y="2894013"/>
          <p14:tracePt t="186183" x="2179638" y="2894013"/>
          <p14:tracePt t="186195" x="2232025" y="2894013"/>
          <p14:tracePt t="186212" x="2303463" y="2894013"/>
          <p14:tracePt t="186228" x="2347913" y="2894013"/>
          <p14:tracePt t="186261" x="2357438" y="2894013"/>
          <p14:tracePt t="186278" x="2339975" y="2901950"/>
          <p14:tracePt t="186362" x="2339975" y="2911475"/>
          <p14:tracePt t="186370" x="2339975" y="2921000"/>
          <p14:tracePt t="186386" x="2339975" y="2928938"/>
          <p14:tracePt t="186395" x="2374900" y="2938463"/>
          <p14:tracePt t="186412" x="2482850" y="2938463"/>
          <p14:tracePt t="186428" x="2554288" y="2921000"/>
          <p14:tracePt t="186445" x="2598738" y="2911475"/>
          <p14:tracePt t="186478" x="2589213" y="2911475"/>
          <p14:tracePt t="186518" x="2581275" y="2911475"/>
          <p14:tracePt t="186526" x="2571750" y="2911475"/>
          <p14:tracePt t="186534" x="2571750" y="2921000"/>
          <p14:tracePt t="186550" x="2598738" y="2921000"/>
          <p14:tracePt t="186620" x="2643188" y="2928938"/>
          <p14:tracePt t="186628" x="2751138" y="2946400"/>
          <p14:tracePt t="186645" x="2822575" y="2965450"/>
          <p14:tracePt t="186662" x="2874963" y="2992438"/>
          <p14:tracePt t="186678" x="2919413" y="3044825"/>
          <p14:tracePt t="186695" x="3000375" y="3125788"/>
          <p14:tracePt t="186713" x="3098800" y="3206750"/>
          <p14:tracePt t="186728" x="3232150" y="3313113"/>
          <p14:tracePt t="186746" x="3303588" y="3367088"/>
          <p14:tracePt t="186763" x="3384550" y="3429000"/>
          <p14:tracePt t="186778" x="3473450" y="3509963"/>
          <p14:tracePt t="186795" x="3598863" y="3598863"/>
          <p14:tracePt t="186812" x="3705225" y="3662363"/>
          <p14:tracePt t="186828" x="3786188" y="3697288"/>
          <p14:tracePt t="186828" x="3822700" y="3706813"/>
          <p14:tracePt t="186848" x="3875088" y="3724275"/>
          <p14:tracePt t="186862" x="3894138" y="3741738"/>
          <p14:tracePt t="186878" x="3902075" y="3741738"/>
          <p14:tracePt t="186894" x="3911600" y="3759200"/>
          <p14:tracePt t="186911" x="3929063" y="3768725"/>
          <p14:tracePt t="186928" x="3938588" y="3786188"/>
          <p14:tracePt t="186945" x="3956050" y="3795713"/>
          <p14:tracePt t="186961" x="3965575" y="3805238"/>
          <p14:tracePt t="186978" x="3983038" y="3822700"/>
          <p14:tracePt t="186994" x="4054475" y="3849688"/>
          <p14:tracePt t="187013" x="4116388" y="3867150"/>
          <p14:tracePt t="187029" x="4170363" y="3876675"/>
          <p14:tracePt t="187045" x="4214813" y="3894138"/>
          <p14:tracePt t="187062" x="4251325" y="3921125"/>
          <p14:tracePt t="187078" x="4276725" y="3938588"/>
          <p14:tracePt t="187094" x="4295775" y="3956050"/>
          <p14:tracePt t="187112" x="4340225" y="3992563"/>
          <p14:tracePt t="187129" x="4357688" y="4010025"/>
          <p14:tracePt t="187145" x="4384675" y="4019550"/>
          <p14:tracePt t="187162" x="4411663" y="4027488"/>
          <p14:tracePt t="187178" x="4419600" y="4037013"/>
          <p14:tracePt t="187195" x="4438650" y="4044950"/>
          <p14:tracePt t="187213" x="4465638" y="4064000"/>
          <p14:tracePt t="187229" x="4500563" y="4090988"/>
          <p14:tracePt t="187245" x="4554538" y="4108450"/>
          <p14:tracePt t="187260" x="4643438" y="4170363"/>
          <p14:tracePt t="187277" x="4687888" y="4197350"/>
          <p14:tracePt t="187294" x="4741863" y="4224338"/>
          <p14:tracePt t="187310" x="4786313" y="4251325"/>
          <p14:tracePt t="187327" x="4830763" y="4268788"/>
          <p14:tracePt t="187345" x="4867275" y="4286250"/>
          <p14:tracePt t="187361" x="4894263" y="4305300"/>
          <p14:tracePt t="187377" x="4902200" y="4313238"/>
          <p14:tracePt t="187394" x="4921250" y="4322763"/>
          <p14:tracePt t="187412" x="4929188" y="4330700"/>
          <p14:tracePt t="187428" x="4929188" y="4340225"/>
          <p14:tracePt t="187445" x="4938713" y="4340225"/>
          <p14:tracePt t="188353" x="4921250" y="4340225"/>
          <p14:tracePt t="189162" x="4894263" y="4340225"/>
          <p14:tracePt t="189169" x="4875213" y="4330700"/>
          <p14:tracePt t="189178" x="4822825" y="4313238"/>
          <p14:tracePt t="189194" x="4776788" y="4295775"/>
          <p14:tracePt t="189211" x="4714875" y="4268788"/>
          <p14:tracePt t="189228" x="4670425" y="4259263"/>
          <p14:tracePt t="189244" x="4608513" y="4241800"/>
          <p14:tracePt t="189261" x="4545013" y="4224338"/>
          <p14:tracePt t="189278" x="4438650" y="4187825"/>
          <p14:tracePt t="189294" x="4322763" y="4143375"/>
          <p14:tracePt t="189311" x="4125913" y="4064000"/>
          <p14:tracePt t="189328" x="3983038" y="4027488"/>
          <p14:tracePt t="189345" x="3848100" y="4010025"/>
          <p14:tracePt t="189361" x="3724275" y="3992563"/>
          <p14:tracePt t="189377" x="3598863" y="3965575"/>
          <p14:tracePt t="189394" x="3500438" y="3948113"/>
          <p14:tracePt t="189411" x="3384550" y="3921125"/>
          <p14:tracePt t="189428" x="3330575" y="3921125"/>
          <p14:tracePt t="189446" x="3286125" y="3911600"/>
          <p14:tracePt t="189462" x="3224213" y="3894138"/>
          <p14:tracePt t="189479" x="3152775" y="3849688"/>
          <p14:tracePt t="189495" x="3054350" y="3741738"/>
          <p14:tracePt t="189513" x="2955925" y="3643313"/>
          <p14:tracePt t="189529" x="2857500" y="3536950"/>
          <p14:tracePt t="189546" x="2759075" y="3438525"/>
          <p14:tracePt t="189563" x="2732088" y="3421063"/>
          <p14:tracePt t="189579" x="2724150" y="3402013"/>
          <p14:tracePt t="189612" x="2714625" y="3402013"/>
          <p14:tracePt t="189628" x="2705100" y="3402013"/>
          <p14:tracePt t="189657" x="2687638" y="3402013"/>
          <p14:tracePt t="189679" x="2670175" y="3402013"/>
          <p14:tracePt t="189687" x="2643188" y="3421063"/>
          <p14:tracePt t="189695" x="2616200" y="3465513"/>
          <p14:tracePt t="189712" x="2581275" y="3500438"/>
          <p14:tracePt t="189729" x="2562225" y="3536950"/>
          <p14:tracePt t="189762" x="2562225" y="3517900"/>
          <p14:tracePt t="189839" x="2571750" y="3517900"/>
          <p14:tracePt t="189844" x="2581275" y="3509963"/>
          <p14:tracePt t="189862" x="2581275" y="3527425"/>
          <p14:tracePt t="189907" x="2589213" y="3554413"/>
          <p14:tracePt t="189915" x="2598738" y="3598863"/>
          <p14:tracePt t="189929" x="2608263" y="3625850"/>
          <p14:tracePt t="189962" x="2608263" y="3608388"/>
          <p14:tracePt t="190031" x="2608263" y="3589338"/>
          <p14:tracePt t="190039" x="2608263" y="3563938"/>
          <p14:tracePt t="190048" x="2608263" y="3544888"/>
          <p14:tracePt t="190063" x="2616200" y="3544888"/>
          <p14:tracePt t="190157" x="2616200" y="3554413"/>
          <p14:tracePt t="190165" x="2625725" y="3554413"/>
          <p14:tracePt t="190219" x="2625725" y="3544888"/>
          <p14:tracePt t="190227" x="2633663" y="3544888"/>
          <p14:tracePt t="190235" x="2633663" y="3536950"/>
          <p14:tracePt t="190245" x="2633663" y="3544888"/>
          <p14:tracePt t="190313" x="2625725" y="3571875"/>
          <p14:tracePt t="190321" x="2608263" y="3581400"/>
          <p14:tracePt t="190330" x="2581275" y="3608388"/>
          <p14:tracePt t="190345" x="2544763" y="3608388"/>
          <p14:tracePt t="190362" x="2509838" y="3608388"/>
          <p14:tracePt t="190379" x="2473325" y="3589338"/>
          <p14:tracePt t="190396" x="2438400" y="3544888"/>
          <p14:tracePt t="190412" x="2419350" y="3517900"/>
          <p14:tracePt t="190429" x="2384425" y="3500438"/>
          <p14:tracePt t="190446" x="2366963" y="3492500"/>
          <p14:tracePt t="190462" x="2347913" y="3482975"/>
          <p14:tracePt t="190479" x="2339975" y="3482975"/>
          <p14:tracePt t="190512" x="2347913" y="3500438"/>
          <p14:tracePt t="190579" x="2357438" y="3527425"/>
          <p14:tracePt t="190588" x="2357438" y="3544888"/>
          <p14:tracePt t="190596" x="2357438" y="3571875"/>
          <p14:tracePt t="190612" x="2357438" y="3581400"/>
          <p14:tracePt t="190645" x="2357438" y="3563938"/>
          <p14:tracePt t="190689" x="2357438" y="3527425"/>
          <p14:tracePt t="190697" x="2357438" y="3473450"/>
          <p14:tracePt t="190714" x="2357438" y="3438525"/>
          <p14:tracePt t="190729" x="2357438" y="3411538"/>
          <p14:tracePt t="190762" x="2347913" y="3411538"/>
          <p14:tracePt t="190791" x="2347913" y="3438525"/>
          <p14:tracePt t="190799" x="2295525" y="3527425"/>
          <p14:tracePt t="190813" x="2268538" y="3581400"/>
          <p14:tracePt t="190830" x="2251075" y="3608388"/>
          <p14:tracePt t="190848" x="2251075" y="3598863"/>
          <p14:tracePt t="190900" x="2268538" y="3563938"/>
          <p14:tracePt t="190908" x="2268538" y="3527425"/>
          <p14:tracePt t="190915" x="2276475" y="3500438"/>
          <p14:tracePt t="190929" x="2303463" y="3446463"/>
          <p14:tracePt t="190947" x="2312988" y="3438525"/>
          <p14:tracePt t="190979" x="2312988" y="3465513"/>
          <p14:tracePt t="191009" x="2312988" y="3492500"/>
          <p14:tracePt t="191017" x="2312988" y="3517900"/>
          <p14:tracePt t="191029" x="2312988" y="3554413"/>
          <p14:tracePt t="191046" x="2312988" y="3563938"/>
          <p14:tracePt t="191063" x="2312988" y="3554413"/>
          <p14:tracePt t="191111" x="2312988" y="3527425"/>
          <p14:tracePt t="191119" x="2322513" y="3509963"/>
          <p14:tracePt t="191128" x="2322513" y="3500438"/>
          <p14:tracePt t="191145" x="2322513" y="3517900"/>
          <p14:tracePt t="191197" x="2322513" y="3544888"/>
          <p14:tracePt t="191206" x="2322513" y="3554413"/>
          <p14:tracePt t="191214" x="2330450" y="3571875"/>
          <p14:tracePt t="191246" x="2330450" y="3554413"/>
          <p14:tracePt t="191274" x="2339975" y="3544888"/>
          <p14:tracePt t="191282" x="2339975" y="3527425"/>
          <p14:tracePt t="191295" x="2339975" y="3517900"/>
          <p14:tracePt t="191312" x="2339975" y="3527425"/>
          <p14:tracePt t="191384" x="2339975" y="3509963"/>
          <p14:tracePt t="191447" x="2339975" y="3500438"/>
          <p14:tracePt t="191456" x="2330450" y="3527425"/>
          <p14:tracePt t="191509" x="2322513" y="3563938"/>
          <p14:tracePt t="191517" x="2312988" y="3598863"/>
          <p14:tracePt t="191529" x="2303463" y="3643313"/>
          <p14:tracePt t="191546" x="2303463" y="3652838"/>
          <p14:tracePt t="191563" x="2303463" y="3643313"/>
          <p14:tracePt t="191603" x="2303463" y="3598863"/>
          <p14:tracePt t="191611" x="2303463" y="3563938"/>
          <p14:tracePt t="191619" x="2303463" y="3536950"/>
          <p14:tracePt t="191629" x="2303463" y="3527425"/>
          <p14:tracePt t="191645" x="2303463" y="3544888"/>
          <p14:tracePt t="191713" x="2303463" y="3554413"/>
          <p14:tracePt t="191721" x="2303463" y="3563938"/>
          <p14:tracePt t="191737" x="2312988" y="3563938"/>
          <p14:tracePt t="191783" x="2322513" y="3563938"/>
          <p14:tracePt t="191791" x="2339975" y="3563938"/>
          <p14:tracePt t="191799" x="2384425" y="3563938"/>
          <p14:tracePt t="191812" x="2554288" y="3544888"/>
          <p14:tracePt t="191829" x="2768600" y="3527425"/>
          <p14:tracePt t="191829" x="2867025" y="3527425"/>
          <p14:tracePt t="191849" x="3081338" y="3544888"/>
          <p14:tracePt t="191862" x="3276600" y="3571875"/>
          <p14:tracePt t="191879" x="3429000" y="3581400"/>
          <p14:tracePt t="191896" x="3509963" y="3581400"/>
          <p14:tracePt t="191913" x="3571875" y="3563938"/>
          <p14:tracePt t="191929" x="3598863" y="3544888"/>
          <p14:tracePt t="191947" x="3652838" y="3527425"/>
          <p14:tracePt t="191964" x="3697288" y="3509963"/>
          <p14:tracePt t="191980" x="3732213" y="3492500"/>
          <p14:tracePt t="191996" x="3759200" y="3482975"/>
          <p14:tracePt t="192013" x="3786188" y="3473450"/>
          <p14:tracePt t="192029" x="3803650" y="3473450"/>
          <p14:tracePt t="192046" x="3822700" y="3465513"/>
          <p14:tracePt t="192062" x="3840163" y="3455988"/>
          <p14:tracePt t="192079" x="3848100" y="3446463"/>
          <p14:tracePt t="192112" x="3840163" y="3455988"/>
          <p14:tracePt t="192175" x="3813175" y="3465513"/>
          <p14:tracePt t="192183" x="3786188" y="3482975"/>
          <p14:tracePt t="192195" x="3714750" y="3509963"/>
          <p14:tracePt t="192213" x="3670300" y="3527425"/>
          <p14:tracePt t="192230" x="3660775" y="3544888"/>
          <p14:tracePt t="192262" x="3652838" y="3554413"/>
          <p14:tracePt t="192495" x="3652838" y="3563938"/>
          <p14:tracePt t="192511" x="3633788" y="3571875"/>
          <p14:tracePt t="192520" x="3616325" y="3581400"/>
          <p14:tracePt t="192529" x="3598863" y="3589338"/>
          <p14:tracePt t="192545" x="3571875" y="3598863"/>
          <p14:tracePt t="192563" x="3517900" y="3608388"/>
          <p14:tracePt t="192580" x="3438525" y="3616325"/>
          <p14:tracePt t="192597" x="3241675" y="3643313"/>
          <p14:tracePt t="192614" x="3098800" y="3662363"/>
          <p14:tracePt t="192630" x="2965450" y="3670300"/>
          <p14:tracePt t="192646" x="2867025" y="3670300"/>
          <p14:tracePt t="192662" x="2822575" y="3670300"/>
          <p14:tracePt t="192680" x="2803525" y="3670300"/>
          <p14:tracePt t="192695" x="2786063" y="3670300"/>
          <p14:tracePt t="192714" x="2776538" y="3670300"/>
          <p14:tracePt t="192730" x="2759075" y="3670300"/>
          <p14:tracePt t="192746" x="2751138" y="3670300"/>
          <p14:tracePt t="192762" x="2741613" y="3670300"/>
          <p14:tracePt t="192780" x="2732088" y="3670300"/>
          <p14:tracePt t="192796" x="2724150" y="3662363"/>
          <p14:tracePt t="192812" x="2724150" y="3643313"/>
          <p14:tracePt t="192829" x="2714625" y="3635375"/>
          <p14:tracePt t="192829" x="2705100" y="3635375"/>
          <p14:tracePt t="192849" x="2697163" y="3625850"/>
          <p14:tracePt t="192863" x="2679700" y="3616325"/>
          <p14:tracePt t="192895" x="2679700" y="3608388"/>
          <p14:tracePt t="192912" x="2679700" y="3598863"/>
          <p14:tracePt t="192929" x="2679700" y="3571875"/>
          <p14:tracePt t="192947" x="2679700" y="3563938"/>
          <p14:tracePt t="192963" x="2679700" y="3536950"/>
          <p14:tracePt t="192980" x="2679700" y="3492500"/>
          <p14:tracePt t="192996" x="2679700" y="3438525"/>
          <p14:tracePt t="193012" x="2687638" y="3367088"/>
          <p14:tracePt t="193029" x="2705100" y="3303588"/>
          <p14:tracePt t="193046" x="2724150" y="3232150"/>
          <p14:tracePt t="193063" x="2732088" y="3160713"/>
          <p14:tracePt t="193079" x="2751138" y="3098800"/>
          <p14:tracePt t="193096" x="2768600" y="2992438"/>
          <p14:tracePt t="193114" x="2786063" y="2946400"/>
          <p14:tracePt t="193130" x="2803525" y="2894013"/>
          <p14:tracePt t="193146" x="2813050" y="2857500"/>
          <p14:tracePt t="193163" x="2822575" y="2822575"/>
          <p14:tracePt t="193179" x="2822575" y="2795588"/>
          <p14:tracePt t="193213" x="2822575" y="2813050"/>
          <p14:tracePt t="193318" x="2822575" y="2822575"/>
          <p14:tracePt t="193326" x="2822575" y="2840038"/>
          <p14:tracePt t="193332" x="2822575" y="2857500"/>
          <p14:tracePt t="193346" x="2822575" y="2955925"/>
          <p14:tracePt t="193364" x="2795588" y="3036888"/>
          <p14:tracePt t="193380" x="2795588" y="3108325"/>
          <p14:tracePt t="193396" x="2795588" y="3170238"/>
          <p14:tracePt t="193412" x="2795588" y="3214688"/>
          <p14:tracePt t="193429" x="2803525" y="3278188"/>
          <p14:tracePt t="193446" x="2822575" y="3313113"/>
          <p14:tracePt t="193463" x="2830513" y="3349625"/>
          <p14:tracePt t="193479" x="2830513" y="3357563"/>
          <p14:tracePt t="193495" x="2840038" y="3367088"/>
          <p14:tracePt t="193512" x="2840038" y="3375025"/>
          <p14:tracePt t="193621" x="2840038" y="3384550"/>
          <p14:tracePt t="193630" x="2840038" y="3402013"/>
          <p14:tracePt t="193662" x="2847975" y="3411538"/>
          <p14:tracePt t="193679" x="2874963" y="3421063"/>
          <p14:tracePt t="193696" x="2938463" y="3421063"/>
          <p14:tracePt t="193713" x="3009900" y="3421063"/>
          <p14:tracePt t="193730" x="3071813" y="3421063"/>
          <p14:tracePt t="193746" x="3098800" y="3421063"/>
          <p14:tracePt t="193763" x="3108325" y="3429000"/>
          <p14:tracePt t="193779" x="3116263" y="3438525"/>
          <p14:tracePt t="193796" x="3125788" y="3446463"/>
          <p14:tracePt t="193813" x="3152775" y="3455988"/>
          <p14:tracePt t="193829" x="3179763" y="3465513"/>
          <p14:tracePt t="193829" x="3197225" y="3465513"/>
          <p14:tracePt t="193849" x="3224213" y="3473450"/>
          <p14:tracePt t="193864" x="3251200" y="3492500"/>
          <p14:tracePt t="193881" x="3276600" y="3509963"/>
          <p14:tracePt t="193896" x="3313113" y="3517900"/>
          <p14:tracePt t="193913" x="3367088" y="3544888"/>
          <p14:tracePt t="193930" x="3411538" y="3563938"/>
          <p14:tracePt t="193947" x="3455988" y="3581400"/>
          <p14:tracePt t="193963" x="3473450" y="3589338"/>
          <p14:tracePt t="193979" x="3490913" y="3616325"/>
          <p14:tracePt t="193996" x="3500438" y="3643313"/>
          <p14:tracePt t="194014" x="3500438" y="3652838"/>
          <p14:tracePt t="194030" x="3509963" y="3662363"/>
          <p14:tracePt t="194046" x="3509963" y="3687763"/>
          <p14:tracePt t="194063" x="3509963" y="3706813"/>
          <p14:tracePt t="194080" x="3517900" y="3733800"/>
          <p14:tracePt t="194096" x="3536950" y="3778250"/>
          <p14:tracePt t="194113" x="3562350" y="3849688"/>
          <p14:tracePt t="194130" x="3571875" y="3876675"/>
          <p14:tracePt t="194146" x="3581400" y="3902075"/>
          <p14:tracePt t="194163" x="3581400" y="3911600"/>
          <p14:tracePt t="194180" x="3581400" y="3921125"/>
          <p14:tracePt t="194196" x="3581400" y="3948113"/>
          <p14:tracePt t="194213" x="3589338" y="3956050"/>
          <p14:tracePt t="194230" x="3598863" y="3965575"/>
          <p14:tracePt t="194246" x="3608388" y="3992563"/>
          <p14:tracePt t="194263" x="3616325" y="4000500"/>
          <p14:tracePt t="194280" x="3633788" y="4010025"/>
          <p14:tracePt t="194296" x="3643313" y="4027488"/>
          <p14:tracePt t="194313" x="3670300" y="4037013"/>
          <p14:tracePt t="194329" x="3724275" y="4044950"/>
          <p14:tracePt t="194347" x="3768725" y="4044950"/>
          <p14:tracePt t="194363" x="3840163" y="4054475"/>
          <p14:tracePt t="194380" x="3875088" y="4064000"/>
          <p14:tracePt t="194396" x="3919538" y="4064000"/>
          <p14:tracePt t="194413" x="3938588" y="4064000"/>
          <p14:tracePt t="194429" x="3965575" y="4064000"/>
          <p14:tracePt t="194446" x="3983038" y="4064000"/>
          <p14:tracePt t="194463" x="4010025" y="4064000"/>
          <p14:tracePt t="194479" x="4027488" y="4064000"/>
          <p14:tracePt t="194496" x="4062413" y="4064000"/>
          <p14:tracePt t="194514" x="4081463" y="4064000"/>
          <p14:tracePt t="194530" x="4098925" y="4064000"/>
          <p14:tracePt t="194546" x="4116388" y="4064000"/>
          <p14:tracePt t="194562" x="4133850" y="4071938"/>
          <p14:tracePt t="194579" x="4143375" y="4071938"/>
          <p14:tracePt t="194596" x="4160838" y="4081463"/>
          <p14:tracePt t="194613" x="4187825" y="4081463"/>
          <p14:tracePt t="194629" x="4214813" y="4081463"/>
          <p14:tracePt t="194646" x="4232275" y="4081463"/>
          <p14:tracePt t="194663" x="4276725" y="4081463"/>
          <p14:tracePt t="194680" x="4313238" y="4081463"/>
          <p14:tracePt t="194696" x="4330700" y="4081463"/>
          <p14:tracePt t="194713" x="4348163" y="4081463"/>
          <p14:tracePt t="194729" x="4357688" y="4081463"/>
          <p14:tracePt t="194746" x="4367213" y="4090988"/>
          <p14:tracePt t="194796" x="4384675" y="4098925"/>
          <p14:tracePt t="194812" x="4402138" y="4098925"/>
          <p14:tracePt t="194819" x="4429125" y="4108450"/>
          <p14:tracePt t="194829" x="4446588" y="4125913"/>
          <p14:tracePt t="194829" x="4473575" y="4125913"/>
          <p14:tracePt t="194849" x="4491038" y="4135438"/>
          <p14:tracePt t="194863" x="4527550" y="4162425"/>
          <p14:tracePt t="194879" x="4562475" y="4206875"/>
          <p14:tracePt t="194896" x="4589463" y="4367213"/>
          <p14:tracePt t="194913" x="4608513" y="4429125"/>
          <p14:tracePt t="194946" x="4608513" y="4421188"/>
          <p14:tracePt t="195234" x="4616450" y="4394200"/>
          <p14:tracePt t="195242" x="4633913" y="4357688"/>
          <p14:tracePt t="195249" x="4697413" y="4268788"/>
          <p14:tracePt t="195264" x="4714875" y="4197350"/>
          <p14:tracePt t="195280" x="4724400" y="4162425"/>
          <p14:tracePt t="195297" x="4741863" y="4116388"/>
          <p14:tracePt t="195313" x="4759325" y="4037013"/>
          <p14:tracePt t="195330" x="4786313" y="3884613"/>
          <p14:tracePt t="195348" x="4795838" y="3714750"/>
          <p14:tracePt t="195363" x="4803775" y="3616325"/>
          <p14:tracePt t="195380" x="4795838" y="3589338"/>
          <p14:tracePt t="195396" x="4776788" y="3571875"/>
          <p14:tracePt t="195414" x="4768850" y="3554413"/>
          <p14:tracePt t="195429" x="4768850" y="3509963"/>
          <p14:tracePt t="195446" x="4751388" y="3473450"/>
          <p14:tracePt t="195463" x="4732338" y="3429000"/>
          <p14:tracePt t="195479" x="4714875" y="3394075"/>
          <p14:tracePt t="195496" x="4697413" y="3349625"/>
          <p14:tracePt t="195514" x="4687888" y="3322638"/>
          <p14:tracePt t="195530" x="4670425" y="3268663"/>
          <p14:tracePt t="195546" x="4660900" y="3206750"/>
          <p14:tracePt t="195563" x="4643438" y="3152775"/>
          <p14:tracePt t="195579" x="4643438" y="3125788"/>
          <p14:tracePt t="195596" x="4633913" y="3108325"/>
          <p14:tracePt t="195613" x="4616450" y="3098800"/>
          <p14:tracePt t="195629" x="4616450" y="3063875"/>
          <p14:tracePt t="195647" x="4598988" y="3000375"/>
          <p14:tracePt t="195664" x="4581525" y="2973388"/>
          <p14:tracePt t="195680" x="4572000" y="2965450"/>
          <p14:tracePt t="195696" x="4562475" y="2946400"/>
          <p14:tracePt t="195713" x="4554538" y="2946400"/>
          <p14:tracePt t="195729" x="4554538" y="2938463"/>
          <p14:tracePt t="195746" x="4554538" y="2928938"/>
          <p14:tracePt t="195763" x="4537075" y="2928938"/>
          <p14:tracePt t="195780" x="4518025" y="2928938"/>
          <p14:tracePt t="195796" x="4500563" y="2928938"/>
          <p14:tracePt t="195813" x="4473575" y="2928938"/>
          <p14:tracePt t="195829" x="4446588" y="2928938"/>
          <p14:tracePt t="195848" x="4419600" y="2928938"/>
          <p14:tracePt t="195863" x="4411663" y="2928938"/>
          <p14:tracePt t="195879" x="4402138" y="2928938"/>
          <p14:tracePt t="195896" x="4394200" y="2928938"/>
          <p14:tracePt t="195914" x="4367213" y="2921000"/>
          <p14:tracePt t="195930" x="4357688" y="2911475"/>
          <p14:tracePt t="195946" x="4348163" y="2911475"/>
          <p14:tracePt t="195963" x="4330700" y="2901950"/>
          <p14:tracePt t="195980" x="4322763" y="2894013"/>
          <p14:tracePt t="195996" x="4313238" y="2894013"/>
          <p14:tracePt t="196029" x="4322763" y="2894013"/>
          <p14:tracePt t="196132" x="4357688" y="2894013"/>
          <p14:tracePt t="196140" x="4384675" y="2894013"/>
          <p14:tracePt t="196149" x="4446588" y="2894013"/>
          <p14:tracePt t="196165" x="4518025" y="2874963"/>
          <p14:tracePt t="196181" x="4581525" y="2867025"/>
          <p14:tracePt t="196196" x="4643438" y="2857500"/>
          <p14:tracePt t="196213" x="4687888" y="2857500"/>
          <p14:tracePt t="196230" x="4714875" y="2857500"/>
          <p14:tracePt t="196263" x="4714875" y="2849563"/>
          <p14:tracePt t="196320" x="4732338" y="2849563"/>
          <p14:tracePt t="196328" x="4741863" y="2849563"/>
          <p14:tracePt t="196336" x="4751388" y="2849563"/>
          <p14:tracePt t="196352" x="4759325" y="2849563"/>
          <p14:tracePt t="196363" x="4759325" y="2857500"/>
          <p14:tracePt t="196382" x="4732338" y="2857500"/>
          <p14:tracePt t="196463" x="4697413" y="2857500"/>
          <p14:tracePt t="196469" x="4660900" y="2857500"/>
          <p14:tracePt t="196479" x="4589463" y="2857500"/>
          <p14:tracePt t="196496" x="4527550" y="2857500"/>
          <p14:tracePt t="196513" x="4483100" y="2867025"/>
          <p14:tracePt t="196530" x="4456113" y="2884488"/>
          <p14:tracePt t="196563" x="4446588" y="2884488"/>
          <p14:tracePt t="196580" x="4456113" y="2884488"/>
          <p14:tracePt t="196696" x="4483100" y="2884488"/>
          <p14:tracePt t="196704" x="4518025" y="2874963"/>
          <p14:tracePt t="196713" x="4608513" y="2874963"/>
          <p14:tracePt t="196730" x="4697413" y="2874963"/>
          <p14:tracePt t="196746" x="4795838" y="2874963"/>
          <p14:tracePt t="196763" x="4848225" y="2874963"/>
          <p14:tracePt t="196780" x="4867275" y="2867025"/>
          <p14:tracePt t="196796" x="4894263" y="2849563"/>
          <p14:tracePt t="196814" x="4894263" y="2830513"/>
          <p14:tracePt t="196848" x="4867275" y="2830513"/>
          <p14:tracePt t="196914" x="4830763" y="2830513"/>
          <p14:tracePt t="196922" x="4776788" y="2830513"/>
          <p14:tracePt t="196931" x="4652963" y="2830513"/>
          <p14:tracePt t="196947" x="4545013" y="2849563"/>
          <p14:tracePt t="196964" x="4483100" y="2857500"/>
          <p14:tracePt t="196980" x="4456113" y="2857500"/>
          <p14:tracePt t="196996" x="4438650" y="2857500"/>
          <p14:tracePt t="197029" x="4429125" y="2867025"/>
          <p14:tracePt t="197056" x="4429125" y="2874963"/>
          <p14:tracePt t="197072" x="4429125" y="2884488"/>
          <p14:tracePt t="197079" x="4429125" y="2894013"/>
          <p14:tracePt t="197095" x="4429125" y="2901950"/>
          <p14:tracePt t="197112" x="4473575" y="2901950"/>
          <p14:tracePt t="197129" x="4537075" y="2901950"/>
          <p14:tracePt t="197146" x="4589463" y="2901950"/>
          <p14:tracePt t="197162" x="4687888" y="2874963"/>
          <p14:tracePt t="197180" x="4705350" y="2867025"/>
          <p14:tracePt t="197196" x="4714875" y="2857500"/>
          <p14:tracePt t="197229" x="4687888" y="2867025"/>
          <p14:tracePt t="197305" x="4652963" y="2874963"/>
          <p14:tracePt t="197313" x="4589463" y="2884488"/>
          <p14:tracePt t="197321" x="4527550" y="2894013"/>
          <p14:tracePt t="197330" x="4446588" y="2894013"/>
          <p14:tracePt t="197345" x="4394200" y="2894013"/>
          <p14:tracePt t="197363" x="4384675" y="2894013"/>
          <p14:tracePt t="197379" x="4367213" y="2901950"/>
          <p14:tracePt t="197548" x="4340225" y="2901950"/>
          <p14:tracePt t="197556" x="4303713" y="2901950"/>
          <p14:tracePt t="197565" x="4197350" y="2874963"/>
          <p14:tracePt t="197582" x="4044950" y="2849563"/>
          <p14:tracePt t="197597" x="3857625" y="2778125"/>
          <p14:tracePt t="197613" x="3625850" y="2706688"/>
          <p14:tracePt t="197630" x="3411538" y="2652713"/>
          <p14:tracePt t="197646" x="3205163" y="2643188"/>
          <p14:tracePt t="197663" x="2990850" y="2643188"/>
          <p14:tracePt t="197680" x="2732088" y="2679700"/>
          <p14:tracePt t="197696" x="2536825" y="2706688"/>
          <p14:tracePt t="197714" x="2384425" y="2724150"/>
          <p14:tracePt t="197730" x="2259013" y="2741613"/>
          <p14:tracePt t="197746" x="2187575" y="2759075"/>
          <p14:tracePt t="197763" x="2108200" y="2768600"/>
          <p14:tracePt t="197780" x="2036763" y="2786063"/>
          <p14:tracePt t="197797" x="1982788" y="2795588"/>
          <p14:tracePt t="197812" x="1911350" y="2822575"/>
          <p14:tracePt t="197830" x="1857375" y="2830513"/>
          <p14:tracePt t="197847" x="1812925" y="2849563"/>
          <p14:tracePt t="197863" x="1751013" y="2867025"/>
          <p14:tracePt t="197879" x="1687513" y="2884488"/>
          <p14:tracePt t="197896" x="1616075" y="2911475"/>
          <p14:tracePt t="197912" x="1562100" y="2928938"/>
          <p14:tracePt t="197930" x="1509713" y="2946400"/>
          <p14:tracePt t="197946" x="1500188" y="2955925"/>
          <p14:tracePt t="197962" x="1490663" y="2955925"/>
          <p14:tracePt t="197978" x="1473200" y="2955925"/>
          <p14:tracePt t="197997" x="1465263" y="2965450"/>
          <p14:tracePt t="198013" x="1446213" y="2965450"/>
          <p14:tracePt t="198046" x="1446213" y="2955925"/>
          <p14:tracePt t="198089" x="1455738" y="2946400"/>
          <p14:tracePt t="198135" x="1473200" y="2946400"/>
          <p14:tracePt t="198151" x="1490663" y="2938463"/>
          <p14:tracePt t="198159" x="1509713" y="2928938"/>
          <p14:tracePt t="198167" x="1527175" y="2921000"/>
          <p14:tracePt t="198180" x="1554163" y="2921000"/>
          <p14:tracePt t="198196" x="1581150" y="2911475"/>
          <p14:tracePt t="198214" x="1633538" y="2901950"/>
          <p14:tracePt t="198230" x="1704975" y="2894013"/>
          <p14:tracePt t="198246" x="1785938" y="2867025"/>
          <p14:tracePt t="198263" x="1866900" y="2849563"/>
          <p14:tracePt t="198280" x="1990725" y="2830513"/>
          <p14:tracePt t="198296" x="2170113" y="2830513"/>
          <p14:tracePt t="198314" x="2241550" y="2830513"/>
          <p14:tracePt t="198331" x="2295525" y="2830513"/>
          <p14:tracePt t="198348" x="2347913" y="2830513"/>
          <p14:tracePt t="198363" x="2393950" y="2822575"/>
          <p14:tracePt t="198380" x="2455863" y="2813050"/>
          <p14:tracePt t="198396" x="2509838" y="2795588"/>
          <p14:tracePt t="198413" x="2581275" y="2778125"/>
          <p14:tracePt t="198430" x="2652713" y="2768600"/>
          <p14:tracePt t="198446" x="2714625" y="2768600"/>
          <p14:tracePt t="198464" x="2813050" y="2768600"/>
          <p14:tracePt t="198480" x="2884488" y="2778125"/>
          <p14:tracePt t="198496" x="2938463" y="2778125"/>
          <p14:tracePt t="198513" x="3000375" y="2778125"/>
          <p14:tracePt t="198530" x="3036888" y="2778125"/>
          <p14:tracePt t="198546" x="3071813" y="2778125"/>
          <p14:tracePt t="198564" x="3125788" y="2778125"/>
          <p14:tracePt t="198581" x="3187700" y="2778125"/>
          <p14:tracePt t="198597" x="3251200" y="2778125"/>
          <p14:tracePt t="198613" x="3340100" y="2786063"/>
          <p14:tracePt t="198629" x="3411538" y="2795588"/>
          <p14:tracePt t="198646" x="3473450" y="2813050"/>
          <p14:tracePt t="198663" x="3536950" y="2830513"/>
          <p14:tracePt t="198680" x="3608388" y="2849563"/>
          <p14:tracePt t="198696" x="3679825" y="2857500"/>
          <p14:tracePt t="198715" x="3776663" y="2874963"/>
          <p14:tracePt t="198730" x="3848100" y="2894013"/>
          <p14:tracePt t="198746" x="3911600" y="2911475"/>
          <p14:tracePt t="198763" x="4027488" y="2928938"/>
          <p14:tracePt t="198780" x="4116388" y="2938463"/>
          <p14:tracePt t="198796" x="4232275" y="2946400"/>
          <p14:tracePt t="198814" x="4384675" y="2973388"/>
          <p14:tracePt t="198831" x="4465638" y="2982913"/>
          <p14:tracePt t="198849" x="4537075" y="2982913"/>
          <p14:tracePt t="198863" x="4598988" y="2982913"/>
          <p14:tracePt t="198880" x="4652963" y="2982913"/>
          <p14:tracePt t="198896" x="4697413" y="2982913"/>
          <p14:tracePt t="198913" x="4732338" y="2982913"/>
          <p14:tracePt t="198930" x="4751388" y="2982913"/>
          <p14:tracePt t="198947" x="4776788" y="2982913"/>
          <p14:tracePt t="198965" x="4795838" y="2982913"/>
          <p14:tracePt t="198996" x="4803775" y="2982913"/>
          <p14:tracePt t="199013" x="4822825" y="2982913"/>
          <p14:tracePt t="199030" x="4830763" y="2982913"/>
          <p14:tracePt t="199046" x="4840288" y="2982913"/>
          <p14:tracePt t="199063" x="4848225" y="2982913"/>
          <p14:tracePt t="199161" x="4875213" y="2982913"/>
          <p14:tracePt t="199175" x="4884738" y="2982913"/>
          <p14:tracePt t="199190" x="4894263" y="2982913"/>
          <p14:tracePt t="199215" x="4921250" y="2973388"/>
          <p14:tracePt t="199269" x="4929188" y="2973388"/>
          <p14:tracePt t="199277" x="4938713" y="2965450"/>
          <p14:tracePt t="199293" x="4946650" y="2965450"/>
          <p14:tracePt t="199301" x="4965700" y="2965450"/>
          <p14:tracePt t="199395" x="4973638" y="2965450"/>
          <p14:tracePt t="199403" x="4983163" y="2965450"/>
          <p14:tracePt t="199505" x="4992688" y="2965450"/>
          <p14:tracePt t="199513" x="5000625" y="2965450"/>
          <p14:tracePt t="199590" x="5010150" y="2965450"/>
          <p14:tracePt t="199604" x="5018088" y="2965450"/>
          <p14:tracePt t="199801" x="5027613" y="2965450"/>
          <p14:tracePt t="199825" x="5037138" y="2965450"/>
          <p14:tracePt t="199833" x="5045075" y="2955925"/>
          <p14:tracePt t="199847" x="5099050" y="2946400"/>
          <p14:tracePt t="199864" x="5170488" y="2928938"/>
          <p14:tracePt t="199880" x="5207000" y="2911475"/>
          <p14:tracePt t="199897" x="5224463" y="2911475"/>
          <p14:tracePt t="199930" x="5232400" y="2911475"/>
          <p14:tracePt t="199997" x="5241925" y="2911475"/>
          <p14:tracePt t="200886" x="5251450" y="2911475"/>
          <p14:tracePt t="201265" x="5259388" y="2911475"/>
          <p14:tracePt t="201453" x="5268913" y="2911475"/>
          <p14:tracePt t="201467" x="5278438" y="2911475"/>
          <p14:tracePt t="201482" x="5286375" y="2911475"/>
          <p14:tracePt t="201490" x="5295900" y="2921000"/>
          <p14:tracePt t="201507" x="5303838" y="2911475"/>
          <p14:tracePt t="201687" x="5313363" y="2911475"/>
          <p14:tracePt t="211326" x="5295900" y="2911475"/>
          <p14:tracePt t="212131" x="5268913" y="2901950"/>
          <p14:tracePt t="212139" x="5259388" y="2901950"/>
          <p14:tracePt t="212148" x="5232400" y="2901950"/>
          <p14:tracePt t="212165" x="5214938" y="2894013"/>
          <p14:tracePt t="212182" x="5160963" y="2884488"/>
          <p14:tracePt t="212198" x="5064125" y="2874963"/>
          <p14:tracePt t="212215" x="4965700" y="2857500"/>
          <p14:tracePt t="212232" x="4894263" y="2840038"/>
          <p14:tracePt t="212249" x="4857750" y="2822575"/>
          <p14:tracePt t="212265" x="4795838" y="2803525"/>
          <p14:tracePt t="212282" x="4687888" y="2786063"/>
          <p14:tracePt t="212298" x="4572000" y="2768600"/>
          <p14:tracePt t="212315" x="4473575" y="2741613"/>
          <p14:tracePt t="212332" x="4411663" y="2732088"/>
          <p14:tracePt t="212332" x="4384675" y="2724150"/>
          <p14:tracePt t="212351" x="4357688" y="2714625"/>
          <p14:tracePt t="212365" x="4286250" y="2706688"/>
          <p14:tracePt t="212382" x="4241800" y="2697163"/>
          <p14:tracePt t="212398" x="4187825" y="2697163"/>
          <p14:tracePt t="212415" x="4133850" y="2706688"/>
          <p14:tracePt t="212431" x="4062413" y="2714625"/>
          <p14:tracePt t="212448" x="4010025" y="2732088"/>
          <p14:tracePt t="212465" x="3946525" y="2741613"/>
          <p14:tracePt t="212482" x="3867150" y="2759075"/>
          <p14:tracePt t="212499" x="3795713" y="2768600"/>
          <p14:tracePt t="212516" x="3741738" y="2778125"/>
          <p14:tracePt t="212532" x="3697288" y="2786063"/>
          <p14:tracePt t="212548" x="3679825" y="2786063"/>
          <p14:tracePt t="212565" x="3670300" y="2786063"/>
          <p14:tracePt t="212581" x="3652838" y="2786063"/>
          <p14:tracePt t="212598" x="3633788" y="2778125"/>
          <p14:tracePt t="212615" x="3581400" y="2759075"/>
          <p14:tracePt t="212631" x="3490913" y="2732088"/>
          <p14:tracePt t="212648" x="3419475" y="2714625"/>
          <p14:tracePt t="212665" x="3367088" y="2706688"/>
          <p14:tracePt t="212682" x="3330575" y="2697163"/>
          <p14:tracePt t="212698" x="3322638" y="2679700"/>
          <p14:tracePt t="212715" x="3303588" y="2670175"/>
          <p14:tracePt t="212731" x="3286125" y="2670175"/>
          <p14:tracePt t="212748" x="3276600" y="2660650"/>
          <p14:tracePt t="212782" x="3276600" y="2670175"/>
          <p14:tracePt t="212883" x="3276600" y="2687638"/>
          <p14:tracePt t="212891" x="3276600" y="2706688"/>
          <p14:tracePt t="212898" x="3295650" y="2741613"/>
          <p14:tracePt t="212915" x="3313113" y="2768600"/>
          <p14:tracePt t="212931" x="3322638" y="2778125"/>
          <p14:tracePt t="212949" x="3330575" y="2786063"/>
          <p14:tracePt t="212965" x="3340100" y="2803525"/>
          <p14:tracePt t="212982" x="3357563" y="2822575"/>
          <p14:tracePt t="213000" x="3384550" y="2840038"/>
          <p14:tracePt t="213015" x="3429000" y="2857500"/>
          <p14:tracePt t="213032" x="3446463" y="2874963"/>
          <p14:tracePt t="213048" x="3455988" y="2884488"/>
          <p14:tracePt t="213065" x="3473450" y="2901950"/>
          <p14:tracePt t="213082" x="3490913" y="2911475"/>
          <p14:tracePt t="213098" x="3509963" y="2928938"/>
          <p14:tracePt t="213115" x="3554413" y="2946400"/>
          <p14:tracePt t="213132" x="3571875" y="2973388"/>
          <p14:tracePt t="213148" x="3581400" y="2982913"/>
          <p14:tracePt t="213165" x="3598863" y="2992438"/>
          <p14:tracePt t="213181" x="3608388" y="3009900"/>
          <p14:tracePt t="213198" x="3625850" y="3017838"/>
          <p14:tracePt t="213215" x="3633788" y="3036888"/>
          <p14:tracePt t="213231" x="3660775" y="3054350"/>
          <p14:tracePt t="213250" x="3679825" y="3071813"/>
          <p14:tracePt t="213266" x="3697288" y="3098800"/>
          <p14:tracePt t="213282" x="3714750" y="3108325"/>
          <p14:tracePt t="213298" x="3724275" y="3125788"/>
          <p14:tracePt t="213315" x="3732213" y="3135313"/>
          <p14:tracePt t="213332" x="3751263" y="3143250"/>
          <p14:tracePt t="213332" x="3759200" y="3152775"/>
          <p14:tracePt t="213351" x="3768725" y="3160713"/>
          <p14:tracePt t="213365" x="3813175" y="3187700"/>
          <p14:tracePt t="213382" x="3875088" y="3214688"/>
          <p14:tracePt t="213399" x="3902075" y="3232150"/>
          <p14:tracePt t="213415" x="3938588" y="3259138"/>
          <p14:tracePt t="213431" x="3956050" y="3268663"/>
          <p14:tracePt t="213448" x="3983038" y="3286125"/>
          <p14:tracePt t="213465" x="4017963" y="3295650"/>
          <p14:tracePt t="213481" x="4054475" y="3303588"/>
          <p14:tracePt t="213498" x="4125913" y="3330575"/>
          <p14:tracePt t="213516" x="4170363" y="3349625"/>
          <p14:tracePt t="213532" x="4197350" y="3357563"/>
          <p14:tracePt t="213548" x="4241800" y="3384550"/>
          <p14:tracePt t="213565" x="4268788" y="3411538"/>
          <p14:tracePt t="213582" x="4313238" y="3429000"/>
          <p14:tracePt t="213598" x="4348163" y="3465513"/>
          <p14:tracePt t="213615" x="4384675" y="3492500"/>
          <p14:tracePt t="213632" x="4456113" y="3509963"/>
          <p14:tracePt t="213649" x="4500563" y="3527425"/>
          <p14:tracePt t="213666" x="4537075" y="3544888"/>
          <p14:tracePt t="213681" x="4562475" y="3563938"/>
          <p14:tracePt t="213698" x="4608513" y="3571875"/>
          <p14:tracePt t="213715" x="4652963" y="3589338"/>
          <p14:tracePt t="213732" x="4687888" y="3616325"/>
          <p14:tracePt t="213749" x="4741863" y="3652838"/>
          <p14:tracePt t="213766" x="4795838" y="3697288"/>
          <p14:tracePt t="213782" x="4840288" y="3733800"/>
          <p14:tracePt t="213798" x="4894263" y="3759200"/>
          <p14:tracePt t="213815" x="4938713" y="3778250"/>
          <p14:tracePt t="213831" x="4992688" y="3805238"/>
          <p14:tracePt t="213831" x="5010150" y="3813175"/>
          <p14:tracePt t="213851" x="5018088" y="3822700"/>
          <p14:tracePt t="213865" x="5054600" y="3840163"/>
          <p14:tracePt t="213881" x="5089525" y="3867150"/>
          <p14:tracePt t="213899" x="5099050" y="3876675"/>
          <p14:tracePt t="213915" x="5143500" y="3902075"/>
          <p14:tracePt t="213932" x="5197475" y="3948113"/>
          <p14:tracePt t="213949" x="5251450" y="3983038"/>
          <p14:tracePt t="213965" x="5295900" y="4019550"/>
          <p14:tracePt t="213982" x="5349875" y="4054475"/>
          <p14:tracePt t="213998" x="5411788" y="4081463"/>
          <p14:tracePt t="214016" x="5446713" y="4090988"/>
          <p14:tracePt t="214032" x="5456238" y="4108450"/>
          <p14:tracePt t="214048" x="5473700" y="4116388"/>
          <p14:tracePt t="214065" x="5500688" y="4135438"/>
          <p14:tracePt t="214082" x="5518150" y="4143375"/>
          <p14:tracePt t="214098" x="5545138" y="4170363"/>
          <p14:tracePt t="214115" x="5564188" y="4179888"/>
          <p14:tracePt t="214131" x="5581650" y="4197350"/>
          <p14:tracePt t="214150" x="5589588" y="4206875"/>
          <p14:tracePt t="214166" x="5616575" y="4233863"/>
          <p14:tracePt t="214182" x="5643563" y="4268788"/>
          <p14:tracePt t="214198" x="5680075" y="4286250"/>
          <p14:tracePt t="214216" x="5688013" y="4295775"/>
          <p14:tracePt t="214231" x="5707063" y="4305300"/>
          <p14:tracePt t="214249" x="5715000" y="4322763"/>
          <p14:tracePt t="214265" x="5724525" y="4340225"/>
          <p14:tracePt t="214282" x="5741988" y="4349750"/>
          <p14:tracePt t="214315" x="5741988" y="4330700"/>
          <p14:tracePt t="214407" x="5732463" y="4313238"/>
          <p14:tracePt t="214415" x="5680075" y="4233863"/>
          <p14:tracePt t="214432" x="5616575" y="4162425"/>
          <p14:tracePt t="214448" x="5554663" y="4081463"/>
          <p14:tracePt t="214466" x="5473700" y="4000500"/>
          <p14:tracePt t="214482" x="5402263" y="3921125"/>
          <p14:tracePt t="214498" x="5349875" y="3857625"/>
          <p14:tracePt t="214515" x="5295900" y="3805238"/>
          <p14:tracePt t="214533" x="5207000" y="3724275"/>
          <p14:tracePt t="214549" x="5135563" y="3652838"/>
          <p14:tracePt t="214566" x="5072063" y="3598863"/>
          <p14:tracePt t="214582" x="5018088" y="3544888"/>
          <p14:tracePt t="214598" x="4965700" y="3500438"/>
          <p14:tracePt t="214614" x="4902200" y="3421063"/>
          <p14:tracePt t="214631" x="4822825" y="3349625"/>
          <p14:tracePt t="214648" x="4705350" y="3268663"/>
          <p14:tracePt t="214665" x="4616450" y="3241675"/>
          <p14:tracePt t="214681" x="4545013" y="3214688"/>
          <p14:tracePt t="214698" x="4483100" y="3197225"/>
          <p14:tracePt t="214715" x="4419600" y="3179763"/>
          <p14:tracePt t="214732" x="4375150" y="3160713"/>
          <p14:tracePt t="214748" x="4313238" y="3143250"/>
          <p14:tracePt t="214765" x="4251325" y="3125788"/>
          <p14:tracePt t="214782" x="4179888" y="3089275"/>
          <p14:tracePt t="214799" x="4133850" y="3063875"/>
          <p14:tracePt t="214815" x="4071938" y="3027363"/>
          <p14:tracePt t="214832" x="4010025" y="2973388"/>
          <p14:tracePt t="214850" x="3929063" y="2938463"/>
          <p14:tracePt t="214865" x="3867150" y="2901950"/>
          <p14:tracePt t="214882" x="3786188" y="2857500"/>
          <p14:tracePt t="214899" x="3732213" y="2840038"/>
          <p14:tracePt t="214916" x="3687763" y="2813050"/>
          <p14:tracePt t="214932" x="3633788" y="2795588"/>
          <p14:tracePt t="214949" x="3571875" y="2768600"/>
          <p14:tracePt t="214966" x="3517900" y="2732088"/>
          <p14:tracePt t="214982" x="3482975" y="2714625"/>
          <p14:tracePt t="214998" x="3473450" y="2697163"/>
          <p14:tracePt t="215015" x="3455988" y="2697163"/>
          <p14:tracePt t="215032" x="3438525" y="2687638"/>
          <p14:tracePt t="215050" x="3429000" y="2670175"/>
          <p14:tracePt t="215066" x="3411538" y="2660650"/>
          <p14:tracePt t="215082" x="3394075" y="2643188"/>
          <p14:tracePt t="215098" x="3384550" y="2635250"/>
          <p14:tracePt t="215115" x="3367088" y="2625725"/>
          <p14:tracePt t="215148" x="3357563" y="2616200"/>
          <p14:tracePt t="215165" x="3357563" y="2625725"/>
          <p14:tracePt t="215260" x="3375025" y="2652713"/>
          <p14:tracePt t="215268" x="3394075" y="2679700"/>
          <p14:tracePt t="215281" x="3465513" y="2741613"/>
          <p14:tracePt t="215298" x="3598863" y="2884488"/>
          <p14:tracePt t="215315" x="3670300" y="2965450"/>
          <p14:tracePt t="215331" x="3724275" y="3009900"/>
          <p14:tracePt t="215350" x="3759200" y="3063875"/>
          <p14:tracePt t="215365" x="3803650" y="3108325"/>
          <p14:tracePt t="215382" x="3840163" y="3135313"/>
          <p14:tracePt t="215398" x="3857625" y="3170238"/>
          <p14:tracePt t="215416" x="3884613" y="3197225"/>
          <p14:tracePt t="215433" x="3894138" y="3224213"/>
          <p14:tracePt t="215449" x="3911600" y="3259138"/>
          <p14:tracePt t="215465" x="3938588" y="3278188"/>
          <p14:tracePt t="215482" x="3973513" y="3313113"/>
          <p14:tracePt t="215498" x="4027488" y="3340100"/>
          <p14:tracePt t="215515" x="4071938" y="3375025"/>
          <p14:tracePt t="215532" x="4152900" y="3438525"/>
          <p14:tracePt t="215550" x="4197350" y="3482975"/>
          <p14:tracePt t="215566" x="4251325" y="3492500"/>
          <p14:tracePt t="215583" x="4286250" y="3509963"/>
          <p14:tracePt t="215599" x="4340225" y="3527425"/>
          <p14:tracePt t="215615" x="4375150" y="3544888"/>
          <p14:tracePt t="215632" x="4429125" y="3563938"/>
          <p14:tracePt t="215648" x="4465638" y="3581400"/>
          <p14:tracePt t="215665" x="4537075" y="3625850"/>
          <p14:tracePt t="215682" x="4581525" y="3652838"/>
          <p14:tracePt t="215698" x="4633913" y="3670300"/>
          <p14:tracePt t="215715" x="4679950" y="3697288"/>
          <p14:tracePt t="215732" x="4714875" y="3714750"/>
          <p14:tracePt t="215748" x="4714875" y="3724275"/>
          <p14:tracePt t="215765" x="4732338" y="3733800"/>
          <p14:tracePt t="215782" x="4759325" y="3751263"/>
          <p14:tracePt t="215800" x="4776788" y="3759200"/>
          <p14:tracePt t="215816" x="4795838" y="3778250"/>
          <p14:tracePt t="215832" x="4803775" y="3778250"/>
          <p14:tracePt t="215850" x="4813300" y="3795713"/>
          <p14:tracePt t="215882" x="4822825" y="3795713"/>
          <p14:tracePt t="216034" x="4830763" y="3795713"/>
          <p14:tracePt t="216144" x="4840288" y="3795713"/>
          <p14:tracePt t="216160" x="4840288" y="3786188"/>
          <p14:tracePt t="216184" x="4840288" y="3778250"/>
          <p14:tracePt t="216222" x="4840288" y="3768725"/>
          <p14:tracePt t="216229" x="4840288" y="3759200"/>
          <p14:tracePt t="216245" x="4840288" y="3751263"/>
          <p14:tracePt t="216393" x="4840288" y="3741738"/>
          <p14:tracePt t="216400" x="4840288" y="3733800"/>
          <p14:tracePt t="216425" x="4840288" y="3724275"/>
          <p14:tracePt t="216441" x="4840288" y="3714750"/>
          <p14:tracePt t="216448" x="4830763" y="3706813"/>
          <p14:tracePt t="216463" x="4822825" y="3697288"/>
          <p14:tracePt t="216470" x="4813300" y="3687763"/>
          <p14:tracePt t="216486" x="4803775" y="3679825"/>
          <p14:tracePt t="216498" x="4803775" y="3670300"/>
          <p14:tracePt t="216514" x="4795838" y="3652838"/>
          <p14:tracePt t="216532" x="4795838" y="3643313"/>
          <p14:tracePt t="216548" x="4786313" y="3625850"/>
          <p14:tracePt t="216565" x="4776788" y="3608388"/>
          <p14:tracePt t="216581" x="4776788" y="3598863"/>
          <p14:tracePt t="216598" x="4759325" y="3581400"/>
          <p14:tracePt t="216615" x="4759325" y="3571875"/>
          <p14:tracePt t="216648" x="4751388" y="3563938"/>
          <p14:tracePt t="216729" x="4724400" y="3554413"/>
          <p14:tracePt t="216745" x="4697413" y="3554413"/>
          <p14:tracePt t="216753" x="4660900" y="3544888"/>
          <p14:tracePt t="216765" x="4608513" y="3527425"/>
          <p14:tracePt t="216781" x="4562475" y="3509963"/>
          <p14:tracePt t="216798" x="4510088" y="3492500"/>
          <p14:tracePt t="216815" x="4446588" y="3473450"/>
          <p14:tracePt t="216832" x="4411663" y="3465513"/>
          <p14:tracePt t="216849" x="4367213" y="3446463"/>
          <p14:tracePt t="216865" x="4322763" y="3421063"/>
          <p14:tracePt t="216882" x="4241800" y="3367088"/>
          <p14:tracePt t="216898" x="4152900" y="3303588"/>
          <p14:tracePt t="216914" x="4062413" y="3241675"/>
          <p14:tracePt t="216930" x="4000500" y="3187700"/>
          <p14:tracePt t="216947" x="3919538" y="3098800"/>
          <p14:tracePt t="216965" x="3867150" y="3017838"/>
          <p14:tracePt t="216982" x="3813175" y="2955925"/>
          <p14:tracePt t="216998" x="3768725" y="2901950"/>
          <p14:tracePt t="217015" x="3714750" y="2857500"/>
          <p14:tracePt t="217032" x="3660775" y="2803525"/>
          <p14:tracePt t="217048" x="3616325" y="2778125"/>
          <p14:tracePt t="217064" x="3589338" y="2741613"/>
          <p14:tracePt t="217081" x="3581400" y="2724150"/>
          <p14:tracePt t="217097" x="3562350" y="2714625"/>
          <p14:tracePt t="217131" x="3562350" y="2706688"/>
          <p14:tracePt t="217147" x="3554413" y="2706688"/>
          <p14:tracePt t="217224" x="3527425" y="2724150"/>
          <p14:tracePt t="217232" x="3455988" y="2741613"/>
          <p14:tracePt t="217249" x="3375025" y="2751138"/>
          <p14:tracePt t="217266" x="3313113" y="2751138"/>
          <p14:tracePt t="217282" x="3251200" y="2732088"/>
          <p14:tracePt t="217299" x="3197225" y="2706688"/>
          <p14:tracePt t="217315" x="3152775" y="2679700"/>
          <p14:tracePt t="217334" x="3133725" y="2652713"/>
          <p14:tracePt t="217350" x="3133725" y="2643188"/>
          <p14:tracePt t="217365" x="3133725" y="2635250"/>
          <p14:tracePt t="217381" x="3160713" y="2616200"/>
          <p14:tracePt t="217398" x="3276600" y="2616200"/>
          <p14:tracePt t="217415" x="3473450" y="2643188"/>
          <p14:tracePt t="217431" x="3670300" y="2679700"/>
          <p14:tracePt t="217448" x="3848100" y="2706688"/>
          <p14:tracePt t="217467" x="3857625" y="2706688"/>
          <p14:tracePt t="217498" x="3848100" y="2714625"/>
          <p14:tracePt t="217520" x="3795713" y="2714625"/>
          <p14:tracePt t="217532" x="3670300" y="2714625"/>
          <p14:tracePt t="217549" x="3536950" y="2714625"/>
          <p14:tracePt t="217567" x="3429000" y="2706688"/>
          <p14:tracePt t="217584" x="3357563" y="2706688"/>
          <p14:tracePt t="217598" x="3348038" y="2706688"/>
          <p14:tracePt t="217632" x="3357563" y="2697163"/>
          <p14:tracePt t="217662" x="3375025" y="2687638"/>
          <p14:tracePt t="217670" x="3402013" y="2679700"/>
          <p14:tracePt t="217682" x="3500438" y="2652713"/>
          <p14:tracePt t="217700" x="3544888" y="2635250"/>
          <p14:tracePt t="217732" x="3536950" y="2635250"/>
          <p14:tracePt t="217778" x="3517900" y="2635250"/>
          <p14:tracePt t="217786" x="3490913" y="2635250"/>
          <p14:tracePt t="217798" x="3446463" y="2625725"/>
          <p14:tracePt t="217815" x="3419475" y="2625725"/>
          <p14:tracePt t="217832" x="3394075" y="2625725"/>
          <p14:tracePt t="217852" x="3384550" y="2625725"/>
          <p14:tracePt t="217865" x="3394075" y="2616200"/>
          <p14:tracePt t="217905" x="3419475" y="2608263"/>
          <p14:tracePt t="217912" x="3482975" y="2598738"/>
          <p14:tracePt t="217920" x="3544888" y="2589213"/>
          <p14:tracePt t="217932" x="3652838" y="2571750"/>
          <p14:tracePt t="217949" x="3687763" y="2571750"/>
          <p14:tracePt t="217982" x="3660775" y="2571750"/>
          <p14:tracePt t="218006" x="3633788" y="2581275"/>
          <p14:tracePt t="218015" x="3482975" y="2589213"/>
          <p14:tracePt t="218032" x="3286125" y="2616200"/>
          <p14:tracePt t="218049" x="3071813" y="2635250"/>
          <p14:tracePt t="218066" x="2946400" y="2660650"/>
          <p14:tracePt t="218083" x="2919413" y="2660650"/>
          <p14:tracePt t="218099" x="2938463" y="2660650"/>
          <p14:tracePt t="218130" x="2965450" y="2670175"/>
          <p14:tracePt t="218138" x="3027363" y="2670175"/>
          <p14:tracePt t="218148" x="3179763" y="2670175"/>
          <p14:tracePt t="218166" x="3313113" y="2670175"/>
          <p14:tracePt t="218182" x="3438525" y="2687638"/>
          <p14:tracePt t="218200" x="3465513" y="2697163"/>
          <p14:tracePt t="218232" x="3455988" y="2714625"/>
          <p14:tracePt t="218249" x="3394075" y="2714625"/>
          <p14:tracePt t="218265" x="3313113" y="2714625"/>
          <p14:tracePt t="218282" x="3224213" y="2706688"/>
          <p14:tracePt t="218299" x="3160713" y="2706688"/>
          <p14:tracePt t="218315" x="3125788" y="2706688"/>
          <p14:tracePt t="218351" x="3133725" y="2714625"/>
          <p14:tracePt t="218367" x="3187700" y="2732088"/>
          <p14:tracePt t="218382" x="3340100" y="2732088"/>
          <p14:tracePt t="218399" x="3517900" y="2732088"/>
          <p14:tracePt t="218416" x="3705225" y="2741613"/>
          <p14:tracePt t="218432" x="3768725" y="2741613"/>
          <p14:tracePt t="218449" x="3776663" y="2741613"/>
          <p14:tracePt t="218467" x="3705225" y="2741613"/>
          <p14:tracePt t="218482" x="3517900" y="2714625"/>
          <p14:tracePt t="218499" x="3357563" y="2697163"/>
          <p14:tracePt t="218516" x="3170238" y="2687638"/>
          <p14:tracePt t="218533" x="3081338" y="2687638"/>
          <p14:tracePt t="218549" x="3054350" y="2687638"/>
          <p14:tracePt t="218583" x="3071813" y="2687638"/>
          <p14:tracePt t="218608" x="3143250" y="2687638"/>
          <p14:tracePt t="218617" x="3330575" y="2687638"/>
          <p14:tracePt t="218632" x="3473450" y="2687638"/>
          <p14:tracePt t="218649" x="3500438" y="2687638"/>
          <p14:tracePt t="218682" x="3446463" y="2679700"/>
          <p14:tracePt t="218699" x="3303588" y="2660650"/>
          <p14:tracePt t="218716" x="3125788" y="2660650"/>
          <p14:tracePt t="218732" x="3081338" y="2670175"/>
          <p14:tracePt t="218765" x="3098800" y="2670175"/>
          <p14:tracePt t="218810" x="3133725" y="2670175"/>
          <p14:tracePt t="218818" x="3152775" y="2670175"/>
          <p14:tracePt t="218832" x="3187700" y="2660650"/>
          <p14:tracePt t="218851" x="3179763" y="2660650"/>
          <p14:tracePt t="218912" x="3179763" y="2670175"/>
          <p14:tracePt t="218920" x="3179763" y="2679700"/>
          <p14:tracePt t="218932" x="3160713" y="2687638"/>
          <p14:tracePt t="218950" x="3152775" y="2706688"/>
          <p14:tracePt t="218966" x="3133725" y="2714625"/>
          <p14:tracePt t="218982" x="3133725" y="2724150"/>
          <p14:tracePt t="218999" x="3125788" y="2732088"/>
          <p14:tracePt t="219015" x="3125788" y="2741613"/>
          <p14:tracePt t="219032" x="3116263" y="2741613"/>
          <p14:tracePt t="272589" x="3133725" y="2741613"/>
          <p14:tracePt t="272960" x="3152775" y="2741613"/>
          <p14:tracePt t="272968" x="3179763" y="2732088"/>
          <p14:tracePt t="272976" x="3197225" y="2732088"/>
          <p14:tracePt t="272989" x="3259138" y="2732088"/>
          <p14:tracePt t="273005" x="3375025" y="2759075"/>
          <p14:tracePt t="273022" x="3465513" y="2786063"/>
          <p14:tracePt t="273039" x="3554413" y="2849563"/>
          <p14:tracePt t="273055" x="3652838" y="2921000"/>
          <p14:tracePt t="273072" x="3724275" y="3009900"/>
          <p14:tracePt t="273089" x="3751263" y="3098800"/>
          <p14:tracePt t="273106" x="3776663" y="3170238"/>
          <p14:tracePt t="273122" x="3803650" y="3241675"/>
          <p14:tracePt t="273140" x="3813175" y="3286125"/>
          <p14:tracePt t="273156" x="3857625" y="3330575"/>
          <p14:tracePt t="273172" x="3894138" y="3384550"/>
          <p14:tracePt t="273189" x="3929063" y="3429000"/>
          <p14:tracePt t="273205" x="3973513" y="3446463"/>
          <p14:tracePt t="273222" x="4037013" y="3465513"/>
          <p14:tracePt t="273239" x="4179888" y="3473450"/>
          <p14:tracePt t="273255" x="4348163" y="3473450"/>
          <p14:tracePt t="273272" x="4572000" y="3473450"/>
          <p14:tracePt t="273289" x="4670425" y="3455988"/>
          <p14:tracePt t="273306" x="4732338" y="3438525"/>
          <p14:tracePt t="273323" x="4795838" y="3411538"/>
          <p14:tracePt t="273339" x="4848225" y="3402013"/>
          <p14:tracePt t="273358" x="4911725" y="3384550"/>
          <p14:tracePt t="273374" x="5037138" y="3349625"/>
          <p14:tracePt t="273390" x="5126038" y="3330575"/>
          <p14:tracePt t="273407" x="5187950" y="3322638"/>
          <p14:tracePt t="273423" x="5286375" y="3295650"/>
          <p14:tracePt t="273439" x="5446713" y="3268663"/>
          <p14:tracePt t="273456" x="5616575" y="3232150"/>
          <p14:tracePt t="273472" x="5768975" y="3206750"/>
          <p14:tracePt t="273489" x="5911850" y="3187700"/>
          <p14:tracePt t="273506" x="5973763" y="3170238"/>
          <p14:tracePt t="273522" x="6064250" y="3143250"/>
          <p14:tracePt t="273539" x="6135688" y="3116263"/>
          <p14:tracePt t="273555" x="6180138" y="3098800"/>
          <p14:tracePt t="273573" x="6224588" y="3071813"/>
          <p14:tracePt t="273589" x="6259513" y="3054350"/>
          <p14:tracePt t="273606" x="6278563" y="3044825"/>
          <p14:tracePt t="273622" x="6296025" y="3027363"/>
          <p14:tracePt t="273640" x="6313488" y="3017838"/>
          <p14:tracePt t="273656" x="6330950" y="3000375"/>
          <p14:tracePt t="273672" x="6350000" y="2992438"/>
          <p14:tracePt t="273689" x="6350000" y="2973388"/>
          <p14:tracePt t="273705" x="6350000" y="2965450"/>
          <p14:tracePt t="273722" x="6350000" y="2946400"/>
          <p14:tracePt t="273739" x="6350000" y="2938463"/>
          <p14:tracePt t="273756" x="6350000" y="2928938"/>
          <p14:tracePt t="273772" x="6350000" y="2921000"/>
          <p14:tracePt t="273790" x="6350000" y="2911475"/>
          <p14:tracePt t="273844" x="6340475" y="29114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9000"/>
          </a:xfrm>
        </p:spPr>
        <p:txBody>
          <a:bodyPr/>
          <a:lstStyle/>
          <a:p>
            <a:r>
              <a:rPr lang="en-US" sz="3200" dirty="0" smtClean="0"/>
              <a:t>Pipeline speedup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5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762000"/>
                <a:ext cx="8228012" cy="5562600"/>
              </a:xfrm>
            </p:spPr>
            <p:txBody>
              <a:bodyPr/>
              <a:lstStyle/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 smtClean="0"/>
                  <a:t>Pipelining does not reduce the 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latency </a:t>
                </a:r>
                <a:r>
                  <a:rPr lang="en-US" sz="2000" dirty="0" smtClean="0"/>
                  <a:t>of a single workload, it increases the total 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throughput </a:t>
                </a:r>
                <a:r>
                  <a:rPr lang="en-US" sz="2000" dirty="0"/>
                  <a:t>(number of completed workload per time unit)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 smtClean="0"/>
                  <a:t>Pipeline throughput(=rate) is limited by the 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slowest</a:t>
                </a:r>
                <a:r>
                  <a:rPr lang="en-US" sz="2000" dirty="0" smtClean="0"/>
                  <a:t> stage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 smtClean="0"/>
                  <a:t>Potential speedup is:</a:t>
                </a:r>
              </a:p>
              <a:p>
                <a:pPr marL="625475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Speedup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Throughput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Non</m:t>
                              </m:r>
                              <m:r>
                                <a:rPr lang="en-US" sz="1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Throughput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182563" indent="-342900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In ideal </a:t>
                </a:r>
                <a:r>
                  <a:rPr lang="en-US" sz="2000" dirty="0" smtClean="0"/>
                  <a:t>case, all stages have the same length:</a:t>
                </a:r>
                <a:endParaRPr lang="en-US" sz="2000" dirty="0"/>
              </a:p>
              <a:p>
                <a:pPr marL="185738" lvl="1" indent="0">
                  <a:lnSpc>
                    <a:spcPct val="110000"/>
                  </a:lnSpc>
                  <a:buNone/>
                </a:pPr>
                <a:endParaRPr lang="en-US" sz="1800" dirty="0" smtClean="0"/>
              </a:p>
              <a:p>
                <a:pPr marL="471488" lvl="1" indent="-285750">
                  <a:lnSpc>
                    <a:spcPct val="110000"/>
                  </a:lnSpc>
                  <a:buFont typeface="Arial" pitchFamily="34" charset="0"/>
                  <a:buChar char="•"/>
                </a:pPr>
                <a:endParaRPr lang="en-US" sz="1800" dirty="0"/>
              </a:p>
              <a:p>
                <a:pPr marL="125413" indent="-285750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sz="1800" dirty="0" smtClean="0"/>
                  <a:t>In order to increase speedup</a:t>
                </a:r>
              </a:p>
              <a:p>
                <a:pPr lvl="2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sz="1800" dirty="0" smtClean="0"/>
                  <a:t>Partition the pipe to many pipe stages</a:t>
                </a:r>
              </a:p>
              <a:p>
                <a:pPr lvl="2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sz="1800" dirty="0" smtClean="0"/>
                  <a:t>Balance </a:t>
                </a:r>
                <a:r>
                  <a:rPr lang="en-US" sz="1800" dirty="0"/>
                  <a:t>the work in the pipe </a:t>
                </a:r>
                <a:r>
                  <a:rPr lang="en-US" sz="1800" dirty="0" smtClean="0"/>
                  <a:t>stages: </a:t>
                </a:r>
                <a:r>
                  <a:rPr lang="en-US" sz="1800" dirty="0"/>
                  <a:t>m</a:t>
                </a:r>
                <a:r>
                  <a:rPr lang="en-US" sz="1800" dirty="0" smtClean="0"/>
                  <a:t>ake the longest pipe stage to be as short as possible </a:t>
                </a:r>
              </a:p>
            </p:txBody>
          </p:sp>
        </mc:Choice>
        <mc:Fallback xmlns="">
          <p:sp>
            <p:nvSpPr>
              <p:cNvPr id="4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2000"/>
                <a:ext cx="8228012" cy="5562600"/>
              </a:xfrm>
              <a:blipFill rotWithShape="0">
                <a:blip r:embed="rId5"/>
                <a:stretch>
                  <a:fillRect l="-1778" t="-15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98522" y="2429535"/>
                <a:ext cx="3228704" cy="709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Worload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Non</m:t>
                              </m:r>
                              <m:r>
                                <a:rPr lang="en-US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Slowest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Stage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522" y="2429535"/>
                <a:ext cx="3228704" cy="7091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61829" y="3669957"/>
                <a:ext cx="6078139" cy="702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Speedup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Worload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Non</m:t>
                              </m:r>
                              <m:r>
                                <a:rPr lang="en-US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Slowest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Stage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𝐍𝐮𝐦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𝐬𝐭𝐚𝐠𝐞𝐬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29" y="3669957"/>
                <a:ext cx="6078139" cy="7025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4573864"/>
      </p:ext>
    </p:extLst>
  </p:cSld>
  <p:clrMapOvr>
    <a:masterClrMapping/>
  </p:clrMapOvr>
  <p:transition advTm="74712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</p:bldLst>
  </p:timing>
  <p:extLst mod="1">
    <p:ext uri="{3A86A75C-4F4B-4683-9AE1-C65F6400EC91}">
      <p14:laserTraceLst xmlns:p14="http://schemas.microsoft.com/office/powerpoint/2010/main">
        <p14:tracePtLst>
          <p14:tracePt t="129323" x="6330950" y="2911475"/>
          <p14:tracePt t="129534" x="6313488" y="2911475"/>
          <p14:tracePt t="129550" x="6303963" y="2901950"/>
          <p14:tracePt t="129558" x="6303963" y="2894013"/>
          <p14:tracePt t="129564" x="6296025" y="2884488"/>
          <p14:tracePt t="129578" x="6286500" y="2884488"/>
          <p14:tracePt t="129594" x="6259513" y="2867025"/>
          <p14:tracePt t="129612" x="6242050" y="2857500"/>
          <p14:tracePt t="129629" x="6232525" y="2857500"/>
          <p14:tracePt t="129661" x="6207125" y="2867025"/>
          <p14:tracePt t="129677" x="6161088" y="2884488"/>
          <p14:tracePt t="129694" x="6027738" y="2901950"/>
          <p14:tracePt t="129711" x="5778500" y="2901950"/>
          <p14:tracePt t="129728" x="5411788" y="2874963"/>
          <p14:tracePt t="129745" x="5303838" y="2867025"/>
          <p14:tracePt t="129761" x="5295900" y="2867025"/>
          <p14:tracePt t="129794" x="5295900" y="2857500"/>
          <p14:tracePt t="130182" x="5259388" y="2849563"/>
          <p14:tracePt t="130190" x="5224463" y="2840038"/>
          <p14:tracePt t="130198" x="5197475" y="2830513"/>
          <p14:tracePt t="130211" x="5126038" y="2813050"/>
          <p14:tracePt t="130228" x="5054600" y="2803525"/>
          <p14:tracePt t="130245" x="4946650" y="2768600"/>
          <p14:tracePt t="130261" x="4902200" y="2751138"/>
          <p14:tracePt t="130278" x="4857750" y="2741613"/>
          <p14:tracePt t="130294" x="4848225" y="2732088"/>
          <p14:tracePt t="130311" x="4840288" y="2732088"/>
          <p14:tracePt t="130345" x="4830763" y="2732088"/>
          <p14:tracePt t="130684" x="4813300" y="2732088"/>
          <p14:tracePt t="130693" x="4803775" y="2732088"/>
          <p14:tracePt t="130700" x="4795838" y="2732088"/>
          <p14:tracePt t="130711" x="4776788" y="2732088"/>
          <p14:tracePt t="130728" x="4759325" y="2732088"/>
          <p14:tracePt t="130762" x="4724400" y="2732088"/>
          <p14:tracePt t="131053" x="4670425" y="2732088"/>
          <p14:tracePt t="131058" x="4625975" y="2732088"/>
          <p14:tracePt t="131066" x="4572000" y="2724150"/>
          <p14:tracePt t="131078" x="4510088" y="2714625"/>
          <p14:tracePt t="131095" x="4438650" y="2706688"/>
          <p14:tracePt t="131111" x="4367213" y="2706688"/>
          <p14:tracePt t="131128" x="4286250" y="2724150"/>
          <p14:tracePt t="131145" x="4251325" y="2732088"/>
          <p14:tracePt t="131161" x="4232275" y="2741613"/>
          <p14:tracePt t="131178" x="4214813" y="2751138"/>
          <p14:tracePt t="131194" x="4205288" y="2751138"/>
          <p14:tracePt t="131228" x="4197350" y="2751138"/>
          <p14:tracePt t="131286" x="4187825" y="2759075"/>
          <p14:tracePt t="131316" x="4179888" y="2768600"/>
          <p14:tracePt t="131332" x="4170363" y="2768600"/>
          <p14:tracePt t="131342" x="4160838" y="2778125"/>
          <p14:tracePt t="131356" x="4152900" y="2778125"/>
          <p14:tracePt t="131380" x="4160838" y="2778125"/>
          <p14:tracePt t="131488" x="4187825" y="2768600"/>
          <p14:tracePt t="131496" x="4214813" y="2759075"/>
          <p14:tracePt t="131504" x="4241800" y="2751138"/>
          <p14:tracePt t="131513" x="4295775" y="2732088"/>
          <p14:tracePt t="131530" x="4357688" y="2714625"/>
          <p14:tracePt t="131545" x="4402138" y="2706688"/>
          <p14:tracePt t="131562" x="4429125" y="2697163"/>
          <p14:tracePt t="131579" x="4438650" y="2687638"/>
          <p14:tracePt t="131595" x="4446588" y="2679700"/>
          <p14:tracePt t="131612" x="4456113" y="2660650"/>
          <p14:tracePt t="131628" x="4473575" y="2652713"/>
          <p14:tracePt t="131645" x="4483100" y="2635250"/>
          <p14:tracePt t="131678" x="4473575" y="2643188"/>
          <p14:tracePt t="131740" x="4456113" y="2652713"/>
          <p14:tracePt t="131748" x="4438650" y="2660650"/>
          <p14:tracePt t="131762" x="4394200" y="2670175"/>
          <p14:tracePt t="131779" x="4357688" y="2679700"/>
          <p14:tracePt t="131795" x="4313238" y="2697163"/>
          <p14:tracePt t="131811" x="4276725" y="2706688"/>
          <p14:tracePt t="131828" x="4268788" y="2714625"/>
          <p14:tracePt t="131846" x="4259263" y="2714625"/>
          <p14:tracePt t="131861" x="4268788" y="2714625"/>
          <p14:tracePt t="131951" x="4286250" y="2714625"/>
          <p14:tracePt t="131966" x="4295775" y="2714625"/>
          <p14:tracePt t="131974" x="4313238" y="2714625"/>
          <p14:tracePt t="131982" x="4340225" y="2714625"/>
          <p14:tracePt t="131994" x="4429125" y="2697163"/>
          <p14:tracePt t="132013" x="4554538" y="2687638"/>
          <p14:tracePt t="132029" x="4679950" y="2660650"/>
          <p14:tracePt t="132045" x="4803775" y="2643188"/>
          <p14:tracePt t="132062" x="4911725" y="2635250"/>
          <p14:tracePt t="132078" x="4973638" y="2635250"/>
          <p14:tracePt t="132095" x="5000625" y="2635250"/>
          <p14:tracePt t="132128" x="4992688" y="2635250"/>
          <p14:tracePt t="132171" x="4992688" y="2643188"/>
          <p14:tracePt t="132179" x="4983163" y="2652713"/>
          <p14:tracePt t="132186" x="4973638" y="2652713"/>
          <p14:tracePt t="132195" x="4956175" y="2660650"/>
          <p14:tracePt t="132211" x="4921250" y="2679700"/>
          <p14:tracePt t="132228" x="4875213" y="2697163"/>
          <p14:tracePt t="132245" x="4840288" y="2706688"/>
          <p14:tracePt t="132261" x="4795838" y="2714625"/>
          <p14:tracePt t="132278" x="4732338" y="2741613"/>
          <p14:tracePt t="132295" x="4687888" y="2759075"/>
          <p14:tracePt t="132311" x="4633913" y="2768600"/>
          <p14:tracePt t="132328" x="4581525" y="2778125"/>
          <p14:tracePt t="132346" x="4527550" y="2786063"/>
          <p14:tracePt t="132361" x="4500563" y="2786063"/>
          <p14:tracePt t="132378" x="4483100" y="2803525"/>
          <p14:tracePt t="132395" x="4411663" y="2822575"/>
          <p14:tracePt t="132412" x="4357688" y="2840038"/>
          <p14:tracePt t="132429" x="4313238" y="2840038"/>
          <p14:tracePt t="132445" x="4276725" y="2849563"/>
          <p14:tracePt t="132462" x="4259263" y="2857500"/>
          <p14:tracePt t="132478" x="4232275" y="2874963"/>
          <p14:tracePt t="132495" x="4179888" y="2874963"/>
          <p14:tracePt t="132511" x="4133850" y="2884488"/>
          <p14:tracePt t="132529" x="4062413" y="2884488"/>
          <p14:tracePt t="132545" x="3990975" y="2840038"/>
          <p14:tracePt t="132561" x="3902075" y="2795588"/>
          <p14:tracePt t="132578" x="3822700" y="2732088"/>
          <p14:tracePt t="132594" x="3741738" y="2679700"/>
          <p14:tracePt t="132611" x="3687763" y="2652713"/>
          <p14:tracePt t="132629" x="3643313" y="2635250"/>
          <p14:tracePt t="132645" x="3625850" y="2635250"/>
          <p14:tracePt t="132678" x="3616325" y="2635250"/>
          <p14:tracePt t="132765" x="3598863" y="2652713"/>
          <p14:tracePt t="132772" x="3571875" y="2652713"/>
          <p14:tracePt t="132781" x="3536950" y="2660650"/>
          <p14:tracePt t="132795" x="3402013" y="2706688"/>
          <p14:tracePt t="132811" x="3303588" y="2732088"/>
          <p14:tracePt t="132828" x="3197225" y="2751138"/>
          <p14:tracePt t="132847" x="3125788" y="2768600"/>
          <p14:tracePt t="132862" x="3062288" y="2768600"/>
          <p14:tracePt t="132878" x="3009900" y="2768600"/>
          <p14:tracePt t="132895" x="2955925" y="2778125"/>
          <p14:tracePt t="132913" x="2938463" y="2786063"/>
          <p14:tracePt t="132929" x="2928938" y="2786063"/>
          <p14:tracePt t="132945" x="2919413" y="2786063"/>
          <p14:tracePt t="132978" x="2928938" y="2778125"/>
          <p14:tracePt t="133007" x="2938463" y="2778125"/>
          <p14:tracePt t="133015" x="2955925" y="2778125"/>
          <p14:tracePt t="133029" x="3000375" y="2778125"/>
          <p14:tracePt t="133046" x="3054350" y="2751138"/>
          <p14:tracePt t="133077" x="3044825" y="2751138"/>
          <p14:tracePt t="133155" x="3027363" y="2751138"/>
          <p14:tracePt t="133163" x="3000375" y="2751138"/>
          <p14:tracePt t="133171" x="2982913" y="2741613"/>
          <p14:tracePt t="133180" x="2938463" y="2724150"/>
          <p14:tracePt t="133195" x="2901950" y="2714625"/>
          <p14:tracePt t="133211" x="2884488" y="2697163"/>
          <p14:tracePt t="133245" x="2874963" y="2697163"/>
          <p14:tracePt t="133273" x="2874963" y="2687638"/>
          <p14:tracePt t="133342" x="2884488" y="2687638"/>
          <p14:tracePt t="133350" x="2901950" y="2687638"/>
          <p14:tracePt t="133360" x="2955925" y="2687638"/>
          <p14:tracePt t="133378" x="3000375" y="2687638"/>
          <p14:tracePt t="133395" x="3081338" y="2697163"/>
          <p14:tracePt t="133412" x="3125788" y="2706688"/>
          <p14:tracePt t="133429" x="3143250" y="2714625"/>
          <p14:tracePt t="133462" x="3133725" y="2714625"/>
          <p14:tracePt t="133531" x="3125788" y="2714625"/>
          <p14:tracePt t="133539" x="3108325" y="2714625"/>
          <p14:tracePt t="133547" x="3062288" y="2714625"/>
          <p14:tracePt t="133563" x="3017838" y="2714625"/>
          <p14:tracePt t="133580" x="2973388" y="2706688"/>
          <p14:tracePt t="133595" x="2946400" y="2706688"/>
          <p14:tracePt t="133612" x="2928938" y="2706688"/>
          <p14:tracePt t="133645" x="2946400" y="2706688"/>
          <p14:tracePt t="133703" x="3000375" y="2706688"/>
          <p14:tracePt t="133711" x="3081338" y="2714625"/>
          <p14:tracePt t="133719" x="3170238" y="2714625"/>
          <p14:tracePt t="133728" x="3286125" y="2714625"/>
          <p14:tracePt t="133745" x="3357563" y="2706688"/>
          <p14:tracePt t="133761" x="3411538" y="2687638"/>
          <p14:tracePt t="133778" x="3419475" y="2679700"/>
          <p14:tracePt t="133811" x="3419475" y="2670175"/>
          <p14:tracePt t="133830" x="3384550" y="2652713"/>
          <p14:tracePt t="133847" x="3330575" y="2643188"/>
          <p14:tracePt t="133861" x="3286125" y="2625725"/>
          <p14:tracePt t="133878" x="3232150" y="2616200"/>
          <p14:tracePt t="133895" x="3187700" y="2608263"/>
          <p14:tracePt t="133911" x="3152775" y="2598738"/>
          <p14:tracePt t="133928" x="3116263" y="2589213"/>
          <p14:tracePt t="133945" x="3098800" y="2589213"/>
          <p14:tracePt t="133962" x="3089275" y="2589213"/>
          <p14:tracePt t="133978" x="3071813" y="2608263"/>
          <p14:tracePt t="133995" x="3062288" y="2608263"/>
          <p14:tracePt t="134012" x="3062288" y="2616200"/>
          <p14:tracePt t="134045" x="3062288" y="2625725"/>
          <p14:tracePt t="134071" x="3081338" y="2635250"/>
          <p14:tracePt t="134080" x="3160713" y="2652713"/>
          <p14:tracePt t="134095" x="3286125" y="2652713"/>
          <p14:tracePt t="134111" x="3411538" y="2635250"/>
          <p14:tracePt t="134128" x="3490913" y="2616200"/>
          <p14:tracePt t="134145" x="3536950" y="2598738"/>
          <p14:tracePt t="134178" x="3536950" y="2589213"/>
          <p14:tracePt t="134235" x="3527425" y="2589213"/>
          <p14:tracePt t="134251" x="3517900" y="2589213"/>
          <p14:tracePt t="134267" x="3509963" y="2589213"/>
          <p14:tracePt t="134275" x="3500438" y="2589213"/>
          <p14:tracePt t="134281" x="3490913" y="2598738"/>
          <p14:tracePt t="134295" x="3473450" y="2635250"/>
          <p14:tracePt t="134312" x="3446463" y="2660650"/>
          <p14:tracePt t="134329" x="3446463" y="2670175"/>
          <p14:tracePt t="134346" x="3465513" y="2670175"/>
          <p14:tracePt t="134391" x="3490913" y="2670175"/>
          <p14:tracePt t="134399" x="3509963" y="2670175"/>
          <p14:tracePt t="134411" x="3581400" y="2652713"/>
          <p14:tracePt t="134428" x="3652838" y="2635250"/>
          <p14:tracePt t="134446" x="3741738" y="2608263"/>
          <p14:tracePt t="134462" x="3776663" y="2598738"/>
          <p14:tracePt t="134478" x="3786188" y="2589213"/>
          <p14:tracePt t="134495" x="3795713" y="2581275"/>
          <p14:tracePt t="134512" x="3803650" y="2571750"/>
          <p14:tracePt t="134529" x="3822700" y="2554288"/>
          <p14:tracePt t="134545" x="3822700" y="2544763"/>
          <p14:tracePt t="134562" x="3803650" y="2554288"/>
          <p14:tracePt t="134618" x="3786188" y="2563813"/>
          <p14:tracePt t="134626" x="3759200" y="2571750"/>
          <p14:tracePt t="134634" x="3732213" y="2581275"/>
          <p14:tracePt t="134644" x="3660775" y="2616200"/>
          <p14:tracePt t="134661" x="3544888" y="2687638"/>
          <p14:tracePt t="134677" x="3411538" y="2759075"/>
          <p14:tracePt t="134695" x="3268663" y="2822575"/>
          <p14:tracePt t="134713" x="3081338" y="2901950"/>
          <p14:tracePt t="134728" x="3017838" y="2921000"/>
          <p14:tracePt t="134761" x="3036888" y="2894013"/>
          <p14:tracePt t="134791" x="3071813" y="2867025"/>
          <p14:tracePt t="134799" x="3108325" y="2822575"/>
          <p14:tracePt t="134813" x="3205163" y="2732088"/>
          <p14:tracePt t="134829" x="3313113" y="2643188"/>
          <p14:tracePt t="134847" x="3438525" y="2517775"/>
          <p14:tracePt t="134862" x="3527425" y="2428875"/>
          <p14:tracePt t="134878" x="3562350" y="2357438"/>
          <p14:tracePt t="134895" x="3581400" y="2303463"/>
          <p14:tracePt t="134912" x="3581400" y="2232025"/>
          <p14:tracePt t="134928" x="3544888" y="2170113"/>
          <p14:tracePt t="134945" x="3490913" y="2108200"/>
          <p14:tracePt t="134963" x="3429000" y="2017713"/>
          <p14:tracePt t="134978" x="3402013" y="1965325"/>
          <p14:tracePt t="134995" x="3375025" y="1874838"/>
          <p14:tracePt t="135012" x="3313113" y="1731963"/>
          <p14:tracePt t="135028" x="3232150" y="1554163"/>
          <p14:tracePt t="135045" x="3089275" y="1366838"/>
          <p14:tracePt t="135063" x="3044825" y="1330325"/>
          <p14:tracePt t="135079" x="3036888" y="1330325"/>
          <p14:tracePt t="135095" x="3017838" y="1339850"/>
          <p14:tracePt t="135112" x="3000375" y="1347788"/>
          <p14:tracePt t="135128" x="2982913" y="1357313"/>
          <p14:tracePt t="135162" x="2973388" y="1347788"/>
          <p14:tracePt t="135197" x="2973388" y="1339850"/>
          <p14:tracePt t="135205" x="2973388" y="1330325"/>
          <p14:tracePt t="135214" x="2973388" y="1312863"/>
          <p14:tracePt t="135230" x="2990850" y="1285875"/>
          <p14:tracePt t="135245" x="3036888" y="1231900"/>
          <p14:tracePt t="135263" x="3081338" y="1196975"/>
          <p14:tracePt t="135279" x="3170238" y="1196975"/>
          <p14:tracePt t="135295" x="3322638" y="1214438"/>
          <p14:tracePt t="135312" x="3571875" y="1268413"/>
          <p14:tracePt t="135329" x="3795713" y="1295400"/>
          <p14:tracePt t="135346" x="4089400" y="1295400"/>
          <p14:tracePt t="135362" x="4438650" y="1214438"/>
          <p14:tracePt t="135379" x="4867275" y="1160463"/>
          <p14:tracePt t="135395" x="5143500" y="1125538"/>
          <p14:tracePt t="135412" x="5268913" y="1098550"/>
          <p14:tracePt t="135428" x="5286375" y="1098550"/>
          <p14:tracePt t="135461" x="5268913" y="1108075"/>
          <p14:tracePt t="135495" x="5241925" y="1116013"/>
          <p14:tracePt t="135501" x="5214938" y="1125538"/>
          <p14:tracePt t="135511" x="5187950" y="1133475"/>
          <p14:tracePt t="135529" x="5170488" y="1143000"/>
          <p14:tracePt t="135545" x="5153025" y="1160463"/>
          <p14:tracePt t="135579" x="5143500" y="1160463"/>
          <p14:tracePt t="135595" x="5143500" y="1187450"/>
          <p14:tracePt t="135635" x="5153025" y="1223963"/>
          <p14:tracePt t="135643" x="5180013" y="1285875"/>
          <p14:tracePt t="135651" x="5214938" y="1347788"/>
          <p14:tracePt t="135662" x="5286375" y="1536700"/>
          <p14:tracePt t="135678" x="5349875" y="1768475"/>
          <p14:tracePt t="135695" x="5456238" y="2063750"/>
          <p14:tracePt t="135714" x="5527675" y="2214563"/>
          <p14:tracePt t="135730" x="5635625" y="2349500"/>
          <p14:tracePt t="135745" x="5741988" y="2455863"/>
          <p14:tracePt t="135762" x="5813425" y="2536825"/>
          <p14:tracePt t="135779" x="5840413" y="2598738"/>
          <p14:tracePt t="135795" x="5840413" y="2625725"/>
          <p14:tracePt t="135812" x="5840413" y="2643188"/>
          <p14:tracePt t="135828" x="5830888" y="2660650"/>
          <p14:tracePt t="135828" x="5822950" y="2670175"/>
          <p14:tracePt t="135848" x="5795963" y="2679700"/>
          <p14:tracePt t="135862" x="5751513" y="2706688"/>
          <p14:tracePt t="135879" x="5707063" y="2724150"/>
          <p14:tracePt t="135895" x="5653088" y="2741613"/>
          <p14:tracePt t="135912" x="5635625" y="2741613"/>
          <p14:tracePt t="135929" x="5626100" y="2741613"/>
          <p14:tracePt t="135945" x="5626100" y="2732088"/>
          <p14:tracePt t="135963" x="5635625" y="2724150"/>
          <p14:tracePt t="135980" x="5635625" y="2706688"/>
          <p14:tracePt t="135995" x="5653088" y="2697163"/>
          <p14:tracePt t="136012" x="5670550" y="2679700"/>
          <p14:tracePt t="136029" x="5715000" y="2652713"/>
          <p14:tracePt t="136046" x="5778500" y="2635250"/>
          <p14:tracePt t="136063" x="5830888" y="2635250"/>
          <p14:tracePt t="136079" x="5867400" y="2643188"/>
          <p14:tracePt t="136112" x="5857875" y="2652713"/>
          <p14:tracePt t="136143" x="5840413" y="2660650"/>
          <p14:tracePt t="136152" x="5822950" y="2660650"/>
          <p14:tracePt t="136162" x="5768975" y="2670175"/>
          <p14:tracePt t="136179" x="5707063" y="2679700"/>
          <p14:tracePt t="136195" x="5616575" y="2679700"/>
          <p14:tracePt t="136211" x="5465763" y="2660650"/>
          <p14:tracePt t="136229" x="5402263" y="2660650"/>
          <p14:tracePt t="136245" x="5375275" y="2660650"/>
          <p14:tracePt t="136262" x="5357813" y="2660650"/>
          <p14:tracePt t="136278" x="5349875" y="2660650"/>
          <p14:tracePt t="136295" x="5340350" y="2652713"/>
          <p14:tracePt t="136328" x="5330825" y="2652713"/>
          <p14:tracePt t="136410" x="5322888" y="2652713"/>
          <p14:tracePt t="136449" x="5313363" y="2652713"/>
          <p14:tracePt t="136455" x="5303838" y="2660650"/>
          <p14:tracePt t="136495" x="5295900" y="2660650"/>
          <p14:tracePt t="136510" x="5286375" y="2670175"/>
          <p14:tracePt t="136519" x="5278438" y="2679700"/>
          <p14:tracePt t="136535" x="5268913" y="2679700"/>
          <p14:tracePt t="136544" x="5251450" y="2679700"/>
          <p14:tracePt t="136561" x="5232400" y="2687638"/>
          <p14:tracePt t="136578" x="5214938" y="2687638"/>
          <p14:tracePt t="136612" x="5207000" y="2687638"/>
          <p14:tracePt t="136667" x="5187950" y="2687638"/>
          <p14:tracePt t="136676" x="5207000" y="2687638"/>
          <p14:tracePt t="137254" x="5224463" y="2687638"/>
          <p14:tracePt t="137270" x="5241925" y="2687638"/>
          <p14:tracePt t="137278" x="5251450" y="2687638"/>
          <p14:tracePt t="137285" x="5259388" y="2697163"/>
          <p14:tracePt t="137295" x="5268913" y="2714625"/>
          <p14:tracePt t="137312" x="5278438" y="2751138"/>
          <p14:tracePt t="137328" x="5286375" y="2803525"/>
          <p14:tracePt t="137328" x="5286375" y="2830513"/>
          <p14:tracePt t="137349" x="5286375" y="2849563"/>
          <p14:tracePt t="137363" x="5286375" y="2857500"/>
          <p14:tracePt t="137395" x="5286375" y="2867025"/>
          <p14:tracePt t="137412" x="5278438" y="2867025"/>
          <p14:tracePt t="137433" x="5268913" y="2857500"/>
          <p14:tracePt t="137446" x="5268913" y="2822575"/>
          <p14:tracePt t="137462" x="5259388" y="2778125"/>
          <p14:tracePt t="137479" x="5259388" y="2759075"/>
          <p14:tracePt t="137512" x="5259388" y="2706688"/>
          <p14:tracePt t="137529" x="5251450" y="2643188"/>
          <p14:tracePt t="137546" x="5241925" y="2625725"/>
          <p14:tracePt t="137563" x="5224463" y="2616200"/>
          <p14:tracePt t="137578" x="5224463" y="2598738"/>
          <p14:tracePt t="137594" x="5224463" y="2589213"/>
          <p14:tracePt t="137612" x="5224463" y="2571750"/>
          <p14:tracePt t="137630" x="5232400" y="2554288"/>
          <p14:tracePt t="137662" x="5232400" y="2544763"/>
          <p14:tracePt t="137708" x="5232400" y="2536825"/>
          <p14:tracePt t="137716" x="5241925" y="2536825"/>
          <p14:tracePt t="138412" x="5251450" y="2544763"/>
          <p14:tracePt t="138427" x="5268913" y="2544763"/>
          <p14:tracePt t="138435" x="5303838" y="2554288"/>
          <p14:tracePt t="138445" x="5357813" y="2571750"/>
          <p14:tracePt t="138462" x="5394325" y="2581275"/>
          <p14:tracePt t="138479" x="5438775" y="2581275"/>
          <p14:tracePt t="138495" x="5465763" y="2581275"/>
          <p14:tracePt t="138512" x="5483225" y="2571750"/>
          <p14:tracePt t="138546" x="5492750" y="2571750"/>
          <p14:tracePt t="138719" x="5500688" y="2571750"/>
          <p14:tracePt t="138734" x="5510213" y="2571750"/>
          <p14:tracePt t="138740" x="5518150" y="2571750"/>
          <p14:tracePt t="138748" x="5527675" y="2581275"/>
          <p14:tracePt t="138764" x="5527675" y="2589213"/>
          <p14:tracePt t="138779" x="5527675" y="2581275"/>
          <p14:tracePt t="138804" x="5527675" y="2571750"/>
          <p14:tracePt t="138812" x="5518150" y="2571750"/>
          <p14:tracePt t="138829" x="5518150" y="2554288"/>
          <p14:tracePt t="138847" x="5518150" y="2527300"/>
          <p14:tracePt t="138862" x="5518150" y="2492375"/>
          <p14:tracePt t="138879" x="5518150" y="2455863"/>
          <p14:tracePt t="138895" x="5510213" y="2428875"/>
          <p14:tracePt t="138913" x="5500688" y="2411413"/>
          <p14:tracePt t="138945" x="5500688" y="2401888"/>
          <p14:tracePt t="138962" x="5492750" y="2384425"/>
          <p14:tracePt t="138979" x="5483225" y="2384425"/>
          <p14:tracePt t="138996" x="5473700" y="2384425"/>
          <p14:tracePt t="139012" x="5456238" y="2401888"/>
          <p14:tracePt t="139031" x="5446713" y="2411413"/>
          <p14:tracePt t="139046" x="5438775" y="2420938"/>
          <p14:tracePt t="139062" x="5429250" y="2420938"/>
          <p14:tracePt t="139079" x="5411788" y="2438400"/>
          <p14:tracePt t="139096" x="5411788" y="2446338"/>
          <p14:tracePt t="139112" x="5394325" y="2465388"/>
          <p14:tracePt t="139129" x="5384800" y="2473325"/>
          <p14:tracePt t="139146" x="5367338" y="2482850"/>
          <p14:tracePt t="139162" x="5349875" y="2509838"/>
          <p14:tracePt t="139180" x="5349875" y="2517775"/>
          <p14:tracePt t="139195" x="5340350" y="2527300"/>
          <p14:tracePt t="139229" x="5330825" y="2527300"/>
          <p14:tracePt t="139245" x="5330825" y="2536825"/>
          <p14:tracePt t="139262" x="5322888" y="2536825"/>
          <p14:tracePt t="139279" x="5322888" y="2544763"/>
          <p14:tracePt t="139350" x="5313363" y="2554288"/>
          <p14:tracePt t="139358" x="5303838" y="2554288"/>
          <p14:tracePt t="139366" x="5303838" y="2563813"/>
          <p14:tracePt t="139379" x="5295900" y="2571750"/>
          <p14:tracePt t="139395" x="5286375" y="2589213"/>
          <p14:tracePt t="139413" x="5286375" y="2598738"/>
          <p14:tracePt t="139430" x="5278438" y="2608263"/>
          <p14:tracePt t="139446" x="5268913" y="2616200"/>
          <p14:tracePt t="139462" x="5259388" y="2635250"/>
          <p14:tracePt t="139479" x="5241925" y="2643188"/>
          <p14:tracePt t="139496" x="5232400" y="2652713"/>
          <p14:tracePt t="139529" x="5224463" y="2660650"/>
          <p14:tracePt t="139578" x="5214938" y="2660650"/>
          <p14:tracePt t="139595" x="5197475" y="2670175"/>
          <p14:tracePt t="139602" x="5180013" y="2679700"/>
          <p14:tracePt t="139612" x="5170488" y="2687638"/>
          <p14:tracePt t="139629" x="5153025" y="2697163"/>
          <p14:tracePt t="139646" x="5143500" y="2697163"/>
          <p14:tracePt t="139662" x="5126038" y="2697163"/>
          <p14:tracePt t="139680" x="5108575" y="2697163"/>
          <p14:tracePt t="139697" x="5099050" y="2697163"/>
          <p14:tracePt t="139712" x="5089525" y="2697163"/>
          <p14:tracePt t="139729" x="5089525" y="2706688"/>
          <p14:tracePt t="139762" x="5099050" y="2706688"/>
          <p14:tracePt t="139852" x="5108575" y="2706688"/>
          <p14:tracePt t="139860" x="5126038" y="2697163"/>
          <p14:tracePt t="139868" x="5143500" y="2697163"/>
          <p14:tracePt t="139879" x="5153025" y="2697163"/>
          <p14:tracePt t="139896" x="5160963" y="2697163"/>
          <p14:tracePt t="139912" x="5170488" y="2687638"/>
          <p14:tracePt t="140000" x="5180013" y="2687638"/>
          <p14:tracePt t="140016" x="5187950" y="2687638"/>
          <p14:tracePt t="140118" x="5214938" y="2679700"/>
          <p14:tracePt t="140134" x="5224463" y="2679700"/>
          <p14:tracePt t="140148" x="5232400" y="2679700"/>
          <p14:tracePt t="140156" x="5241925" y="2679700"/>
          <p14:tracePt t="140172" x="5251450" y="2679700"/>
          <p14:tracePt t="140180" x="5259388" y="2679700"/>
          <p14:tracePt t="140196" x="5286375" y="2679700"/>
          <p14:tracePt t="140212" x="5303838" y="2670175"/>
          <p14:tracePt t="140229" x="5313363" y="2670175"/>
          <p14:tracePt t="140245" x="5330825" y="2670175"/>
          <p14:tracePt t="140262" x="5340350" y="2670175"/>
          <p14:tracePt t="140296" x="5330825" y="2670175"/>
          <p14:tracePt t="140430" x="5322888" y="2670175"/>
          <p14:tracePt t="140438" x="5313363" y="2670175"/>
          <p14:tracePt t="140447" x="5303838" y="2670175"/>
          <p14:tracePt t="140463" x="5295900" y="2670175"/>
          <p14:tracePt t="140479" x="5268913" y="2670175"/>
          <p14:tracePt t="140496" x="5259388" y="2670175"/>
          <p14:tracePt t="140513" x="5251450" y="2670175"/>
          <p14:tracePt t="140530" x="5232400" y="2670175"/>
          <p14:tracePt t="140546" x="5224463" y="2670175"/>
          <p14:tracePt t="140579" x="5207000" y="2679700"/>
          <p14:tracePt t="140596" x="5197475" y="2687638"/>
          <p14:tracePt t="140612" x="5180013" y="2687638"/>
          <p14:tracePt t="140629" x="5170488" y="2687638"/>
          <p14:tracePt t="140646" x="5160963" y="2687638"/>
          <p14:tracePt t="140679" x="5170488" y="2687638"/>
          <p14:tracePt t="140814" x="5187950" y="2687638"/>
          <p14:tracePt t="140822" x="5197475" y="2687638"/>
          <p14:tracePt t="140831" x="5214938" y="2687638"/>
          <p14:tracePt t="140848" x="5232400" y="2687638"/>
          <p14:tracePt t="140862" x="5251450" y="2679700"/>
          <p14:tracePt t="140879" x="5268913" y="2670175"/>
          <p14:tracePt t="140896" x="5286375" y="2660650"/>
          <p14:tracePt t="140912" x="5357813" y="2660650"/>
          <p14:tracePt t="140930" x="5429250" y="2660650"/>
          <p14:tracePt t="140947" x="5483225" y="2670175"/>
          <p14:tracePt t="140962" x="5537200" y="2670175"/>
          <p14:tracePt t="140979" x="5545138" y="2679700"/>
          <p14:tracePt t="140996" x="5564188" y="2679700"/>
          <p14:tracePt t="141012" x="5581650" y="2679700"/>
          <p14:tracePt t="141029" x="5616575" y="2687638"/>
          <p14:tracePt t="141046" x="5697538" y="2706688"/>
          <p14:tracePt t="141064" x="5759450" y="2714625"/>
          <p14:tracePt t="141081" x="5803900" y="2724150"/>
          <p14:tracePt t="141096" x="5849938" y="2724150"/>
          <p14:tracePt t="141113" x="5884863" y="2724150"/>
          <p14:tracePt t="141129" x="5902325" y="2724150"/>
          <p14:tracePt t="141146" x="5911850" y="2724150"/>
          <p14:tracePt t="141162" x="5938838" y="2732088"/>
          <p14:tracePt t="141181" x="5965825" y="2732088"/>
          <p14:tracePt t="141197" x="5992813" y="2751138"/>
          <p14:tracePt t="141212" x="6010275" y="2759075"/>
          <p14:tracePt t="141229" x="6027738" y="2759075"/>
          <p14:tracePt t="141246" x="6027738" y="2768600"/>
          <p14:tracePt t="141263" x="6045200" y="2778125"/>
          <p14:tracePt t="141279" x="6064250" y="2778125"/>
          <p14:tracePt t="141296" x="6081713" y="2778125"/>
          <p14:tracePt t="141312" x="6135688" y="2778125"/>
          <p14:tracePt t="141330" x="6180138" y="2778125"/>
          <p14:tracePt t="141348" x="6224588" y="2759075"/>
          <p14:tracePt t="141363" x="6278563" y="2741613"/>
          <p14:tracePt t="141379" x="6340475" y="2724150"/>
          <p14:tracePt t="141396" x="6402388" y="2706688"/>
          <p14:tracePt t="141412" x="6429375" y="2697163"/>
          <p14:tracePt t="141429" x="6446838" y="2697163"/>
          <p14:tracePt t="141446" x="6446838" y="2679700"/>
          <p14:tracePt t="141634" x="6446838" y="2660650"/>
          <p14:tracePt t="141650" x="6438900" y="2652713"/>
          <p14:tracePt t="141666" x="6438900" y="2643188"/>
          <p14:tracePt t="141674" x="6438900" y="2635250"/>
          <p14:tracePt t="141682" x="6429375" y="2635250"/>
          <p14:tracePt t="141696" x="6411913" y="2616200"/>
          <p14:tracePt t="141713" x="6394450" y="2616200"/>
          <p14:tracePt t="141730" x="6367463" y="2598738"/>
          <p14:tracePt t="141746" x="6323013" y="2581275"/>
          <p14:tracePt t="141763" x="6259513" y="2563813"/>
          <p14:tracePt t="141780" x="6161088" y="2536825"/>
          <p14:tracePt t="141796" x="6072188" y="2509838"/>
          <p14:tracePt t="141813" x="5902325" y="2473325"/>
          <p14:tracePt t="141830" x="5840413" y="2465388"/>
          <p14:tracePt t="141848" x="5795963" y="2465388"/>
          <p14:tracePt t="141863" x="5759450" y="2465388"/>
          <p14:tracePt t="141879" x="5688013" y="2465388"/>
          <p14:tracePt t="141896" x="5581650" y="2465388"/>
          <p14:tracePt t="141912" x="5446713" y="2465388"/>
          <p14:tracePt t="141929" x="5322888" y="2482850"/>
          <p14:tracePt t="141946" x="5224463" y="2500313"/>
          <p14:tracePt t="141963" x="5153025" y="2527300"/>
          <p14:tracePt t="141979" x="5126038" y="2536825"/>
          <p14:tracePt t="142012" x="5126038" y="2544763"/>
          <p14:tracePt t="142058" x="5116513" y="2563813"/>
          <p14:tracePt t="142064" x="5116513" y="2581275"/>
          <p14:tracePt t="142081" x="5116513" y="2589213"/>
          <p14:tracePt t="142097" x="5116513" y="2608263"/>
          <p14:tracePt t="142112" x="5143500" y="2616200"/>
          <p14:tracePt t="142129" x="5170488" y="2635250"/>
          <p14:tracePt t="142146" x="5187950" y="2652713"/>
          <p14:tracePt t="142163" x="5214938" y="2660650"/>
          <p14:tracePt t="142179" x="5232400" y="2679700"/>
          <p14:tracePt t="142196" x="5241925" y="2687638"/>
          <p14:tracePt t="142213" x="5259388" y="2706688"/>
          <p14:tracePt t="142230" x="5268913" y="2724150"/>
          <p14:tracePt t="142246" x="5268913" y="2741613"/>
          <p14:tracePt t="142263" x="5268913" y="2751138"/>
          <p14:tracePt t="142280" x="5268913" y="2768600"/>
          <p14:tracePt t="142296" x="5268913" y="2778125"/>
          <p14:tracePt t="142313" x="5268913" y="2795588"/>
          <p14:tracePt t="142330" x="5268913" y="2813050"/>
          <p14:tracePt t="142348" x="5268913" y="2822575"/>
          <p14:tracePt t="142363" x="5251450" y="2830513"/>
          <p14:tracePt t="142379" x="5241925" y="2849563"/>
          <p14:tracePt t="142396" x="5232400" y="2857500"/>
          <p14:tracePt t="142429" x="5224463" y="2867025"/>
          <p14:tracePt t="142456" x="5214938" y="2874963"/>
          <p14:tracePt t="142465" x="5180013" y="2884488"/>
          <p14:tracePt t="142480" x="5126038" y="2901950"/>
          <p14:tracePt t="142497" x="5072063" y="2921000"/>
          <p14:tracePt t="142513" x="5027613" y="2928938"/>
          <p14:tracePt t="142529" x="5018088" y="2938463"/>
          <p14:tracePt t="142546" x="5010150" y="2938463"/>
          <p14:tracePt t="142563" x="4983163" y="2946400"/>
          <p14:tracePt t="142581" x="4973638" y="2946400"/>
          <p14:tracePt t="142597" x="4965700" y="2946400"/>
          <p14:tracePt t="142613" x="4946650" y="2955925"/>
          <p14:tracePt t="142629" x="4938713" y="2955925"/>
          <p14:tracePt t="142662" x="4946650" y="2955925"/>
          <p14:tracePt t="142768" x="4956175" y="2955925"/>
          <p14:tracePt t="142776" x="4965700" y="2955925"/>
          <p14:tracePt t="142784" x="4992688" y="2955925"/>
          <p14:tracePt t="142796" x="5037138" y="2955925"/>
          <p14:tracePt t="142813" x="5081588" y="2955925"/>
          <p14:tracePt t="142829" x="5197475" y="2965450"/>
          <p14:tracePt t="142848" x="5278438" y="2965450"/>
          <p14:tracePt t="142863" x="5340350" y="2965450"/>
          <p14:tracePt t="142879" x="5402263" y="2965450"/>
          <p14:tracePt t="142896" x="5456238" y="2982913"/>
          <p14:tracePt t="142913" x="5527675" y="2992438"/>
          <p14:tracePt t="142929" x="5572125" y="3000375"/>
          <p14:tracePt t="142946" x="5626100" y="3009900"/>
          <p14:tracePt t="142963" x="5697538" y="3009900"/>
          <p14:tracePt t="142980" x="5732463" y="3009900"/>
          <p14:tracePt t="142997" x="5778500" y="3009900"/>
          <p14:tracePt t="143013" x="5822950" y="3017838"/>
          <p14:tracePt t="143029" x="5840413" y="3017838"/>
          <p14:tracePt t="143046" x="5857875" y="3017838"/>
          <p14:tracePt t="143063" x="5867400" y="3017838"/>
          <p14:tracePt t="143078" x="5875338" y="3017838"/>
          <p14:tracePt t="143096" x="5894388" y="3017838"/>
          <p14:tracePt t="143113" x="5921375" y="3017838"/>
          <p14:tracePt t="143130" x="5938838" y="3017838"/>
          <p14:tracePt t="143146" x="5946775" y="3017838"/>
          <p14:tracePt t="143163" x="5983288" y="3027363"/>
          <p14:tracePt t="143179" x="6027738" y="3027363"/>
          <p14:tracePt t="143196" x="6072188" y="3027363"/>
          <p14:tracePt t="143213" x="6143625" y="3017838"/>
          <p14:tracePt t="143230" x="6197600" y="3000375"/>
          <p14:tracePt t="143247" x="6242050" y="3000375"/>
          <p14:tracePt t="143263" x="6296025" y="3000375"/>
          <p14:tracePt t="143280" x="6313488" y="3000375"/>
          <p14:tracePt t="143296" x="6323013" y="3000375"/>
          <p14:tracePt t="143313" x="6350000" y="2992438"/>
          <p14:tracePt t="143329" x="6394450" y="2982913"/>
          <p14:tracePt t="143329" x="6421438" y="2973388"/>
          <p14:tracePt t="143349" x="6446838" y="2973388"/>
          <p14:tracePt t="143364" x="6527800" y="2955925"/>
          <p14:tracePt t="143381" x="6564313" y="2946400"/>
          <p14:tracePt t="143395" x="6581775" y="2946400"/>
          <p14:tracePt t="143429" x="6589713" y="2946400"/>
          <p14:tracePt t="143489" x="6608763" y="2946400"/>
          <p14:tracePt t="143505" x="6616700" y="2938463"/>
          <p14:tracePt t="143513" x="6626225" y="2928938"/>
          <p14:tracePt t="143521" x="6635750" y="2928938"/>
          <p14:tracePt t="143530" x="6626225" y="2928938"/>
          <p14:tracePt t="143700" x="6608763" y="2938463"/>
          <p14:tracePt t="143709" x="6589713" y="2938463"/>
          <p14:tracePt t="143715" x="6545263" y="2946400"/>
          <p14:tracePt t="143731" x="6492875" y="2946400"/>
          <p14:tracePt t="143748" x="6446838" y="2955925"/>
          <p14:tracePt t="143764" x="6411913" y="2955925"/>
          <p14:tracePt t="143780" x="6367463" y="2955925"/>
          <p14:tracePt t="143796" x="6323013" y="2965450"/>
          <p14:tracePt t="143813" x="6278563" y="2965450"/>
          <p14:tracePt t="143830" x="6215063" y="2965450"/>
          <p14:tracePt t="143830" x="6188075" y="2965450"/>
          <p14:tracePt t="143849" x="6161088" y="2965450"/>
          <p14:tracePt t="143863" x="6081713" y="2965450"/>
          <p14:tracePt t="143880" x="6018213" y="2965450"/>
          <p14:tracePt t="143896" x="5956300" y="2965450"/>
          <p14:tracePt t="143913" x="5875338" y="2973388"/>
          <p14:tracePt t="143929" x="5795963" y="2973388"/>
          <p14:tracePt t="143946" x="5715000" y="2973388"/>
          <p14:tracePt t="143962" x="5616575" y="2955925"/>
          <p14:tracePt t="143981" x="5554663" y="2946400"/>
          <p14:tracePt t="143997" x="5500688" y="2938463"/>
          <p14:tracePt t="144013" x="5438775" y="2938463"/>
          <p14:tracePt t="144030" x="5375275" y="2928938"/>
          <p14:tracePt t="144046" x="5303838" y="2921000"/>
          <p14:tracePt t="144063" x="5251450" y="2911475"/>
          <p14:tracePt t="144080" x="5207000" y="2894013"/>
          <p14:tracePt t="144096" x="5180013" y="2884488"/>
          <p14:tracePt t="144113" x="5160963" y="2874963"/>
          <p14:tracePt t="144146" x="5170488" y="2874963"/>
          <p14:tracePt t="144263" x="5187950" y="2874963"/>
          <p14:tracePt t="144271" x="5214938" y="2874963"/>
          <p14:tracePt t="144280" x="5268913" y="2874963"/>
          <p14:tracePt t="144296" x="5330825" y="2894013"/>
          <p14:tracePt t="144313" x="5375275" y="2901950"/>
          <p14:tracePt t="144329" x="5421313" y="2928938"/>
          <p14:tracePt t="144329" x="5446713" y="2928938"/>
          <p14:tracePt t="144349" x="5465763" y="2938463"/>
          <p14:tracePt t="144363" x="5537200" y="2965450"/>
          <p14:tracePt t="144381" x="5589588" y="2982913"/>
          <p14:tracePt t="144397" x="5653088" y="3000375"/>
          <p14:tracePt t="144413" x="5707063" y="3017838"/>
          <p14:tracePt t="144430" x="5751513" y="3027363"/>
          <p14:tracePt t="144446" x="5778500" y="3036888"/>
          <p14:tracePt t="144463" x="5795963" y="3044825"/>
          <p14:tracePt t="144479" x="5849938" y="3054350"/>
          <p14:tracePt t="144497" x="5911850" y="3063875"/>
          <p14:tracePt t="144513" x="5973763" y="3071813"/>
          <p14:tracePt t="144531" x="6054725" y="3071813"/>
          <p14:tracePt t="144547" x="6099175" y="3071813"/>
          <p14:tracePt t="144563" x="6135688" y="3071813"/>
          <p14:tracePt t="144580" x="6153150" y="3071813"/>
          <p14:tracePt t="144596" x="6180138" y="3071813"/>
          <p14:tracePt t="144613" x="6251575" y="3063875"/>
          <p14:tracePt t="144631" x="6313488" y="3054350"/>
          <p14:tracePt t="144648" x="6350000" y="3036888"/>
          <p14:tracePt t="144663" x="6402388" y="3027363"/>
          <p14:tracePt t="144680" x="6446838" y="3017838"/>
          <p14:tracePt t="144696" x="6473825" y="3009900"/>
          <p14:tracePt t="144713" x="6483350" y="3009900"/>
          <p14:tracePt t="144746" x="6510338" y="3000375"/>
          <p14:tracePt t="144795" x="6518275" y="2992438"/>
          <p14:tracePt t="144803" x="6527800" y="2992438"/>
          <p14:tracePt t="144813" x="6537325" y="2982913"/>
          <p14:tracePt t="144829" x="6554788" y="2973388"/>
          <p14:tracePt t="144829" x="6564313" y="2965450"/>
          <p14:tracePt t="144849" x="6589713" y="2955925"/>
          <p14:tracePt t="144865" x="6599238" y="2955925"/>
          <p14:tracePt t="144881" x="6608763" y="2946400"/>
          <p14:tracePt t="144896" x="6616700" y="2946400"/>
          <p14:tracePt t="144991" x="6616700" y="2955925"/>
          <p14:tracePt t="145131" x="6608763" y="2955925"/>
          <p14:tracePt t="145374" x="6599238" y="2955925"/>
          <p14:tracePt t="145383" x="6589713" y="2955925"/>
          <p14:tracePt t="145398" x="6581775" y="2955925"/>
          <p14:tracePt t="145413" x="6572250" y="2938463"/>
          <p14:tracePt t="145429" x="6554788" y="2928938"/>
          <p14:tracePt t="145446" x="6554788" y="2911475"/>
          <p14:tracePt t="145463" x="6545263" y="2901950"/>
          <p14:tracePt t="145480" x="6537325" y="2894013"/>
          <p14:tracePt t="145496" x="6510338" y="2874963"/>
          <p14:tracePt t="145513" x="6446838" y="2849563"/>
          <p14:tracePt t="145532" x="6394450" y="2840038"/>
          <p14:tracePt t="145548" x="6323013" y="2822575"/>
          <p14:tracePt t="145564" x="6232525" y="2822575"/>
          <p14:tracePt t="145580" x="6153150" y="2822575"/>
          <p14:tracePt t="145596" x="6081713" y="2830513"/>
          <p14:tracePt t="145613" x="6037263" y="2830513"/>
          <p14:tracePt t="145630" x="5973763" y="2830513"/>
          <p14:tracePt t="145647" x="5929313" y="2830513"/>
          <p14:tracePt t="145663" x="5902325" y="2830513"/>
          <p14:tracePt t="145680" x="5867400" y="2830513"/>
          <p14:tracePt t="145696" x="5822950" y="2830513"/>
          <p14:tracePt t="145713" x="5759450" y="2830513"/>
          <p14:tracePt t="145730" x="5707063" y="2830513"/>
          <p14:tracePt t="145746" x="5643563" y="2830513"/>
          <p14:tracePt t="145763" x="5581650" y="2830513"/>
          <p14:tracePt t="145781" x="5564188" y="2813050"/>
          <p14:tracePt t="145797" x="5545138" y="2803525"/>
          <p14:tracePt t="145813" x="5537200" y="2795588"/>
          <p14:tracePt t="145830" x="5527675" y="2786063"/>
          <p14:tracePt t="145848" x="5510213" y="2778125"/>
          <p14:tracePt t="145863" x="5500688" y="2778125"/>
          <p14:tracePt t="145880" x="5483225" y="2778125"/>
          <p14:tracePt t="145897" x="5465763" y="2778125"/>
          <p14:tracePt t="145913" x="5446713" y="2778125"/>
          <p14:tracePt t="145930" x="5429250" y="2778125"/>
          <p14:tracePt t="145946" x="5394325" y="2778125"/>
          <p14:tracePt t="145963" x="5367338" y="2778125"/>
          <p14:tracePt t="145980" x="5340350" y="2759075"/>
          <p14:tracePt t="145996" x="5330825" y="2751138"/>
          <p14:tracePt t="146013" x="5303838" y="2751138"/>
          <p14:tracePt t="146031" x="5295900" y="2751138"/>
          <p14:tracePt t="146047" x="5286375" y="2751138"/>
          <p14:tracePt t="146064" x="5268913" y="2751138"/>
          <p14:tracePt t="146080" x="5259388" y="2741613"/>
          <p14:tracePt t="146097" x="5251450" y="2741613"/>
          <p14:tracePt t="146113" x="5241925" y="2732088"/>
          <p14:tracePt t="146146" x="5232400" y="2732088"/>
          <p14:tracePt t="146265" x="5224463" y="2732088"/>
          <p14:tracePt t="146273" x="5214938" y="2732088"/>
          <p14:tracePt t="146289" x="5207000" y="2724150"/>
          <p14:tracePt t="146298" x="5197475" y="2714625"/>
          <p14:tracePt t="146313" x="5187950" y="2714625"/>
          <p14:tracePt t="146330" x="5180013" y="2706688"/>
          <p14:tracePt t="146349" x="5170488" y="2706688"/>
          <p14:tracePt t="146367" x="5160963" y="2706688"/>
          <p14:tracePt t="146383" x="5153025" y="2706688"/>
          <p14:tracePt t="146399" x="5153025" y="2697163"/>
          <p14:tracePt t="146413" x="5135563" y="2687638"/>
          <p14:tracePt t="146446" x="5126038" y="2687638"/>
          <p14:tracePt t="146485" x="5126038" y="2679700"/>
          <p14:tracePt t="146493" x="5116513" y="2679700"/>
          <p14:tracePt t="146509" x="5116513" y="2670175"/>
          <p14:tracePt t="146633" x="5126038" y="2670175"/>
          <p14:tracePt t="146641" x="5135563" y="2670175"/>
          <p14:tracePt t="146649" x="5160963" y="2660650"/>
          <p14:tracePt t="146663" x="5187950" y="2660650"/>
          <p14:tracePt t="146680" x="5251450" y="2660650"/>
          <p14:tracePt t="146697" x="5268913" y="2660650"/>
          <p14:tracePt t="146713" x="5278438" y="2660650"/>
          <p14:tracePt t="146730" x="5313363" y="2670175"/>
          <p14:tracePt t="146747" x="5367338" y="2670175"/>
          <p14:tracePt t="146764" x="5411788" y="2679700"/>
          <p14:tracePt t="146781" x="5500688" y="2687638"/>
          <p14:tracePt t="146797" x="5554663" y="2697163"/>
          <p14:tracePt t="146814" x="5599113" y="2714625"/>
          <p14:tracePt t="146830" x="5653088" y="2724150"/>
          <p14:tracePt t="146848" x="5661025" y="2741613"/>
          <p14:tracePt t="146863" x="5680075" y="2751138"/>
          <p14:tracePt t="146880" x="5707063" y="2759075"/>
          <p14:tracePt t="146896" x="5741988" y="2768600"/>
          <p14:tracePt t="146913" x="5795963" y="2786063"/>
          <p14:tracePt t="146931" x="5857875" y="2786063"/>
          <p14:tracePt t="146947" x="5875338" y="2786063"/>
          <p14:tracePt t="146963" x="5894388" y="2786063"/>
          <p14:tracePt t="146980" x="5902325" y="2786063"/>
          <p14:tracePt t="146996" x="5921375" y="2786063"/>
          <p14:tracePt t="147013" x="5956300" y="2786063"/>
          <p14:tracePt t="147030" x="5992813" y="2786063"/>
          <p14:tracePt t="147047" x="6010275" y="2786063"/>
          <p14:tracePt t="147064" x="6037263" y="2786063"/>
          <p14:tracePt t="147080" x="6072188" y="2786063"/>
          <p14:tracePt t="147097" x="6099175" y="2778125"/>
          <p14:tracePt t="147113" x="6108700" y="2778125"/>
          <p14:tracePt t="147130" x="6126163" y="2768600"/>
          <p14:tracePt t="147146" x="6135688" y="2768600"/>
          <p14:tracePt t="147163" x="6161088" y="2768600"/>
          <p14:tracePt t="147181" x="6180138" y="2768600"/>
          <p14:tracePt t="147197" x="6188075" y="2768600"/>
          <p14:tracePt t="147213" x="6197600" y="2768600"/>
          <p14:tracePt t="147246" x="6215063" y="2768600"/>
          <p14:tracePt t="147263" x="6224588" y="2768600"/>
          <p14:tracePt t="147281" x="6232525" y="2768600"/>
          <p14:tracePt t="147313" x="6242050" y="2759075"/>
          <p14:tracePt t="147337" x="6242050" y="2751138"/>
          <p14:tracePt t="147346" x="6259513" y="2741613"/>
          <p14:tracePt t="147363" x="6269038" y="2732088"/>
          <p14:tracePt t="147397" x="6278563" y="2732088"/>
          <p14:tracePt t="147413" x="6269038" y="2732088"/>
          <p14:tracePt t="147619" x="6259513" y="2732088"/>
          <p14:tracePt t="147628" x="6251575" y="2732088"/>
          <p14:tracePt t="147657" x="6242050" y="2732088"/>
          <p14:tracePt t="147673" x="6232525" y="2732088"/>
          <p14:tracePt t="147681" x="6224588" y="2732088"/>
          <p14:tracePt t="147689" x="6207125" y="2732088"/>
          <p14:tracePt t="147698" x="6161088" y="2732088"/>
          <p14:tracePt t="147713" x="6099175" y="2732088"/>
          <p14:tracePt t="147730" x="6045200" y="2714625"/>
          <p14:tracePt t="147746" x="5973763" y="2706688"/>
          <p14:tracePt t="147764" x="5911850" y="2687638"/>
          <p14:tracePt t="147780" x="5849938" y="2670175"/>
          <p14:tracePt t="147796" x="5751513" y="2660650"/>
          <p14:tracePt t="147816" x="5680075" y="2660650"/>
          <p14:tracePt t="147830" x="5626100" y="2660650"/>
          <p14:tracePt t="147848" x="5572125" y="2660650"/>
          <p14:tracePt t="147863" x="5527675" y="2660650"/>
          <p14:tracePt t="147880" x="5492750" y="2660650"/>
          <p14:tracePt t="147896" x="5465763" y="2660650"/>
          <p14:tracePt t="147913" x="5411788" y="2660650"/>
          <p14:tracePt t="147932" x="5394325" y="2660650"/>
          <p14:tracePt t="147948" x="5367338" y="2660650"/>
          <p14:tracePt t="147963" x="5340350" y="2660650"/>
          <p14:tracePt t="147980" x="5303838" y="2660650"/>
          <p14:tracePt t="147997" x="5251450" y="2660650"/>
          <p14:tracePt t="148014" x="5207000" y="2660650"/>
          <p14:tracePt t="148031" x="5153025" y="2652713"/>
          <p14:tracePt t="148047" x="5116513" y="2652713"/>
          <p14:tracePt t="148063" x="5108575" y="2652713"/>
          <p14:tracePt t="148081" x="5099050" y="2652713"/>
          <p14:tracePt t="148096" x="5108575" y="2643188"/>
          <p14:tracePt t="148222" x="5116513" y="2643188"/>
          <p14:tracePt t="148229" x="5126038" y="2643188"/>
          <p14:tracePt t="148237" x="5135563" y="2643188"/>
          <p14:tracePt t="148254" x="5153025" y="2643188"/>
          <p14:tracePt t="148263" x="5170488" y="2643188"/>
          <p14:tracePt t="148280" x="5180013" y="2643188"/>
          <p14:tracePt t="148296" x="5197475" y="2635250"/>
          <p14:tracePt t="148313" x="5214938" y="2635250"/>
          <p14:tracePt t="148332" x="5232400" y="2635250"/>
          <p14:tracePt t="148349" x="5259388" y="2635250"/>
          <p14:tracePt t="148363" x="5295900" y="2635250"/>
          <p14:tracePt t="148380" x="5340350" y="2635250"/>
          <p14:tracePt t="148396" x="5384800" y="2625725"/>
          <p14:tracePt t="148414" x="5402263" y="2625725"/>
          <p14:tracePt t="148446" x="5411788" y="2616200"/>
          <p14:tracePt t="148512" x="5429250" y="2598738"/>
          <p14:tracePt t="148525" x="5429250" y="2589213"/>
          <p14:tracePt t="148574" x="5429250" y="2581275"/>
          <p14:tracePt t="148644" x="5438775" y="2581275"/>
          <p14:tracePt t="148659" x="5438775" y="2571750"/>
          <p14:tracePt t="148730" x="5429250" y="2571750"/>
          <p14:tracePt t="148823" x="5421313" y="2581275"/>
          <p14:tracePt t="148832" x="5411788" y="2581275"/>
          <p14:tracePt t="148839" x="5402263" y="2581275"/>
          <p14:tracePt t="148848" x="5367338" y="2589213"/>
          <p14:tracePt t="148864" x="5322888" y="2589213"/>
          <p14:tracePt t="148880" x="5303838" y="2589213"/>
          <p14:tracePt t="148897" x="5295900" y="2589213"/>
          <p14:tracePt t="148913" x="5278438" y="2589213"/>
          <p14:tracePt t="148930" x="5268913" y="2589213"/>
          <p14:tracePt t="148946" x="5251450" y="2598738"/>
          <p14:tracePt t="148964" x="5214938" y="2608263"/>
          <p14:tracePt t="148980" x="5180013" y="2616200"/>
          <p14:tracePt t="148997" x="5135563" y="2635250"/>
          <p14:tracePt t="149013" x="5089525" y="2652713"/>
          <p14:tracePt t="149030" x="5072063" y="2652713"/>
          <p14:tracePt t="149064" x="5064125" y="2652713"/>
          <p14:tracePt t="149079" x="5072063" y="2652713"/>
          <p14:tracePt t="149490" x="5081588" y="2643188"/>
          <p14:tracePt t="149496" x="5108575" y="2635250"/>
          <p14:tracePt t="149504" x="5116513" y="2625725"/>
          <p14:tracePt t="149514" x="5135563" y="2625725"/>
          <p14:tracePt t="149531" x="5143500" y="2608263"/>
          <p14:tracePt t="149547" x="5153025" y="2608263"/>
          <p14:tracePt t="149564" x="5160963" y="2598738"/>
          <p14:tracePt t="149580" x="5180013" y="2589213"/>
          <p14:tracePt t="149598" x="5207000" y="2571750"/>
          <p14:tracePt t="149614" x="5224463" y="2563813"/>
          <p14:tracePt t="149630" x="5232400" y="2563813"/>
          <p14:tracePt t="149647" x="5251450" y="2544763"/>
          <p14:tracePt t="149680" x="5268913" y="2536825"/>
          <p14:tracePt t="149697" x="5278438" y="2536825"/>
          <p14:tracePt t="149713" x="5286375" y="2527300"/>
          <p14:tracePt t="149730" x="5295900" y="2517775"/>
          <p14:tracePt t="149763" x="5286375" y="2517775"/>
          <p14:tracePt t="149818" x="5286375" y="2527300"/>
          <p14:tracePt t="149825" x="5268913" y="2536825"/>
          <p14:tracePt t="149833" x="5214938" y="2544763"/>
          <p14:tracePt t="149849" x="5180013" y="2563813"/>
          <p14:tracePt t="149864" x="5135563" y="2581275"/>
          <p14:tracePt t="149881" x="5089525" y="2598738"/>
          <p14:tracePt t="149897" x="5064125" y="2608263"/>
          <p14:tracePt t="149914" x="5054600" y="2608263"/>
          <p14:tracePt t="149947" x="5072063" y="2608263"/>
          <p14:tracePt t="150006" x="5108575" y="2608263"/>
          <p14:tracePt t="150012" x="5143500" y="2616200"/>
          <p14:tracePt t="150020" x="5170488" y="2625725"/>
          <p14:tracePt t="150030" x="5241925" y="2643188"/>
          <p14:tracePt t="150047" x="5340350" y="2660650"/>
          <p14:tracePt t="150065" x="5465763" y="2687638"/>
          <p14:tracePt t="150080" x="5643563" y="2706688"/>
          <p14:tracePt t="150097" x="6037263" y="2724150"/>
          <p14:tracePt t="150114" x="6278563" y="2706688"/>
          <p14:tracePt t="150131" x="6483350" y="2679700"/>
          <p14:tracePt t="150147" x="6680200" y="2643188"/>
          <p14:tracePt t="150164" x="6796088" y="2635250"/>
          <p14:tracePt t="150180" x="6840538" y="2625725"/>
          <p14:tracePt t="150197" x="6850063" y="2625725"/>
          <p14:tracePt t="150213" x="6840538" y="2625725"/>
          <p14:tracePt t="150624" x="6823075" y="2635250"/>
          <p14:tracePt t="150638" x="6796088" y="2643188"/>
          <p14:tracePt t="150647" x="6742113" y="2652713"/>
          <p14:tracePt t="150663" x="6680200" y="2652713"/>
          <p14:tracePt t="150680" x="6616700" y="2670175"/>
          <p14:tracePt t="150697" x="6527800" y="2687638"/>
          <p14:tracePt t="150713" x="6421438" y="2714625"/>
          <p14:tracePt t="150731" x="6232525" y="2741613"/>
          <p14:tracePt t="150748" x="6108700" y="2768600"/>
          <p14:tracePt t="150764" x="5992813" y="2786063"/>
          <p14:tracePt t="150781" x="5929313" y="2803525"/>
          <p14:tracePt t="150797" x="5857875" y="2813050"/>
          <p14:tracePt t="150814" x="5813425" y="2830513"/>
          <p14:tracePt t="150830" x="5759450" y="2830513"/>
          <p14:tracePt t="150830" x="5741988" y="2840038"/>
          <p14:tracePt t="150850" x="5732463" y="2840038"/>
          <p14:tracePt t="150864" x="5707063" y="2849563"/>
          <p14:tracePt t="150881" x="5680075" y="2849563"/>
          <p14:tracePt t="150897" x="5635625" y="2857500"/>
          <p14:tracePt t="150914" x="5599113" y="2857500"/>
          <p14:tracePt t="150930" x="5554663" y="2857500"/>
          <p14:tracePt t="150947" x="5500688" y="2857500"/>
          <p14:tracePt t="150964" x="5473700" y="2857500"/>
          <p14:tracePt t="150980" x="5421313" y="2857500"/>
          <p14:tracePt t="150998" x="5402263" y="2857500"/>
          <p14:tracePt t="151014" x="5375275" y="2857500"/>
          <p14:tracePt t="151031" x="5349875" y="2857500"/>
          <p14:tracePt t="151047" x="5322888" y="2857500"/>
          <p14:tracePt t="151064" x="5286375" y="2857500"/>
          <p14:tracePt t="151080" x="5268913" y="2857500"/>
          <p14:tracePt t="151097" x="5232400" y="2867025"/>
          <p14:tracePt t="151114" x="5207000" y="2874963"/>
          <p14:tracePt t="151131" x="5180013" y="2901950"/>
          <p14:tracePt t="151148" x="5160963" y="2901950"/>
          <p14:tracePt t="151163" x="5135563" y="2911475"/>
          <p14:tracePt t="151180" x="5135563" y="2921000"/>
          <p14:tracePt t="151214" x="5126038" y="2921000"/>
          <p14:tracePt t="151296" x="5126038" y="2928938"/>
          <p14:tracePt t="151398" x="5126038" y="2938463"/>
          <p14:tracePt t="152164" x="5135563" y="2938463"/>
          <p14:tracePt t="152296" x="5143500" y="2938463"/>
          <p14:tracePt t="152304" x="5153025" y="2928938"/>
          <p14:tracePt t="152376" x="5153025" y="2921000"/>
          <p14:tracePt t="152382" x="5160963" y="2921000"/>
          <p14:tracePt t="152397" x="5170488" y="2911475"/>
          <p14:tracePt t="152540" x="5160963" y="2921000"/>
          <p14:tracePt t="152648" x="5160963" y="2928938"/>
          <p14:tracePt t="152657" x="5135563" y="2928938"/>
          <p14:tracePt t="152665" x="5081588" y="2946400"/>
          <p14:tracePt t="152680" x="5037138" y="2965450"/>
          <p14:tracePt t="152697" x="5018088" y="2973388"/>
          <p14:tracePt t="152731" x="5045075" y="2973388"/>
          <p14:tracePt t="152884" x="5064125" y="2973388"/>
          <p14:tracePt t="152900" x="5081588" y="2973388"/>
          <p14:tracePt t="152907" x="5108575" y="2973388"/>
          <p14:tracePt t="152915" x="5143500" y="2965450"/>
          <p14:tracePt t="152930" x="5197475" y="2955925"/>
          <p14:tracePt t="152947" x="5241925" y="2946400"/>
          <p14:tracePt t="152964" x="5295900" y="2938463"/>
          <p14:tracePt t="152980" x="5330825" y="2938463"/>
          <p14:tracePt t="152997" x="5367338" y="2938463"/>
          <p14:tracePt t="153014" x="5411788" y="2938463"/>
          <p14:tracePt t="153031" x="5492750" y="2946400"/>
          <p14:tracePt t="153048" x="5554663" y="2946400"/>
          <p14:tracePt t="153065" x="5626100" y="2946400"/>
          <p14:tracePt t="153081" x="5680075" y="2946400"/>
          <p14:tracePt t="153097" x="5732463" y="2946400"/>
          <p14:tracePt t="153114" x="5768975" y="2946400"/>
          <p14:tracePt t="153130" x="5803900" y="2955925"/>
          <p14:tracePt t="153147" x="5840413" y="2955925"/>
          <p14:tracePt t="153164" x="5867400" y="2965450"/>
          <p14:tracePt t="153181" x="5875338" y="2965450"/>
          <p14:tracePt t="153197" x="5884863" y="2973388"/>
          <p14:tracePt t="153214" x="5894388" y="2973388"/>
          <p14:tracePt t="153231" x="5894388" y="2982913"/>
          <p14:tracePt t="153247" x="5911850" y="2982913"/>
          <p14:tracePt t="153264" x="5938838" y="3000375"/>
          <p14:tracePt t="153281" x="6010275" y="3009900"/>
          <p14:tracePt t="153298" x="6064250" y="3017838"/>
          <p14:tracePt t="153315" x="6116638" y="3027363"/>
          <p14:tracePt t="153331" x="6161088" y="3036888"/>
          <p14:tracePt t="153349" x="6197600" y="3036888"/>
          <p14:tracePt t="153364" x="6224588" y="3036888"/>
          <p14:tracePt t="153381" x="6242050" y="3036888"/>
          <p14:tracePt t="153398" x="6259513" y="3036888"/>
          <p14:tracePt t="153414" x="6286500" y="3036888"/>
          <p14:tracePt t="153430" x="6323013" y="3036888"/>
          <p14:tracePt t="153447" x="6375400" y="3036888"/>
          <p14:tracePt t="153463" x="6421438" y="3036888"/>
          <p14:tracePt t="153480" x="6483350" y="3027363"/>
          <p14:tracePt t="153496" x="6518275" y="3017838"/>
          <p14:tracePt t="153514" x="6537325" y="3009900"/>
          <p14:tracePt t="153530" x="6564313" y="3000375"/>
          <p14:tracePt t="153564" x="6572250" y="2992438"/>
          <p14:tracePt t="153610" x="6589713" y="2992438"/>
          <p14:tracePt t="153618" x="6616700" y="2992438"/>
          <p14:tracePt t="153631" x="6670675" y="2973388"/>
          <p14:tracePt t="153647" x="6707188" y="2955925"/>
          <p14:tracePt t="153664" x="6724650" y="2955925"/>
          <p14:tracePt t="153680" x="6732588" y="2946400"/>
          <p14:tracePt t="153697" x="6724650" y="2946400"/>
          <p14:tracePt t="153798" x="6697663" y="2938463"/>
          <p14:tracePt t="153806" x="6670675" y="2938463"/>
          <p14:tracePt t="153815" x="6626225" y="2938463"/>
          <p14:tracePt t="153830" x="6572250" y="2938463"/>
          <p14:tracePt t="153848" x="6527800" y="2946400"/>
          <p14:tracePt t="153864" x="6500813" y="2946400"/>
          <p14:tracePt t="153880" x="6465888" y="2946400"/>
          <p14:tracePt t="153898" x="6438900" y="2955925"/>
          <p14:tracePt t="153914" x="6402388" y="2955925"/>
          <p14:tracePt t="153931" x="6330950" y="2955925"/>
          <p14:tracePt t="153949" x="6278563" y="2965450"/>
          <p14:tracePt t="153964" x="6232525" y="2965450"/>
          <p14:tracePt t="153981" x="6224588" y="2965450"/>
          <p14:tracePt t="153997" x="6215063" y="2973388"/>
          <p14:tracePt t="154031" x="6207125" y="2973388"/>
          <p14:tracePt t="154049" x="6188075" y="2973388"/>
          <p14:tracePt t="154066" x="6126163" y="2973388"/>
          <p14:tracePt t="154080" x="6045200" y="2955925"/>
          <p14:tracePt t="154096" x="5938838" y="2938463"/>
          <p14:tracePt t="154113" x="5822950" y="2921000"/>
          <p14:tracePt t="154130" x="5715000" y="2894013"/>
          <p14:tracePt t="154146" x="5589588" y="2894013"/>
          <p14:tracePt t="154163" x="5510213" y="2884488"/>
          <p14:tracePt t="154181" x="5438775" y="2884488"/>
          <p14:tracePt t="154198" x="5421313" y="2884488"/>
          <p14:tracePt t="154215" x="5402263" y="2884488"/>
          <p14:tracePt t="154247" x="5429250" y="2884488"/>
          <p14:tracePt t="154339" x="5456238" y="2884488"/>
          <p14:tracePt t="154346" x="5483225" y="2894013"/>
          <p14:tracePt t="154354" x="5518150" y="2894013"/>
          <p14:tracePt t="154364" x="5564188" y="2901950"/>
          <p14:tracePt t="154381" x="5608638" y="2911475"/>
          <p14:tracePt t="154397" x="5661025" y="2928938"/>
          <p14:tracePt t="154414" x="5707063" y="2928938"/>
          <p14:tracePt t="154431" x="5768975" y="2938463"/>
          <p14:tracePt t="154448" x="5830888" y="2938463"/>
          <p14:tracePt t="154465" x="5884863" y="2955925"/>
          <p14:tracePt t="154481" x="5956300" y="2965450"/>
          <p14:tracePt t="154497" x="6000750" y="2982913"/>
          <p14:tracePt t="154514" x="6054725" y="3000375"/>
          <p14:tracePt t="154531" x="6126163" y="3009900"/>
          <p14:tracePt t="154547" x="6215063" y="3036888"/>
          <p14:tracePt t="154565" x="6286500" y="3044825"/>
          <p14:tracePt t="154581" x="6330950" y="3044825"/>
          <p14:tracePt t="154597" x="6367463" y="3054350"/>
          <p14:tracePt t="154614" x="6411913" y="3063875"/>
          <p14:tracePt t="154630" x="6446838" y="3071813"/>
          <p14:tracePt t="154647" x="6492875" y="3071813"/>
          <p14:tracePt t="154664" x="6537325" y="3071813"/>
          <p14:tracePt t="154680" x="6572250" y="3071813"/>
          <p14:tracePt t="154698" x="6581775" y="3071813"/>
          <p14:tracePt t="154730" x="6589713" y="3081338"/>
          <p14:tracePt t="155215" x="6599238" y="3081338"/>
          <p14:tracePt t="155223" x="6626225" y="3081338"/>
          <p14:tracePt t="155231" x="6732588" y="3071813"/>
          <p14:tracePt t="155247" x="6902450" y="3044825"/>
          <p14:tracePt t="155264" x="7099300" y="3027363"/>
          <p14:tracePt t="155281" x="7323138" y="3000375"/>
          <p14:tracePt t="155298" x="7518400" y="2982913"/>
          <p14:tracePt t="155314" x="7661275" y="2965450"/>
          <p14:tracePt t="155331" x="7724775" y="2965450"/>
          <p14:tracePt t="171349" x="7653338" y="2965450"/>
          <p14:tracePt t="171934" x="7564438" y="2965450"/>
          <p14:tracePt t="171942" x="7500938" y="2965450"/>
          <p14:tracePt t="171950" x="7402513" y="2973388"/>
          <p14:tracePt t="171966" x="7350125" y="2992438"/>
          <p14:tracePt t="171983" x="7296150" y="3009900"/>
          <p14:tracePt t="171999" x="7197725" y="3054350"/>
          <p14:tracePt t="172016" x="7064375" y="3089275"/>
          <p14:tracePt t="172033" x="6884988" y="3143250"/>
          <p14:tracePt t="172050" x="6778625" y="3179763"/>
          <p14:tracePt t="172066" x="6635750" y="3197225"/>
          <p14:tracePt t="172083" x="6446838" y="3232150"/>
          <p14:tracePt t="172100" x="6251575" y="3268663"/>
          <p14:tracePt t="172116" x="6072188" y="3286125"/>
          <p14:tracePt t="172133" x="5911850" y="3340100"/>
          <p14:tracePt t="172149" x="5724525" y="3402013"/>
          <p14:tracePt t="172167" x="5438775" y="3492500"/>
          <p14:tracePt t="172184" x="5278438" y="3536950"/>
          <p14:tracePt t="172200" x="5143500" y="3589338"/>
          <p14:tracePt t="172216" x="4973638" y="3652838"/>
          <p14:tracePt t="172233" x="4786313" y="3724275"/>
          <p14:tracePt t="172249" x="4598988" y="3786188"/>
          <p14:tracePt t="172266" x="4465638" y="3805238"/>
          <p14:tracePt t="172283" x="4348163" y="3840163"/>
          <p14:tracePt t="172299" x="4197350" y="3876675"/>
          <p14:tracePt t="172316" x="4116388" y="3894138"/>
          <p14:tracePt t="172333" x="4071938" y="3911600"/>
          <p14:tracePt t="172351" x="4054475" y="3921125"/>
          <p14:tracePt t="172366" x="4027488" y="3938588"/>
          <p14:tracePt t="172383" x="4000500" y="3956050"/>
          <p14:tracePt t="172400" x="3973513" y="3965575"/>
          <p14:tracePt t="172434" x="3965575" y="3965575"/>
          <p14:tracePt t="172449" x="3956050" y="3965575"/>
          <p14:tracePt t="172465" x="3956050" y="3973513"/>
          <p14:tracePt t="172503" x="3919538" y="3983038"/>
          <p14:tracePt t="172511" x="3884613" y="3992563"/>
          <p14:tracePt t="172519" x="3840163" y="4010025"/>
          <p14:tracePt t="172532" x="3724275" y="4037013"/>
          <p14:tracePt t="172549" x="3589338" y="4071938"/>
          <p14:tracePt t="172566" x="3527425" y="4081463"/>
          <p14:tracePt t="172582" x="3455988" y="4090988"/>
          <p14:tracePt t="172598" x="3375025" y="4108450"/>
          <p14:tracePt t="172615" x="3313113" y="4125913"/>
          <p14:tracePt t="172632" x="3276600" y="4143375"/>
          <p14:tracePt t="172649" x="3241675" y="4152900"/>
          <p14:tracePt t="172665" x="3214688" y="4170363"/>
          <p14:tracePt t="172682" x="3187700" y="4179888"/>
          <p14:tracePt t="172699" x="3170238" y="4187825"/>
          <p14:tracePt t="172715" x="3143250" y="4197350"/>
          <p14:tracePt t="172732" x="3125788" y="4206875"/>
          <p14:tracePt t="172748" x="3098800" y="4224338"/>
          <p14:tracePt t="172765" x="3062288" y="4233863"/>
          <p14:tracePt t="172782" x="3009900" y="4251325"/>
          <p14:tracePt t="172798" x="2965450" y="4268788"/>
          <p14:tracePt t="172816" x="2884488" y="4295775"/>
          <p14:tracePt t="172832" x="2847975" y="4313238"/>
          <p14:tracePt t="172849" x="2840038" y="4313238"/>
          <p14:tracePt t="172865" x="2822575" y="4313238"/>
          <p14:tracePt t="172882" x="2813050" y="4313238"/>
          <p14:tracePt t="172898" x="2803525" y="4322763"/>
          <p14:tracePt t="172915" x="2786063" y="4330700"/>
          <p14:tracePt t="172932" x="2759075" y="4340225"/>
          <p14:tracePt t="172950" x="2741613" y="4340225"/>
          <p14:tracePt t="172966" x="2714625" y="4340225"/>
          <p14:tracePt t="172983" x="2679700" y="4340225"/>
          <p14:tracePt t="172999" x="2652713" y="4340225"/>
          <p14:tracePt t="173017" x="2616200" y="4340225"/>
          <p14:tracePt t="173033" x="2589213" y="4340225"/>
          <p14:tracePt t="173050" x="2581275" y="4340225"/>
          <p14:tracePt t="173067" x="2571750" y="4340225"/>
          <p14:tracePt t="173082" x="2562225" y="4340225"/>
          <p14:tracePt t="173099" x="2554288" y="4340225"/>
          <p14:tracePt t="173116" x="2544763" y="4340225"/>
          <p14:tracePt t="173132" x="2536825" y="4340225"/>
          <p14:tracePt t="173149" x="2527300" y="4340225"/>
          <p14:tracePt t="173166" x="2517775" y="4330700"/>
          <p14:tracePt t="173182" x="2509838" y="4322763"/>
          <p14:tracePt t="173200" x="2500313" y="4305300"/>
          <p14:tracePt t="173217" x="2490788" y="4305300"/>
          <p14:tracePt t="173233" x="2482850" y="4295775"/>
          <p14:tracePt t="173250" x="2473325" y="4295775"/>
          <p14:tracePt t="173266" x="2455863" y="4295775"/>
          <p14:tracePt t="173283" x="2446338" y="4286250"/>
          <p14:tracePt t="173300" x="2428875" y="4286250"/>
          <p14:tracePt t="173317" x="2411413" y="4268788"/>
          <p14:tracePt t="173351" x="2401888" y="4268788"/>
          <p14:tracePt t="173380" x="2393950" y="4268788"/>
          <p14:tracePt t="173396" x="2384425" y="4268788"/>
          <p14:tracePt t="173404" x="2384425" y="4259263"/>
          <p14:tracePt t="173420" x="2374900" y="4259263"/>
          <p14:tracePt t="173433" x="2366963" y="4259263"/>
          <p14:tracePt t="173450" x="2357438" y="4241800"/>
          <p14:tracePt t="173467" x="2347913" y="4241800"/>
          <p14:tracePt t="173484" x="2339975" y="4224338"/>
          <p14:tracePt t="173500" x="2330450" y="4214813"/>
          <p14:tracePt t="173517" x="2322513" y="4197350"/>
          <p14:tracePt t="173532" x="2322513" y="4187825"/>
          <p14:tracePt t="173550" x="2303463" y="4170363"/>
          <p14:tracePt t="173567" x="2295525" y="4162425"/>
          <p14:tracePt t="173584" x="2276475" y="4152900"/>
          <p14:tracePt t="173599" x="2259013" y="4152900"/>
          <p14:tracePt t="173615" x="2251075" y="4152900"/>
          <p14:tracePt t="173632" x="2241550" y="4152900"/>
          <p14:tracePt t="173648" x="2232025" y="4152900"/>
          <p14:tracePt t="173665" x="2224088" y="4162425"/>
          <p14:tracePt t="173682" x="2214563" y="4179888"/>
          <p14:tracePt t="173698" x="2205038" y="4206875"/>
          <p14:tracePt t="173715" x="2224088" y="4224338"/>
          <p14:tracePt t="173732" x="2232025" y="4241800"/>
          <p14:tracePt t="173748" x="2251075" y="4259263"/>
          <p14:tracePt t="173765" x="2286000" y="4278313"/>
          <p14:tracePt t="173782" x="2295525" y="4286250"/>
          <p14:tracePt t="173798" x="2312988" y="4286250"/>
          <p14:tracePt t="173815" x="2339975" y="4295775"/>
          <p14:tracePt t="173832" x="2366963" y="4295775"/>
          <p14:tracePt t="173832" x="2384425" y="4295775"/>
          <p14:tracePt t="173850" x="2401888" y="4295775"/>
          <p14:tracePt t="173865" x="2428875" y="4295775"/>
          <p14:tracePt t="173882" x="2465388" y="4295775"/>
          <p14:tracePt t="173898" x="2509838" y="4305300"/>
          <p14:tracePt t="173915" x="2544763" y="4313238"/>
          <p14:tracePt t="173932" x="2598738" y="4313238"/>
          <p14:tracePt t="173948" x="2670175" y="4313238"/>
          <p14:tracePt t="173965" x="2697163" y="4313238"/>
          <p14:tracePt t="173982" x="2724150" y="4295775"/>
          <p14:tracePt t="173998" x="2759075" y="4286250"/>
          <p14:tracePt t="174017" x="2786063" y="4286250"/>
          <p14:tracePt t="174033" x="2803525" y="4286250"/>
          <p14:tracePt t="174050" x="2867025" y="4278313"/>
          <p14:tracePt t="174068" x="2919413" y="4278313"/>
          <p14:tracePt t="174085" x="2990850" y="4278313"/>
          <p14:tracePt t="174100" x="3054350" y="4278313"/>
          <p14:tracePt t="174117" x="3125788" y="4286250"/>
          <p14:tracePt t="174133" x="3205163" y="4305300"/>
          <p14:tracePt t="174150" x="3259138" y="4322763"/>
          <p14:tracePt t="174166" x="3286125" y="4340225"/>
          <p14:tracePt t="174183" x="3313113" y="4340225"/>
          <p14:tracePt t="174200" x="3330575" y="4340225"/>
          <p14:tracePt t="174217" x="3348038" y="4340225"/>
          <p14:tracePt t="174233" x="3367088" y="4349750"/>
          <p14:tracePt t="174250" x="3384550" y="4367213"/>
          <p14:tracePt t="174266" x="3402013" y="4367213"/>
          <p14:tracePt t="174283" x="3411538" y="4376738"/>
          <p14:tracePt t="174300" x="3429000" y="4376738"/>
          <p14:tracePt t="174316" x="3455988" y="4376738"/>
          <p14:tracePt t="174334" x="3465513" y="4376738"/>
          <p14:tracePt t="174352" x="3482975" y="4384675"/>
          <p14:tracePt t="174367" x="3527425" y="4394200"/>
          <p14:tracePt t="174384" x="3571875" y="4402138"/>
          <p14:tracePt t="174400" x="3633788" y="4402138"/>
          <p14:tracePt t="174416" x="3697288" y="4394200"/>
          <p14:tracePt t="174433" x="3768725" y="4376738"/>
          <p14:tracePt t="174450" x="3848100" y="4376738"/>
          <p14:tracePt t="174468" x="3938588" y="4349750"/>
          <p14:tracePt t="174483" x="4010025" y="4330700"/>
          <p14:tracePt t="174500" x="4062413" y="4322763"/>
          <p14:tracePt t="174517" x="4116388" y="4313238"/>
          <p14:tracePt t="174533" x="4160838" y="4305300"/>
          <p14:tracePt t="174550" x="4232275" y="4286250"/>
          <p14:tracePt t="174568" x="4276725" y="4286250"/>
          <p14:tracePt t="174600" x="4286250" y="4278313"/>
          <p14:tracePt t="174646" x="4303713" y="4259263"/>
          <p14:tracePt t="174654" x="4313238" y="4251325"/>
          <p14:tracePt t="174670" x="4322763" y="4241800"/>
          <p14:tracePt t="174683" x="4330700" y="4233863"/>
          <p14:tracePt t="174699" x="4340225" y="4214813"/>
          <p14:tracePt t="174716" x="4340225" y="4197350"/>
          <p14:tracePt t="174733" x="4330700" y="4187825"/>
          <p14:tracePt t="174750" x="4313238" y="4170363"/>
          <p14:tracePt t="174767" x="4295775" y="4162425"/>
          <p14:tracePt t="174783" x="4286250" y="4152900"/>
          <p14:tracePt t="174800" x="4268788" y="4152900"/>
          <p14:tracePt t="174817" x="4232275" y="4143375"/>
          <p14:tracePt t="174835" x="4205288" y="4135438"/>
          <p14:tracePt t="174852" x="4160838" y="4125913"/>
          <p14:tracePt t="174867" x="4108450" y="4108450"/>
          <p14:tracePt t="174883" x="4062413" y="4098925"/>
          <p14:tracePt t="174900" x="4000500" y="4098925"/>
          <p14:tracePt t="174917" x="3938588" y="4098925"/>
          <p14:tracePt t="174933" x="3875088" y="4081463"/>
          <p14:tracePt t="174950" x="3830638" y="4071938"/>
          <p14:tracePt t="174967" x="3759200" y="4071938"/>
          <p14:tracePt t="174984" x="3705225" y="4071938"/>
          <p14:tracePt t="175001" x="3652838" y="4071938"/>
          <p14:tracePt t="175017" x="3581400" y="4071938"/>
          <p14:tracePt t="175033" x="3517900" y="4081463"/>
          <p14:tracePt t="175050" x="3446463" y="4090988"/>
          <p14:tracePt t="175067" x="3375025" y="4090988"/>
          <p14:tracePt t="175083" x="3276600" y="4090988"/>
          <p14:tracePt t="175101" x="3224213" y="4090988"/>
          <p14:tracePt t="175117" x="3187700" y="4098925"/>
          <p14:tracePt t="175134" x="3143250" y="4108450"/>
          <p14:tracePt t="175150" x="3098800" y="4116388"/>
          <p14:tracePt t="175167" x="3036888" y="4125913"/>
          <p14:tracePt t="175183" x="2982913" y="4143375"/>
          <p14:tracePt t="175200" x="2928938" y="4152900"/>
          <p14:tracePt t="175217" x="2847975" y="4162425"/>
          <p14:tracePt t="175234" x="2795588" y="4170363"/>
          <p14:tracePt t="175251" x="2741613" y="4179888"/>
          <p14:tracePt t="175266" x="2724150" y="4179888"/>
          <p14:tracePt t="175283" x="2705100" y="4179888"/>
          <p14:tracePt t="175300" x="2687638" y="4179888"/>
          <p14:tracePt t="175317" x="2679700" y="4179888"/>
          <p14:tracePt t="175333" x="2652713" y="4179888"/>
          <p14:tracePt t="175353" x="2616200" y="4179888"/>
          <p14:tracePt t="175367" x="2589213" y="4187825"/>
          <p14:tracePt t="175383" x="2562225" y="4206875"/>
          <p14:tracePt t="175400" x="2544763" y="4214813"/>
          <p14:tracePt t="175416" x="2517775" y="4214813"/>
          <p14:tracePt t="175433" x="2473325" y="4214813"/>
          <p14:tracePt t="175450" x="2428875" y="4224338"/>
          <p14:tracePt t="175468" x="2393950" y="4241800"/>
          <p14:tracePt t="175484" x="2357438" y="4251325"/>
          <p14:tracePt t="175501" x="2339975" y="4251325"/>
          <p14:tracePt t="175517" x="2322513" y="4259263"/>
          <p14:tracePt t="175533" x="2312988" y="4278313"/>
          <p14:tracePt t="175550" x="2303463" y="4278313"/>
          <p14:tracePt t="175583" x="2303463" y="4286250"/>
          <p14:tracePt t="175656" x="2303463" y="4295775"/>
          <p14:tracePt t="175673" x="2312988" y="4295775"/>
          <p14:tracePt t="175680" x="2322513" y="4295775"/>
          <p14:tracePt t="175688" x="2339975" y="4295775"/>
          <p14:tracePt t="175700" x="2393950" y="4295775"/>
          <p14:tracePt t="175717" x="2455863" y="4295775"/>
          <p14:tracePt t="175735" x="2509838" y="4295775"/>
          <p14:tracePt t="175751" x="2581275" y="4286250"/>
          <p14:tracePt t="175767" x="2633663" y="4268788"/>
          <p14:tracePt t="175784" x="2697163" y="4259263"/>
          <p14:tracePt t="175800" x="2741613" y="4259263"/>
          <p14:tracePt t="175817" x="2795588" y="4251325"/>
          <p14:tracePt t="175833" x="2840038" y="4251325"/>
          <p14:tracePt t="175833" x="2857500" y="4259263"/>
          <p14:tracePt t="175852" x="2894013" y="4259263"/>
          <p14:tracePt t="175867" x="2919413" y="4259263"/>
          <p14:tracePt t="175883" x="2946400" y="4259263"/>
          <p14:tracePt t="175900" x="2990850" y="4259263"/>
          <p14:tracePt t="175916" x="3027363" y="4268788"/>
          <p14:tracePt t="175933" x="3044825" y="4268788"/>
          <p14:tracePt t="175950" x="3062288" y="4278313"/>
          <p14:tracePt t="175983" x="3071813" y="4278313"/>
          <p14:tracePt t="176250" x="3089275" y="4278313"/>
          <p14:tracePt t="176259" x="3098800" y="4278313"/>
          <p14:tracePt t="176275" x="3108325" y="4278313"/>
          <p14:tracePt t="176283" x="3116263" y="4278313"/>
          <p14:tracePt t="176300" x="3133725" y="4278313"/>
          <p14:tracePt t="176333" x="3133725" y="4268788"/>
          <p14:tracePt t="191585" x="3170238" y="4268788"/>
          <p14:tracePt t="191685" x="3214688" y="4268788"/>
          <p14:tracePt t="191693" x="3268663" y="4268788"/>
          <p14:tracePt t="191702" x="3419475" y="4268788"/>
          <p14:tracePt t="191718" x="3633788" y="4268788"/>
          <p14:tracePt t="191735" x="3902075" y="4295775"/>
          <p14:tracePt t="191752" x="4125913" y="4322763"/>
          <p14:tracePt t="191769" x="4251325" y="4322763"/>
          <p14:tracePt t="191785" x="4286250" y="4313238"/>
          <p14:tracePt t="191803" x="4295775" y="4313238"/>
          <p14:tracePt t="191818" x="4303713" y="4305300"/>
          <p14:tracePt t="191882" x="4313238" y="4305300"/>
          <p14:tracePt t="191889" x="4322763" y="4305300"/>
          <p14:tracePt t="191902" x="4330700" y="4305300"/>
          <p14:tracePt t="191943" x="4367213" y="4322763"/>
          <p14:tracePt t="191951" x="4438650" y="4340225"/>
          <p14:tracePt t="191959" x="4510088" y="4367213"/>
          <p14:tracePt t="191968" x="4697413" y="4384675"/>
          <p14:tracePt t="191985" x="4902200" y="4402138"/>
          <p14:tracePt t="192002" x="5126038" y="4394200"/>
          <p14:tracePt t="192018" x="5394325" y="4357688"/>
          <p14:tracePt t="192035" x="5635625" y="4322763"/>
          <p14:tracePt t="192053" x="5867400" y="4286250"/>
          <p14:tracePt t="192069" x="5956300" y="4268788"/>
          <p14:tracePt t="192085" x="5983288" y="4259263"/>
          <p14:tracePt t="192118" x="6010275" y="4233863"/>
          <p14:tracePt t="192155" x="6037263" y="4224338"/>
          <p14:tracePt t="192160" x="6045200" y="4224338"/>
          <p14:tracePt t="192169" x="6054725" y="4214813"/>
          <p14:tracePt t="192185" x="6064250" y="4214813"/>
          <p14:tracePt t="193227" x="6045200" y="4214813"/>
          <p14:tracePt t="194087" x="6018213" y="4224338"/>
          <p14:tracePt t="194095" x="6000750" y="4224338"/>
          <p14:tracePt t="194102" x="5983288" y="4224338"/>
          <p14:tracePt t="194119" x="5965825" y="4233863"/>
          <p14:tracePt t="194135" x="5938838" y="4241800"/>
          <p14:tracePt t="194152" x="5929313" y="4241800"/>
          <p14:tracePt t="194169" x="5921375" y="4241800"/>
          <p14:tracePt t="194202" x="5911850" y="4241800"/>
          <p14:tracePt t="194518" x="5902325" y="4241800"/>
          <p14:tracePt t="194526" x="5894388" y="4251325"/>
          <p14:tracePt t="195416" x="5884863" y="4241800"/>
          <p14:tracePt t="195440" x="5857875" y="4224338"/>
          <p14:tracePt t="195448" x="5830888" y="4214813"/>
          <p14:tracePt t="195456" x="5822950" y="4206875"/>
          <p14:tracePt t="195469" x="5778500" y="4197350"/>
          <p14:tracePt t="195486" x="5759450" y="4179888"/>
          <p14:tracePt t="195503" x="5741988" y="4162425"/>
          <p14:tracePt t="195519" x="5732463" y="4152900"/>
          <p14:tracePt t="195536" x="5724525" y="4152900"/>
          <p14:tracePt t="195553" x="5715000" y="4143375"/>
          <p14:tracePt t="195586" x="5707063" y="4135438"/>
          <p14:tracePt t="195793" x="5688013" y="4116388"/>
          <p14:tracePt t="195808" x="5680075" y="4108450"/>
          <p14:tracePt t="195816" x="5670550" y="4108450"/>
          <p14:tracePt t="195824" x="5661025" y="4098925"/>
          <p14:tracePt t="195835" x="5661025" y="4090988"/>
          <p14:tracePt t="195854" x="5643563" y="4090988"/>
          <p14:tracePt t="195871" x="5635625" y="4081463"/>
          <p14:tracePt t="195886" x="5635625" y="4071938"/>
          <p14:tracePt t="195919" x="5626100" y="4071938"/>
          <p14:tracePt t="195972" x="5635625" y="4071938"/>
          <p14:tracePt t="196442" x="5643563" y="4071938"/>
          <p14:tracePt t="196450" x="5661025" y="4071938"/>
          <p14:tracePt t="196458" x="5670550" y="4071938"/>
          <p14:tracePt t="196472" x="5680075" y="4071938"/>
          <p14:tracePt t="196486" x="5688013" y="4081463"/>
          <p14:tracePt t="196502" x="5732463" y="4090988"/>
          <p14:tracePt t="196520" x="5751513" y="4098925"/>
          <p14:tracePt t="196537" x="5768975" y="4098925"/>
          <p14:tracePt t="196553" x="5778500" y="41084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Stages in Classic MIPS Pipeline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655111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The stages and their critical paths: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5696" t="24479" r="9004" b="23698"/>
          <a:stretch/>
        </p:blipFill>
        <p:spPr>
          <a:xfrm>
            <a:off x="320675" y="1877091"/>
            <a:ext cx="8496300" cy="37909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52354" y="1573233"/>
            <a:ext cx="7782046" cy="434805"/>
            <a:chOff x="752354" y="1573233"/>
            <a:chExt cx="7782046" cy="434805"/>
          </a:xfrm>
        </p:grpSpPr>
        <p:sp>
          <p:nvSpPr>
            <p:cNvPr id="5" name="TextBox 4"/>
            <p:cNvSpPr txBox="1"/>
            <p:nvPr/>
          </p:nvSpPr>
          <p:spPr>
            <a:xfrm>
              <a:off x="752354" y="163870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2 ns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01073" y="1638706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Neo Sans Intel" panose="020B0504020202020204" pitchFamily="34" charset="0"/>
                </a:rPr>
                <a:t>1</a:t>
              </a:r>
              <a:r>
                <a:rPr lang="en-US" dirty="0" smtClean="0">
                  <a:latin typeface="Neo Sans Intel" panose="020B0504020202020204" pitchFamily="34" charset="0"/>
                </a:rPr>
                <a:t> ns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23412" y="1573233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2 ns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4304" y="1573233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2 ns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932953" y="1573233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Neo Sans Intel" panose="020B0504020202020204" pitchFamily="34" charset="0"/>
                </a:rPr>
                <a:t>1</a:t>
              </a:r>
              <a:r>
                <a:rPr lang="en-US" dirty="0" smtClean="0">
                  <a:latin typeface="Neo Sans Intel" panose="020B0504020202020204" pitchFamily="34" charset="0"/>
                </a:rPr>
                <a:t> ns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650806"/>
      </p:ext>
    </p:extLst>
  </p:cSld>
  <p:clrMapOvr>
    <a:masterClrMapping/>
  </p:clrMapOvr>
  <p:transition advTm="19693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35654" x="5707063" y="4135438"/>
          <p14:tracePt t="36315" x="5608638" y="4179888"/>
          <p14:tracePt t="36320" x="5527675" y="4278313"/>
          <p14:tracePt t="36337" x="5473700" y="4357688"/>
          <p14:tracePt t="36353" x="5384800" y="4473575"/>
          <p14:tracePt t="36369" x="5224463" y="4625975"/>
          <p14:tracePt t="36386" x="5054600" y="4751388"/>
          <p14:tracePt t="36402" x="4875213" y="4830763"/>
          <p14:tracePt t="36419" x="4768850" y="4894263"/>
          <p14:tracePt t="36436" x="4705350" y="4921250"/>
          <p14:tracePt t="36454" x="4679950" y="4938713"/>
          <p14:tracePt t="36470" x="4608513" y="4948238"/>
          <p14:tracePt t="36486" x="4438650" y="4929188"/>
          <p14:tracePt t="36503" x="4224338" y="4876800"/>
          <p14:tracePt t="36519" x="4027488" y="4786313"/>
          <p14:tracePt t="36536" x="3768725" y="4635500"/>
          <p14:tracePt t="36554" x="3571875" y="4519613"/>
          <p14:tracePt t="36571" x="3375025" y="4357688"/>
          <p14:tracePt t="36587" x="3170238" y="4162425"/>
          <p14:tracePt t="36603" x="2946400" y="3938588"/>
          <p14:tracePt t="36619" x="2741613" y="3652838"/>
          <p14:tracePt t="36636" x="2544763" y="3375025"/>
          <p14:tracePt t="36652" x="2286000" y="3009900"/>
          <p14:tracePt t="36669" x="2089150" y="2759075"/>
          <p14:tracePt t="36686" x="1919288" y="2455863"/>
          <p14:tracePt t="36703" x="1847850" y="2312988"/>
          <p14:tracePt t="36719" x="1812925" y="2187575"/>
          <p14:tracePt t="36736" x="1785938" y="2000250"/>
          <p14:tracePt t="36752" x="1751013" y="1822450"/>
          <p14:tracePt t="36769" x="1679575" y="1660525"/>
          <p14:tracePt t="36786" x="1633538" y="1581150"/>
          <p14:tracePt t="36802" x="1589088" y="1509713"/>
          <p14:tracePt t="36822" x="1571625" y="1482725"/>
          <p14:tracePt t="36837" x="1527175" y="1438275"/>
          <p14:tracePt t="36852" x="1482725" y="1393825"/>
          <p14:tracePt t="36869" x="1401763" y="1339850"/>
          <p14:tracePt t="36886" x="1322388" y="1258888"/>
          <p14:tracePt t="36903" x="1285875" y="1223963"/>
          <p14:tracePt t="36919" x="1276350" y="1214438"/>
          <p14:tracePt t="36936" x="1268413" y="1231900"/>
          <p14:tracePt t="37022" x="1258888" y="1268413"/>
          <p14:tracePt t="37030" x="1250950" y="1295400"/>
          <p14:tracePt t="37038" x="1241425" y="1330325"/>
          <p14:tracePt t="37052" x="1223963" y="1384300"/>
          <p14:tracePt t="37068" x="1187450" y="1465263"/>
          <p14:tracePt t="37086" x="1152525" y="1554163"/>
          <p14:tracePt t="37102" x="1125538" y="1679575"/>
          <p14:tracePt t="37118" x="1062038" y="1884363"/>
          <p14:tracePt t="37135" x="1017588" y="2081213"/>
          <p14:tracePt t="37152" x="1000125" y="2286000"/>
          <p14:tracePt t="37168" x="955675" y="2554288"/>
          <p14:tracePt t="37186" x="911225" y="2697163"/>
          <p14:tracePt t="37202" x="866775" y="2786063"/>
          <p14:tracePt t="37218" x="830263" y="2857500"/>
          <p14:tracePt t="37235" x="803275" y="2901950"/>
          <p14:tracePt t="37252" x="776288" y="2965450"/>
          <p14:tracePt t="37268" x="750888" y="3017838"/>
          <p14:tracePt t="37285" x="731838" y="3054350"/>
          <p14:tracePt t="37302" x="731838" y="3071813"/>
          <p14:tracePt t="37320" x="723900" y="3098800"/>
          <p14:tracePt t="37335" x="704850" y="3125788"/>
          <p14:tracePt t="37352" x="696913" y="3170238"/>
          <p14:tracePt t="37368" x="687388" y="3251200"/>
          <p14:tracePt t="37385" x="687388" y="3340100"/>
          <p14:tracePt t="37402" x="687388" y="3411538"/>
          <p14:tracePt t="37418" x="687388" y="3455988"/>
          <p14:tracePt t="37436" x="687388" y="3527425"/>
          <p14:tracePt t="37452" x="687388" y="3581400"/>
          <p14:tracePt t="37469" x="687388" y="3625850"/>
          <p14:tracePt t="37485" x="679450" y="3670300"/>
          <p14:tracePt t="37502" x="679450" y="3714750"/>
          <p14:tracePt t="37518" x="687388" y="3751263"/>
          <p14:tracePt t="37535" x="696913" y="3786188"/>
          <p14:tracePt t="37552" x="696913" y="3830638"/>
          <p14:tracePt t="37569" x="696913" y="3849688"/>
          <p14:tracePt t="37602" x="704850" y="3830638"/>
          <p14:tracePt t="37679" x="704850" y="3768725"/>
          <p14:tracePt t="37687" x="714375" y="3670300"/>
          <p14:tracePt t="37694" x="731838" y="3571875"/>
          <p14:tracePt t="37703" x="768350" y="3357563"/>
          <p14:tracePt t="37719" x="822325" y="3125788"/>
          <p14:tracePt t="37736" x="893763" y="2928938"/>
          <p14:tracePt t="37753" x="965200" y="2778125"/>
          <p14:tracePt t="37769" x="990600" y="2679700"/>
          <p14:tracePt t="37786" x="1000125" y="2581275"/>
          <p14:tracePt t="37803" x="1000125" y="2492375"/>
          <p14:tracePt t="37821" x="982663" y="2393950"/>
          <p14:tracePt t="37836" x="965200" y="2322513"/>
          <p14:tracePt t="37853" x="946150" y="2259013"/>
          <p14:tracePt t="37869" x="928688" y="2214563"/>
          <p14:tracePt t="37886" x="928688" y="2152650"/>
          <p14:tracePt t="37904" x="938213" y="2063750"/>
          <p14:tracePt t="37921" x="1009650" y="1920875"/>
          <p14:tracePt t="37937" x="1081088" y="1741488"/>
          <p14:tracePt t="37953" x="1125538" y="1643063"/>
          <p14:tracePt t="37970" x="1152525" y="1608138"/>
          <p14:tracePt t="37986" x="1160463" y="1598613"/>
          <p14:tracePt t="38003" x="1169988" y="1598613"/>
          <p14:tracePt t="38019" x="1169988" y="1589088"/>
          <p14:tracePt t="38053" x="1179513" y="1643063"/>
          <p14:tracePt t="38093" x="1187450" y="1714500"/>
          <p14:tracePt t="38101" x="1214438" y="1795463"/>
          <p14:tracePt t="38109" x="1223963" y="1857375"/>
          <p14:tracePt t="38119" x="1231900" y="2027238"/>
          <p14:tracePt t="38136" x="1231900" y="2251075"/>
          <p14:tracePt t="38153" x="1160463" y="2465388"/>
          <p14:tracePt t="38170" x="1054100" y="2786063"/>
          <p14:tracePt t="38186" x="982663" y="2955925"/>
          <p14:tracePt t="38202" x="955675" y="3116263"/>
          <p14:tracePt t="38219" x="928688" y="3259138"/>
          <p14:tracePt t="38236" x="901700" y="3438525"/>
          <p14:tracePt t="38253" x="839788" y="3697288"/>
          <p14:tracePt t="38271" x="812800" y="3813175"/>
          <p14:tracePt t="38287" x="795338" y="3884613"/>
          <p14:tracePt t="38303" x="776288" y="3948113"/>
          <p14:tracePt t="38321" x="768350" y="4010025"/>
          <p14:tracePt t="38336" x="750888" y="4044950"/>
          <p14:tracePt t="38352" x="731838" y="4081463"/>
          <p14:tracePt t="38369" x="723900" y="4090988"/>
          <p14:tracePt t="38386" x="723900" y="4108450"/>
          <p14:tracePt t="38402" x="714375" y="4135438"/>
          <p14:tracePt t="38421" x="704850" y="4187825"/>
          <p14:tracePt t="38436" x="696913" y="4241800"/>
          <p14:tracePt t="38453" x="687388" y="4295775"/>
          <p14:tracePt t="38470" x="669925" y="4340225"/>
          <p14:tracePt t="38486" x="660400" y="4394200"/>
          <p14:tracePt t="38503" x="652463" y="4438650"/>
          <p14:tracePt t="38520" x="642938" y="4510088"/>
          <p14:tracePt t="38537" x="642938" y="4537075"/>
          <p14:tracePt t="38553" x="642938" y="4545013"/>
          <p14:tracePt t="38586" x="642938" y="4554538"/>
          <p14:tracePt t="38669" x="642938" y="4572000"/>
          <p14:tracePt t="38763" x="642938" y="4581525"/>
          <p14:tracePt t="38771" x="652463" y="4591050"/>
          <p14:tracePt t="38803" x="660400" y="4591050"/>
          <p14:tracePt t="38812" x="660400" y="4598988"/>
          <p14:tracePt t="38819" x="669925" y="4598988"/>
          <p14:tracePt t="38836" x="696913" y="4616450"/>
          <p14:tracePt t="38873" x="731838" y="4643438"/>
          <p14:tracePt t="38881" x="768350" y="4662488"/>
          <p14:tracePt t="38889" x="857250" y="4706938"/>
          <p14:tracePt t="38903" x="946150" y="4759325"/>
          <p14:tracePt t="38920" x="1081088" y="4822825"/>
          <p14:tracePt t="38936" x="1258888" y="4884738"/>
          <p14:tracePt t="38953" x="1419225" y="4948238"/>
          <p14:tracePt t="38969" x="1509713" y="5010150"/>
          <p14:tracePt t="38986" x="1554163" y="5054600"/>
          <p14:tracePt t="39003" x="1581150" y="5099050"/>
          <p14:tracePt t="70551" x="1589088" y="5091113"/>
          <p14:tracePt t="70635" x="1598613" y="5064125"/>
          <p14:tracePt t="70642" x="1608138" y="5064125"/>
          <p14:tracePt t="70656" x="1633538" y="4983163"/>
          <p14:tracePt t="70675" x="1704975" y="4813300"/>
          <p14:tracePt t="70691" x="1758950" y="4625975"/>
          <p14:tracePt t="70707" x="1768475" y="4456113"/>
          <p14:tracePt t="70723" x="1768475" y="4340225"/>
          <p14:tracePt t="70740" x="1768475" y="4233863"/>
          <p14:tracePt t="70756" x="1785938" y="4090988"/>
          <p14:tracePt t="70773" x="1812925" y="3948113"/>
          <p14:tracePt t="70791" x="1839913" y="3884613"/>
          <p14:tracePt t="70806" x="1874838" y="3813175"/>
          <p14:tracePt t="70825" x="1928813" y="3697288"/>
          <p14:tracePt t="70840" x="1990725" y="3563938"/>
          <p14:tracePt t="70857" x="2054225" y="3465513"/>
          <p14:tracePt t="70873" x="2116138" y="3330575"/>
          <p14:tracePt t="70890" x="2170113" y="3259138"/>
          <p14:tracePt t="70906" x="2179638" y="3232150"/>
          <p14:tracePt t="70924" x="2179638" y="3224213"/>
          <p14:tracePt t="71042" x="2187575" y="3214688"/>
          <p14:tracePt t="71050" x="2205038" y="3152775"/>
          <p14:tracePt t="71058" x="2214563" y="2973388"/>
          <p14:tracePt t="71074" x="2232025" y="2759075"/>
          <p14:tracePt t="71090" x="2241550" y="2581275"/>
          <p14:tracePt t="71106" x="2259013" y="2482850"/>
          <p14:tracePt t="71123" x="2259013" y="2438400"/>
          <p14:tracePt t="71140" x="2259013" y="2393950"/>
          <p14:tracePt t="71156" x="2241550" y="2330450"/>
          <p14:tracePt t="71174" x="2224088" y="2322513"/>
          <p14:tracePt t="71191" x="2214563" y="2312988"/>
          <p14:tracePt t="71207" x="2214563" y="2303463"/>
          <p14:tracePt t="71223" x="2205038" y="2303463"/>
          <p14:tracePt t="71256" x="2197100" y="2303463"/>
          <p14:tracePt t="71293" x="2179638" y="2295525"/>
          <p14:tracePt t="71300" x="2160588" y="2286000"/>
          <p14:tracePt t="71307" x="2152650" y="2278063"/>
          <p14:tracePt t="71323" x="2143125" y="2278063"/>
          <p14:tracePt t="71457" x="2125663" y="2295525"/>
          <p14:tracePt t="71465" x="2116138" y="2322513"/>
          <p14:tracePt t="71473" x="2062163" y="2428875"/>
          <p14:tracePt t="71490" x="1973263" y="2563813"/>
          <p14:tracePt t="71507" x="1884363" y="2697163"/>
          <p14:tracePt t="71523" x="1803400" y="2778125"/>
          <p14:tracePt t="71541" x="1751013" y="2840038"/>
          <p14:tracePt t="71556" x="1724025" y="2867025"/>
          <p14:tracePt t="71573" x="1724025" y="2884488"/>
          <p14:tracePt t="71589" x="1704975" y="2894013"/>
          <p14:tracePt t="71606" x="1697038" y="2901950"/>
          <p14:tracePt t="71623" x="1679575" y="2921000"/>
          <p14:tracePt t="71640" x="1679575" y="2928938"/>
          <p14:tracePt t="71673" x="1670050" y="2901950"/>
          <p14:tracePt t="71753" x="1660525" y="2857500"/>
          <p14:tracePt t="71761" x="1643063" y="2795588"/>
          <p14:tracePt t="71773" x="1625600" y="2714625"/>
          <p14:tracePt t="71790" x="1608138" y="2616200"/>
          <p14:tracePt t="71807" x="1608138" y="2509838"/>
          <p14:tracePt t="71825" x="1608138" y="2473325"/>
          <p14:tracePt t="71840" x="1608138" y="2455863"/>
          <p14:tracePt t="71874" x="1616075" y="2446338"/>
          <p14:tracePt t="72035" x="1625600" y="2438400"/>
          <p14:tracePt t="72051" x="1625600" y="2455863"/>
          <p14:tracePt t="72145" x="1625600" y="2465388"/>
          <p14:tracePt t="72153" x="1625600" y="2473325"/>
          <p14:tracePt t="72161" x="1625600" y="2482850"/>
          <p14:tracePt t="72263" x="1625600" y="2492375"/>
          <p14:tracePt t="72279" x="1625600" y="2500313"/>
          <p14:tracePt t="72349" x="1625600" y="2517775"/>
          <p14:tracePt t="72371" x="1616075" y="2544763"/>
          <p14:tracePt t="72379" x="1608138" y="2554288"/>
          <p14:tracePt t="72390" x="1598613" y="2589213"/>
          <p14:tracePt t="72407" x="1598613" y="2616200"/>
          <p14:tracePt t="72423" x="1598613" y="2643188"/>
          <p14:tracePt t="72441" x="1608138" y="2652713"/>
          <p14:tracePt t="72457" x="1608138" y="2670175"/>
          <p14:tracePt t="72474" x="1608138" y="2679700"/>
          <p14:tracePt t="72507" x="1608138" y="2687638"/>
          <p14:tracePt t="72613" x="1608138" y="2697163"/>
          <p14:tracePt t="72621" x="1608138" y="2706688"/>
          <p14:tracePt t="72629" x="1598613" y="2714625"/>
          <p14:tracePt t="72640" x="1589088" y="2741613"/>
          <p14:tracePt t="72657" x="1589088" y="2751138"/>
          <p14:tracePt t="72673" x="1589088" y="2768600"/>
          <p14:tracePt t="72691" x="1589088" y="2786063"/>
          <p14:tracePt t="72707" x="1589088" y="2813050"/>
          <p14:tracePt t="72724" x="1589088" y="2840038"/>
          <p14:tracePt t="72740" x="1581150" y="2857500"/>
          <p14:tracePt t="72757" x="1581150" y="2884488"/>
          <p14:tracePt t="72773" x="1581150" y="2901950"/>
          <p14:tracePt t="72790" x="1581150" y="2938463"/>
          <p14:tracePt t="72807" x="1581150" y="3000375"/>
          <p14:tracePt t="72826" x="1581150" y="3036888"/>
          <p14:tracePt t="72841" x="1581150" y="3089275"/>
          <p14:tracePt t="72857" x="1581150" y="3108325"/>
          <p14:tracePt t="72874" x="1581150" y="3125788"/>
          <p14:tracePt t="72890" x="1589088" y="3160713"/>
          <p14:tracePt t="72907" x="1598613" y="3214688"/>
          <p14:tracePt t="72924" x="1608138" y="3278188"/>
          <p14:tracePt t="72941" x="1616075" y="3313113"/>
          <p14:tracePt t="72957" x="1625600" y="3322638"/>
          <p14:tracePt t="72973" x="1625600" y="3330575"/>
          <p14:tracePt t="73007" x="1643063" y="3349625"/>
          <p14:tracePt t="73024" x="1643063" y="3357563"/>
          <p14:tracePt t="73040" x="1660525" y="3375025"/>
          <p14:tracePt t="73057" x="1670050" y="3394075"/>
          <p14:tracePt t="73074" x="1687513" y="3402013"/>
          <p14:tracePt t="73091" x="1714500" y="3421063"/>
          <p14:tracePt t="73107" x="1731963" y="3429000"/>
          <p14:tracePt t="73124" x="1741488" y="3429000"/>
          <p14:tracePt t="77538" x="1785938" y="3429000"/>
          <p14:tracePt t="78036" x="1884363" y="3394075"/>
          <p14:tracePt t="78044" x="2009775" y="3367088"/>
          <p14:tracePt t="78058" x="2081213" y="3349625"/>
          <p14:tracePt t="78074" x="2108200" y="3349625"/>
          <p14:tracePt t="78091" x="2116138" y="3349625"/>
          <p14:tracePt t="78124" x="2125663" y="3349625"/>
          <p14:tracePt t="78208" x="2143125" y="3349625"/>
          <p14:tracePt t="78216" x="2170113" y="3357563"/>
          <p14:tracePt t="78224" x="2224088" y="3375025"/>
          <p14:tracePt t="78241" x="2276475" y="3375025"/>
          <p14:tracePt t="78258" x="2339975" y="3375025"/>
          <p14:tracePt t="78275" x="2393950" y="3375025"/>
          <p14:tracePt t="78291" x="2473325" y="3375025"/>
          <p14:tracePt t="78308" x="2536825" y="3367088"/>
          <p14:tracePt t="78326" x="2625725" y="3349625"/>
          <p14:tracePt t="78342" x="2714625" y="3330575"/>
          <p14:tracePt t="78357" x="2776538" y="3313113"/>
          <p14:tracePt t="78374" x="2840038" y="3303588"/>
          <p14:tracePt t="78391" x="2857500" y="3303588"/>
          <p14:tracePt t="78407" x="2874963" y="3303588"/>
          <p14:tracePt t="78425" x="2928938" y="3330575"/>
          <p14:tracePt t="78443" x="2946400" y="3349625"/>
          <p14:tracePt t="78458" x="2965450" y="3349625"/>
          <p14:tracePt t="78474" x="2990850" y="3367088"/>
          <p14:tracePt t="78491" x="3009900" y="3375025"/>
          <p14:tracePt t="78507" x="3036888" y="3384550"/>
          <p14:tracePt t="78524" x="3089275" y="3394075"/>
          <p14:tracePt t="78541" x="3143250" y="3402013"/>
          <p14:tracePt t="78558" x="3224213" y="3402013"/>
          <p14:tracePt t="78575" x="3295650" y="3402013"/>
          <p14:tracePt t="78591" x="3340100" y="3384550"/>
          <p14:tracePt t="78607" x="3394075" y="3367088"/>
          <p14:tracePt t="78624" x="3438525" y="3367088"/>
          <p14:tracePt t="78641" x="3490913" y="3357563"/>
          <p14:tracePt t="78657" x="3536950" y="3357563"/>
          <p14:tracePt t="78674" x="3625850" y="3340100"/>
          <p14:tracePt t="78693" x="3714750" y="3322638"/>
          <p14:tracePt t="78709" x="3822700" y="3295650"/>
          <p14:tracePt t="78724" x="3938588" y="3278188"/>
          <p14:tracePt t="78741" x="4000500" y="3268663"/>
          <p14:tracePt t="78757" x="4037013" y="3268663"/>
          <p14:tracePt t="78774" x="4054475" y="3268663"/>
          <p14:tracePt t="78791" x="4062413" y="3268663"/>
          <p14:tracePt t="78807" x="4071938" y="3278188"/>
          <p14:tracePt t="78824" x="4089400" y="3286125"/>
          <p14:tracePt t="78841" x="4108450" y="3286125"/>
          <p14:tracePt t="78857" x="4108450" y="3295650"/>
          <p14:tracePt t="78874" x="4116388" y="3295650"/>
          <p14:tracePt t="78907" x="4125913" y="3295650"/>
          <p14:tracePt t="78927" x="4133850" y="3303588"/>
          <p14:tracePt t="78942" x="4143375" y="3303588"/>
          <p14:tracePt t="78959" x="4152900" y="3313113"/>
          <p14:tracePt t="78991" x="4160838" y="3322638"/>
          <p14:tracePt t="79007" x="4170363" y="3322638"/>
          <p14:tracePt t="79106" x="4179888" y="3322638"/>
          <p14:tracePt t="79122" x="4187825" y="3330575"/>
          <p14:tracePt t="79131" x="4197350" y="3330575"/>
          <p14:tracePt t="79248" x="4205288" y="3330575"/>
          <p14:tracePt t="79257" x="4214813" y="3330575"/>
          <p14:tracePt t="79264" x="4241800" y="3330575"/>
          <p14:tracePt t="79278" x="4259263" y="3330575"/>
          <p14:tracePt t="79291" x="4303713" y="3322638"/>
          <p14:tracePt t="79308" x="4330700" y="3313113"/>
          <p14:tracePt t="79308" x="4357688" y="3303588"/>
          <p14:tracePt t="79327" x="4394200" y="3286125"/>
          <p14:tracePt t="79342" x="4446588" y="3259138"/>
          <p14:tracePt t="79357" x="4473575" y="3224213"/>
          <p14:tracePt t="79374" x="4473575" y="3214688"/>
          <p14:tracePt t="79407" x="4483100" y="3214688"/>
          <p14:tracePt t="79424" x="4491038" y="3160713"/>
          <p14:tracePt t="79443" x="4545013" y="3044825"/>
          <p14:tracePt t="79458" x="4572000" y="2982913"/>
          <p14:tracePt t="79475" x="4581525" y="2965450"/>
          <p14:tracePt t="79508" x="4581525" y="2982913"/>
          <p14:tracePt t="79654" x="4581525" y="3009900"/>
          <p14:tracePt t="79662" x="4572000" y="3036888"/>
          <p14:tracePt t="79674" x="4554538" y="3071813"/>
          <p14:tracePt t="79692" x="4527550" y="3135313"/>
          <p14:tracePt t="79709" x="4518025" y="3179763"/>
          <p14:tracePt t="79725" x="4500563" y="3206750"/>
          <p14:tracePt t="79741" x="4483100" y="3224213"/>
          <p14:tracePt t="79758" x="4483100" y="3251200"/>
          <p14:tracePt t="79774" x="4473575" y="3313113"/>
          <p14:tracePt t="79791" x="4456113" y="3394075"/>
          <p14:tracePt t="79808" x="4438650" y="3473450"/>
          <p14:tracePt t="79808" x="4429125" y="3500438"/>
          <p14:tracePt t="79827" x="4411663" y="3544888"/>
          <p14:tracePt t="79842" x="4411663" y="3571875"/>
          <p14:tracePt t="79858" x="4402138" y="3581400"/>
          <p14:tracePt t="79874" x="4402138" y="3589338"/>
          <p14:tracePt t="79891" x="4402138" y="3616325"/>
          <p14:tracePt t="79908" x="4402138" y="3697288"/>
          <p14:tracePt t="79925" x="4402138" y="3778250"/>
          <p14:tracePt t="79942" x="4402138" y="3849688"/>
          <p14:tracePt t="79975" x="4402138" y="3857625"/>
          <p14:tracePt t="79991" x="4402138" y="3867150"/>
          <p14:tracePt t="80030" x="4402138" y="3876675"/>
          <p14:tracePt t="80038" x="4402138" y="3902075"/>
          <p14:tracePt t="80046" x="4394200" y="3938588"/>
          <p14:tracePt t="80058" x="4384675" y="3983038"/>
          <p14:tracePt t="80076" x="4367213" y="4037013"/>
          <p14:tracePt t="80092" x="4348163" y="4081463"/>
          <p14:tracePt t="80108" x="4348163" y="4116388"/>
          <p14:tracePt t="80124" x="4330700" y="4187825"/>
          <p14:tracePt t="80141" x="4330700" y="4251325"/>
          <p14:tracePt t="80158" x="4330700" y="4313238"/>
          <p14:tracePt t="80174" x="4340225" y="4376738"/>
          <p14:tracePt t="80192" x="4357688" y="4429125"/>
          <p14:tracePt t="80208" x="4367213" y="4473575"/>
          <p14:tracePt t="80224" x="4367213" y="4492625"/>
          <p14:tracePt t="80241" x="4367213" y="4510088"/>
          <p14:tracePt t="80274" x="4375150" y="4473575"/>
          <p14:tracePt t="80382" x="4394200" y="4367213"/>
          <p14:tracePt t="80390" x="4419600" y="4278313"/>
          <p14:tracePt t="80396" x="4456113" y="4197350"/>
          <p14:tracePt t="80408" x="4473575" y="4054475"/>
          <p14:tracePt t="80424" x="4491038" y="3921125"/>
          <p14:tracePt t="80442" x="4518025" y="3751263"/>
          <p14:tracePt t="80458" x="4527550" y="3536950"/>
          <p14:tracePt t="80475" x="4562475" y="3251200"/>
          <p14:tracePt t="80491" x="4589463" y="3054350"/>
          <p14:tracePt t="80508" x="4643438" y="2840038"/>
          <p14:tracePt t="80525" x="4705350" y="2697163"/>
          <p14:tracePt t="80542" x="4751388" y="2581275"/>
          <p14:tracePt t="80558" x="4768850" y="2500313"/>
          <p14:tracePt t="80574" x="4786313" y="2393950"/>
          <p14:tracePt t="80592" x="4786313" y="2349500"/>
          <p14:tracePt t="80609" x="4786313" y="2278063"/>
          <p14:tracePt t="80624" x="4786313" y="2214563"/>
          <p14:tracePt t="80641" x="4776788" y="2143125"/>
          <p14:tracePt t="80658" x="4776788" y="2089150"/>
          <p14:tracePt t="80674" x="4776788" y="2036763"/>
          <p14:tracePt t="80692" x="4776788" y="1992313"/>
          <p14:tracePt t="80708" x="4776788" y="1946275"/>
          <p14:tracePt t="80724" x="4776788" y="1920875"/>
          <p14:tracePt t="80758" x="4768850" y="1928813"/>
          <p14:tracePt t="80882" x="4751388" y="1955800"/>
          <p14:tracePt t="80890" x="4724400" y="1992313"/>
          <p14:tracePt t="80898" x="4714875" y="2017713"/>
          <p14:tracePt t="80908" x="4697413" y="2054225"/>
          <p14:tracePt t="80925" x="4687888" y="2089150"/>
          <p14:tracePt t="80942" x="4670425" y="2125663"/>
          <p14:tracePt t="80958" x="4652963" y="2170113"/>
          <p14:tracePt t="80976" x="4633913" y="2224088"/>
          <p14:tracePt t="80993" x="4616450" y="2268538"/>
          <p14:tracePt t="81008" x="4598988" y="2322513"/>
          <p14:tracePt t="81024" x="4581525" y="2366963"/>
          <p14:tracePt t="81041" x="4562475" y="2428875"/>
          <p14:tracePt t="81058" x="4562475" y="2473325"/>
          <p14:tracePt t="81074" x="4581525" y="2589213"/>
          <p14:tracePt t="81092" x="4581525" y="2660650"/>
          <p14:tracePt t="81109" x="4581525" y="2724150"/>
          <p14:tracePt t="81124" x="4562475" y="2813050"/>
          <p14:tracePt t="81141" x="4545013" y="2894013"/>
          <p14:tracePt t="81158" x="4527550" y="2965450"/>
          <p14:tracePt t="81174" x="4510088" y="3027363"/>
          <p14:tracePt t="81192" x="4491038" y="3098800"/>
          <p14:tracePt t="81208" x="4473575" y="3160713"/>
          <p14:tracePt t="81225" x="4465638" y="3259138"/>
          <p14:tracePt t="81242" x="4446588" y="3340100"/>
          <p14:tracePt t="81260" x="4446588" y="3411538"/>
          <p14:tracePt t="81274" x="4446588" y="3465513"/>
          <p14:tracePt t="81291" x="4446588" y="3473450"/>
          <p14:tracePt t="88433" x="4465638" y="3402013"/>
          <p14:tracePt t="88854" x="4545013" y="3295650"/>
          <p14:tracePt t="88862" x="4633913" y="3143250"/>
          <p14:tracePt t="88875" x="4848225" y="2795588"/>
          <p14:tracePt t="88892" x="4956175" y="2660650"/>
          <p14:tracePt t="88909" x="5054600" y="2571750"/>
          <p14:tracePt t="88926" x="5116513" y="2517775"/>
          <p14:tracePt t="88942" x="5170488" y="2492375"/>
          <p14:tracePt t="88958" x="5197475" y="2482850"/>
          <p14:tracePt t="88975" x="5224463" y="2465388"/>
          <p14:tracePt t="88992" x="5241925" y="2465388"/>
          <p14:tracePt t="89010" x="5251450" y="2465388"/>
          <p14:tracePt t="89026" x="5295900" y="2455863"/>
          <p14:tracePt t="89043" x="5357813" y="2438400"/>
          <p14:tracePt t="89060" x="5402263" y="2420938"/>
          <p14:tracePt t="89075" x="5446713" y="2411413"/>
          <p14:tracePt t="89091" x="5473700" y="2411413"/>
          <p14:tracePt t="89108" x="5492750" y="2411413"/>
          <p14:tracePt t="89125" x="5500688" y="2411413"/>
          <p14:tracePt t="89158" x="5518150" y="2420938"/>
          <p14:tracePt t="89268" x="5537200" y="2446338"/>
          <p14:tracePt t="89276" x="5554663" y="2465388"/>
          <p14:tracePt t="89284" x="5564188" y="2500313"/>
          <p14:tracePt t="89292" x="5589588" y="2563813"/>
          <p14:tracePt t="89309" x="5616575" y="2608263"/>
          <p14:tracePt t="89327" x="5661025" y="2687638"/>
          <p14:tracePt t="89342" x="5724525" y="2759075"/>
          <p14:tracePt t="89359" x="5778500" y="2840038"/>
          <p14:tracePt t="89375" x="5830888" y="2894013"/>
          <p14:tracePt t="89393" x="5911850" y="2982913"/>
          <p14:tracePt t="89409" x="5938838" y="3009900"/>
          <p14:tracePt t="89425" x="5946775" y="3017838"/>
          <p14:tracePt t="89442" x="5956300" y="3027363"/>
          <p14:tracePt t="89459" x="5965825" y="3036888"/>
          <p14:tracePt t="89492" x="5983288" y="3063875"/>
          <p14:tracePt t="89510" x="5992813" y="3081338"/>
          <p14:tracePt t="89526" x="6000750" y="3089275"/>
          <p14:tracePt t="89543" x="6010275" y="3108325"/>
          <p14:tracePt t="89559" x="6010275" y="3116263"/>
          <p14:tracePt t="89575" x="6010275" y="3143250"/>
          <p14:tracePt t="89592" x="6010275" y="3197225"/>
          <p14:tracePt t="89609" x="5992813" y="3259138"/>
          <p14:tracePt t="89625" x="5973763" y="3322638"/>
          <p14:tracePt t="89642" x="5946775" y="3394075"/>
          <p14:tracePt t="89660" x="5929313" y="3446463"/>
          <p14:tracePt t="89675" x="5911850" y="3492500"/>
          <p14:tracePt t="89692" x="5894388" y="3544888"/>
          <p14:tracePt t="89709" x="5875338" y="3589338"/>
          <p14:tracePt t="89725" x="5849938" y="3643313"/>
          <p14:tracePt t="89742" x="5822950" y="3714750"/>
          <p14:tracePt t="89761" x="5786438" y="3768725"/>
          <p14:tracePt t="89776" x="5751513" y="3813175"/>
          <p14:tracePt t="89792" x="5715000" y="3867150"/>
          <p14:tracePt t="89809" x="5688013" y="3911600"/>
          <p14:tracePt t="89827" x="5670550" y="3965575"/>
          <p14:tracePt t="89843" x="5653088" y="4010025"/>
          <p14:tracePt t="89859" x="5626100" y="4071938"/>
          <p14:tracePt t="89875" x="5572125" y="4162425"/>
          <p14:tracePt t="89893" x="5465763" y="4330700"/>
          <p14:tracePt t="89910" x="5411788" y="4411663"/>
          <p14:tracePt t="89925" x="5384800" y="4483100"/>
          <p14:tracePt t="89942" x="5357813" y="4564063"/>
          <p14:tracePt t="89959" x="5349875" y="4635500"/>
          <p14:tracePt t="89975" x="5330825" y="4697413"/>
          <p14:tracePt t="89992" x="5303838" y="4741863"/>
          <p14:tracePt t="90010" x="5295900" y="4751388"/>
          <p14:tracePt t="90026" x="5286375" y="4751388"/>
          <p14:tracePt t="90043" x="5278438" y="4751388"/>
          <p14:tracePt t="90060" x="5259388" y="4751388"/>
          <p14:tracePt t="90076" x="5251450" y="4733925"/>
          <p14:tracePt t="90093" x="5232400" y="4670425"/>
          <p14:tracePt t="90109" x="5214938" y="4564063"/>
          <p14:tracePt t="90126" x="5187950" y="4376738"/>
          <p14:tracePt t="90142" x="5143500" y="4090988"/>
          <p14:tracePt t="90160" x="5135563" y="3948113"/>
          <p14:tracePt t="90175" x="5135563" y="3768725"/>
          <p14:tracePt t="90192" x="5160963" y="3571875"/>
          <p14:tracePt t="90209" x="5207000" y="3421063"/>
          <p14:tracePt t="90225" x="5224463" y="3295650"/>
          <p14:tracePt t="90242" x="5259388" y="3063875"/>
          <p14:tracePt t="90260" x="5278438" y="2874963"/>
          <p14:tracePt t="90276" x="5303838" y="2697163"/>
          <p14:tracePt t="90292" x="5322888" y="2517775"/>
          <p14:tracePt t="90309" x="5367338" y="2330450"/>
          <p14:tracePt t="90328" x="5402263" y="2187575"/>
          <p14:tracePt t="90343" x="5438775" y="2089150"/>
          <p14:tracePt t="90359" x="5456238" y="2036763"/>
          <p14:tracePt t="90375" x="5473700" y="2000250"/>
          <p14:tracePt t="90393" x="5518150" y="1946275"/>
          <p14:tracePt t="90410" x="5545138" y="1911350"/>
          <p14:tracePt t="90427" x="5581650" y="1884363"/>
          <p14:tracePt t="90442" x="5616575" y="1884363"/>
          <p14:tracePt t="90459" x="5626100" y="1884363"/>
          <p14:tracePt t="90475" x="5643563" y="1884363"/>
          <p14:tracePt t="90492" x="5653088" y="1884363"/>
          <p14:tracePt t="90509" x="5680075" y="1901825"/>
          <p14:tracePt t="90526" x="5715000" y="1965325"/>
          <p14:tracePt t="90543" x="5741988" y="2081213"/>
          <p14:tracePt t="90559" x="5759450" y="2187575"/>
          <p14:tracePt t="90575" x="5768975" y="2295525"/>
          <p14:tracePt t="90592" x="5778500" y="2393950"/>
          <p14:tracePt t="90609" x="5795963" y="2438400"/>
          <p14:tracePt t="90625" x="5813425" y="2492375"/>
          <p14:tracePt t="90642" x="5830888" y="2571750"/>
          <p14:tracePt t="90660" x="5849938" y="2635250"/>
          <p14:tracePt t="90677" x="5884863" y="2697163"/>
          <p14:tracePt t="90693" x="5938838" y="2786063"/>
          <p14:tracePt t="90709" x="5983288" y="2857500"/>
          <p14:tracePt t="90726" x="6010275" y="2921000"/>
          <p14:tracePt t="90742" x="6027738" y="2965450"/>
          <p14:tracePt t="90759" x="6037263" y="3017838"/>
          <p14:tracePt t="90775" x="6064250" y="3143250"/>
          <p14:tracePt t="90792" x="6081713" y="3259138"/>
          <p14:tracePt t="90809" x="6099175" y="3340100"/>
          <p14:tracePt t="90827" x="6108700" y="3438525"/>
          <p14:tracePt t="90843" x="6108700" y="3500438"/>
          <p14:tracePt t="90859" x="6116638" y="3563938"/>
          <p14:tracePt t="90875" x="6116638" y="3598863"/>
          <p14:tracePt t="90892" x="6126163" y="3662363"/>
          <p14:tracePt t="90910" x="6135688" y="3706813"/>
          <p14:tracePt t="90926" x="6135688" y="3759200"/>
          <p14:tracePt t="90942" x="6153150" y="3822700"/>
          <p14:tracePt t="90959" x="6170613" y="3894138"/>
          <p14:tracePt t="90975" x="6180138" y="3948113"/>
          <p14:tracePt t="90992" x="6180138" y="3992563"/>
          <p14:tracePt t="91009" x="6161088" y="4037013"/>
          <p14:tracePt t="91026" x="6143625" y="4098925"/>
          <p14:tracePt t="91044" x="6081713" y="4197350"/>
          <p14:tracePt t="91059" x="6027738" y="4305300"/>
          <p14:tracePt t="91075" x="6000750" y="4384675"/>
          <p14:tracePt t="91092" x="5956300" y="4483100"/>
          <p14:tracePt t="91108" x="5929313" y="4554538"/>
          <p14:tracePt t="91125" x="5921375" y="4598988"/>
          <p14:tracePt t="91142" x="5921375" y="4608513"/>
          <p14:tracePt t="91158" x="5911850" y="4625975"/>
          <p14:tracePt t="92073" x="5911850" y="4608513"/>
          <p14:tracePt t="92929" x="5921375" y="4581525"/>
          <p14:tracePt t="92937" x="5929313" y="4564063"/>
          <p14:tracePt t="92945" x="5938838" y="4527550"/>
          <p14:tracePt t="92976" x="5946775" y="4510088"/>
          <p14:tracePt t="93203" x="5973763" y="4448175"/>
          <p14:tracePt t="93211" x="5992813" y="4411663"/>
          <p14:tracePt t="93218" x="6010275" y="4376738"/>
          <p14:tracePt t="93226" x="6054725" y="4305300"/>
          <p14:tracePt t="93243" x="6099175" y="4241800"/>
          <p14:tracePt t="93259" x="6116638" y="4187825"/>
          <p14:tracePt t="93276" x="6143625" y="4152900"/>
          <p14:tracePt t="93292" x="6153150" y="4143375"/>
          <p14:tracePt t="93327" x="6153150" y="4135438"/>
          <p14:tracePt t="93358" x="6161088" y="4116388"/>
          <p14:tracePt t="93485" x="6161088" y="4090988"/>
          <p14:tracePt t="93493" x="6161088" y="4071938"/>
          <p14:tracePt t="93498" x="6161088" y="4064000"/>
          <p14:tracePt t="93509" x="6161088" y="4054475"/>
          <p14:tracePt t="93526" x="6170613" y="4054475"/>
          <p14:tracePt t="93593" x="6180138" y="4054475"/>
          <p14:tracePt t="93600" x="6188075" y="4064000"/>
          <p14:tracePt t="93609" x="6197600" y="4071938"/>
          <p14:tracePt t="93626" x="6207125" y="4081463"/>
          <p14:tracePt t="93642" x="6232525" y="4098925"/>
          <p14:tracePt t="93659" x="6242050" y="4108450"/>
          <p14:tracePt t="93676" x="6251575" y="4108450"/>
          <p14:tracePt t="93693" x="6278563" y="4098925"/>
          <p14:tracePt t="93757" x="6323013" y="4054475"/>
          <p14:tracePt t="93765" x="6357938" y="4027488"/>
          <p14:tracePt t="93776" x="6411913" y="3992563"/>
          <p14:tracePt t="93793" x="6446838" y="3965575"/>
          <p14:tracePt t="93809" x="6500813" y="3948113"/>
          <p14:tracePt t="93809" x="6527800" y="3938588"/>
          <p14:tracePt t="93828" x="6599238" y="3911600"/>
          <p14:tracePt t="93843" x="6661150" y="3894138"/>
          <p14:tracePt t="93859" x="6707188" y="3884613"/>
          <p14:tracePt t="93876" x="6715125" y="3884613"/>
          <p14:tracePt t="93893" x="6724650" y="3884613"/>
          <p14:tracePt t="93909" x="6732588" y="3884613"/>
          <p14:tracePt t="93926" x="6742113" y="3884613"/>
          <p14:tracePt t="93960" x="6751638" y="3884613"/>
          <p14:tracePt t="93976" x="6751638" y="3894138"/>
          <p14:tracePt t="94141" x="6769100" y="3921125"/>
          <p14:tracePt t="94148" x="6804025" y="3921125"/>
          <p14:tracePt t="94158" x="6875463" y="3956050"/>
          <p14:tracePt t="94176" x="6921500" y="3965575"/>
          <p14:tracePt t="94193" x="7010400" y="3973513"/>
          <p14:tracePt t="94211" x="7072313" y="3973513"/>
          <p14:tracePt t="94227" x="7170738" y="3956050"/>
          <p14:tracePt t="94244" x="7224713" y="3938588"/>
          <p14:tracePt t="94276" x="7232650" y="3938588"/>
          <p14:tracePt t="94293" x="7259638" y="3938588"/>
          <p14:tracePt t="94547" x="7304088" y="3938588"/>
          <p14:tracePt t="94554" x="7350125" y="3938588"/>
          <p14:tracePt t="94562" x="7402513" y="3938588"/>
          <p14:tracePt t="94575" x="7456488" y="3948113"/>
          <p14:tracePt t="94592" x="7500938" y="3956050"/>
          <p14:tracePt t="94626" x="7510463" y="3956050"/>
          <p14:tracePt t="94711" x="7518400" y="3956050"/>
          <p14:tracePt t="94719" x="7527925" y="3938588"/>
          <p14:tracePt t="94728" x="7564438" y="3929063"/>
          <p14:tracePt t="94743" x="7572375" y="3921125"/>
          <p14:tracePt t="94776" x="7581900" y="3911600"/>
          <p14:tracePt t="94813" x="7589838" y="3911600"/>
          <p14:tracePt t="94822" x="7616825" y="3911600"/>
          <p14:tracePt t="94829" x="7661275" y="3911600"/>
          <p14:tracePt t="94843" x="7850188" y="3938588"/>
          <p14:tracePt t="94861" x="7974013" y="3965575"/>
          <p14:tracePt t="94877" x="8054975" y="3973513"/>
          <p14:tracePt t="94893" x="8099425" y="3973513"/>
          <p14:tracePt t="94909" x="8108950" y="3965575"/>
          <p14:tracePt t="94926" x="8116888" y="3956050"/>
          <p14:tracePt t="94943" x="8126413" y="3948113"/>
          <p14:tracePt t="94960" x="8161338" y="3876675"/>
          <p14:tracePt t="94977" x="8180388" y="3830638"/>
          <p14:tracePt t="94993" x="8197850" y="3786188"/>
          <p14:tracePt t="95010" x="8207375" y="3733800"/>
          <p14:tracePt t="95026" x="8232775" y="3679825"/>
          <p14:tracePt t="95044" x="8259763" y="3616325"/>
          <p14:tracePt t="95060" x="8278813" y="3554413"/>
          <p14:tracePt t="95076" x="8296275" y="3527425"/>
          <p14:tracePt t="95093" x="8304213" y="3509963"/>
          <p14:tracePt t="95111" x="8304213" y="3492500"/>
          <p14:tracePt t="95127" x="8304213" y="3482975"/>
          <p14:tracePt t="95143" x="8304213" y="3473450"/>
          <p14:tracePt t="95176" x="8313738" y="3465513"/>
          <p14:tracePt t="95197" x="8323263" y="3438525"/>
          <p14:tracePt t="95209" x="8340725" y="3394075"/>
          <p14:tracePt t="95226" x="8350250" y="3357563"/>
          <p14:tracePt t="95243" x="8350250" y="3322638"/>
          <p14:tracePt t="95260" x="8358188" y="3278188"/>
          <p14:tracePt t="95276" x="8367713" y="3197225"/>
          <p14:tracePt t="95293" x="8367713" y="3116263"/>
          <p14:tracePt t="95309" x="8358188" y="3036888"/>
          <p14:tracePt t="95309" x="8350250" y="3000375"/>
          <p14:tracePt t="95329" x="8340725" y="2965450"/>
          <p14:tracePt t="95343" x="8323263" y="2901950"/>
          <p14:tracePt t="95360" x="8259763" y="2795588"/>
          <p14:tracePt t="95377" x="8207375" y="2706688"/>
          <p14:tracePt t="95393" x="8143875" y="2635250"/>
          <p14:tracePt t="95409" x="8064500" y="2536825"/>
          <p14:tracePt t="95426" x="7993063" y="2446338"/>
          <p14:tracePt t="95443" x="7902575" y="2349500"/>
          <p14:tracePt t="95460" x="7850188" y="2286000"/>
          <p14:tracePt t="95476" x="7823200" y="2241550"/>
          <p14:tracePt t="95493" x="7796213" y="2197100"/>
          <p14:tracePt t="95510" x="7769225" y="2152650"/>
          <p14:tracePt t="95526" x="7732713" y="2098675"/>
          <p14:tracePt t="95543" x="7670800" y="2044700"/>
          <p14:tracePt t="95559" x="7589838" y="1973263"/>
          <p14:tracePt t="95576" x="7518400" y="1928813"/>
          <p14:tracePt t="95593" x="7350125" y="1866900"/>
          <p14:tracePt t="95611" x="7259638" y="1866900"/>
          <p14:tracePt t="95627" x="7188200" y="1874838"/>
          <p14:tracePt t="95643" x="7143750" y="1893888"/>
          <p14:tracePt t="95660" x="7099300" y="1901825"/>
          <p14:tracePt t="95676" x="7064375" y="1920875"/>
          <p14:tracePt t="95693" x="7045325" y="1928813"/>
          <p14:tracePt t="95710" x="7018338" y="1938338"/>
          <p14:tracePt t="95726" x="7000875" y="1955800"/>
          <p14:tracePt t="95743" x="6973888" y="1973263"/>
          <p14:tracePt t="95760" x="6929438" y="2000250"/>
          <p14:tracePt t="95776" x="6875463" y="2027238"/>
          <p14:tracePt t="95793" x="6804025" y="2063750"/>
          <p14:tracePt t="95809" x="6732588" y="2089150"/>
          <p14:tracePt t="95828" x="6599238" y="2143125"/>
          <p14:tracePt t="95843" x="6456363" y="2206625"/>
          <p14:tracePt t="95860" x="6251575" y="2366963"/>
          <p14:tracePt t="95877" x="6153150" y="2500313"/>
          <p14:tracePt t="95893" x="6054725" y="2660650"/>
          <p14:tracePt t="95910" x="5992813" y="2849563"/>
          <p14:tracePt t="95927" x="5956300" y="3036888"/>
          <p14:tracePt t="95943" x="5894388" y="3179763"/>
          <p14:tracePt t="95960" x="5867400" y="3295650"/>
          <p14:tracePt t="95976" x="5849938" y="3357563"/>
          <p14:tracePt t="95993" x="5822950" y="3465513"/>
          <p14:tracePt t="96010" x="5803900" y="3536950"/>
          <p14:tracePt t="96026" x="5786438" y="3616325"/>
          <p14:tracePt t="96044" x="5768975" y="3687763"/>
          <p14:tracePt t="96061" x="5751513" y="3751263"/>
          <p14:tracePt t="96076" x="5732463" y="3840163"/>
          <p14:tracePt t="96093" x="5715000" y="3921125"/>
          <p14:tracePt t="96110" x="5707063" y="4037013"/>
          <p14:tracePt t="96127" x="5697538" y="4152900"/>
          <p14:tracePt t="96143" x="5697538" y="4278313"/>
          <p14:tracePt t="96160" x="5759450" y="4421188"/>
          <p14:tracePt t="96176" x="5822950" y="4554538"/>
          <p14:tracePt t="96193" x="5965825" y="4687888"/>
          <p14:tracePt t="96209" x="6188075" y="4849813"/>
          <p14:tracePt t="96226" x="6394450" y="5010150"/>
          <p14:tracePt t="96243" x="6545263" y="5153025"/>
          <p14:tracePt t="96261" x="6707188" y="5305425"/>
          <p14:tracePt t="96276" x="6831013" y="5402263"/>
          <p14:tracePt t="96293" x="6938963" y="5465763"/>
          <p14:tracePt t="96310" x="7064375" y="5500688"/>
          <p14:tracePt t="96328" x="7188200" y="5500688"/>
          <p14:tracePt t="96343" x="7296150" y="5492750"/>
          <p14:tracePt t="96360" x="7429500" y="5456238"/>
          <p14:tracePt t="96377" x="7500938" y="5411788"/>
          <p14:tracePt t="96393" x="7554913" y="5376863"/>
          <p14:tracePt t="96411" x="7581900" y="5349875"/>
          <p14:tracePt t="96427" x="7626350" y="5313363"/>
          <p14:tracePt t="96443" x="7680325" y="5251450"/>
          <p14:tracePt t="96459" x="7732713" y="5187950"/>
          <p14:tracePt t="96475" x="7786688" y="5116513"/>
          <p14:tracePt t="96492" x="7823200" y="5064125"/>
          <p14:tracePt t="96509" x="7885113" y="4973638"/>
          <p14:tracePt t="96526" x="7929563" y="4876800"/>
          <p14:tracePt t="96542" x="7966075" y="4741863"/>
          <p14:tracePt t="96559" x="8010525" y="4616450"/>
          <p14:tracePt t="96575" x="8045450" y="4492625"/>
          <p14:tracePt t="96592" x="8064500" y="4394200"/>
          <p14:tracePt t="96608" x="8081963" y="4295775"/>
          <p14:tracePt t="96625" x="8089900" y="4152900"/>
          <p14:tracePt t="96643" x="8099425" y="4081463"/>
          <p14:tracePt t="96659" x="8108950" y="4027488"/>
          <p14:tracePt t="96675" x="8108950" y="3956050"/>
          <p14:tracePt t="96692" x="8108950" y="3921125"/>
          <p14:tracePt t="96708" x="8116888" y="3867150"/>
          <p14:tracePt t="96725" x="8116888" y="3795713"/>
          <p14:tracePt t="96742" x="8116888" y="3733800"/>
          <p14:tracePt t="96759" x="8108950" y="3662363"/>
          <p14:tracePt t="96775" x="8089900" y="3571875"/>
          <p14:tracePt t="96793" x="8072438" y="3517900"/>
          <p14:tracePt t="96808" x="8064500" y="3473450"/>
          <p14:tracePt t="96826" x="8064500" y="3411538"/>
          <p14:tracePt t="96842" x="8081963" y="3322638"/>
          <p14:tracePt t="96860" x="8089900" y="3197225"/>
          <p14:tracePt t="96876" x="8116888" y="3044825"/>
          <p14:tracePt t="96893" x="8126413" y="3017838"/>
          <p14:tracePt t="96910" x="8126413" y="3009900"/>
          <p14:tracePt t="101339" x="8126413" y="3054350"/>
          <p14:tracePt t="102064" x="8099425" y="3143250"/>
          <p14:tracePt t="102072" x="8089900" y="3206750"/>
          <p14:tracePt t="102080" x="8081963" y="3286125"/>
          <p14:tracePt t="102094" x="8064500" y="3482975"/>
          <p14:tracePt t="102110" x="8045450" y="3884613"/>
          <p14:tracePt t="102128" x="8045450" y="4125913"/>
          <p14:tracePt t="102145" x="8054975" y="4330700"/>
          <p14:tracePt t="102160" x="8072438" y="4510088"/>
          <p14:tracePt t="102177" x="8089900" y="4679950"/>
          <p14:tracePt t="102194" x="8108950" y="4805363"/>
          <p14:tracePt t="102210" x="8135938" y="4902200"/>
          <p14:tracePt t="102227" x="8153400" y="4973638"/>
          <p14:tracePt t="102245" x="8170863" y="5000625"/>
          <p14:tracePt t="102261" x="8180388" y="5000625"/>
          <p14:tracePt t="102293" x="8188325" y="4973638"/>
          <p14:tracePt t="102402" x="8197850" y="4938713"/>
          <p14:tracePt t="102410" x="8207375" y="4921250"/>
          <p14:tracePt t="102416" x="8215313" y="4884738"/>
          <p14:tracePt t="102427" x="8232775" y="4830763"/>
          <p14:tracePt t="102443" x="8251825" y="4778375"/>
          <p14:tracePt t="102460" x="8259763" y="4714875"/>
          <p14:tracePt t="102477" x="8259763" y="4670425"/>
          <p14:tracePt t="102494" x="8259763" y="4591050"/>
          <p14:tracePt t="102511" x="8259763" y="4527550"/>
          <p14:tracePt t="102527" x="8251825" y="4510088"/>
          <p14:tracePt t="102561" x="8251825" y="4483100"/>
          <p14:tracePt t="102576" x="8259763" y="4429125"/>
          <p14:tracePt t="102593" x="8278813" y="4394200"/>
          <p14:tracePt t="102610" x="8296275" y="4349750"/>
          <p14:tracePt t="102626" x="8323263" y="4278313"/>
          <p14:tracePt t="102644" x="8340725" y="4206875"/>
          <p14:tracePt t="102660" x="8358188" y="4143375"/>
          <p14:tracePt t="102677" x="8367713" y="4090988"/>
          <p14:tracePt t="102694" x="8375650" y="4037013"/>
          <p14:tracePt t="102710" x="8394700" y="3965575"/>
          <p14:tracePt t="102727" x="8394700" y="3894138"/>
          <p14:tracePt t="102744" x="8394700" y="3759200"/>
          <p14:tracePt t="102761" x="8385175" y="3662363"/>
          <p14:tracePt t="102777" x="8375650" y="3608388"/>
          <p14:tracePt t="102794" x="8358188" y="3554413"/>
          <p14:tracePt t="102810" x="8358188" y="3500438"/>
          <p14:tracePt t="102829" x="8358188" y="3455988"/>
          <p14:tracePt t="102844" x="8358188" y="3402013"/>
          <p14:tracePt t="102860" x="8286750" y="3295650"/>
          <p14:tracePt t="102878" x="8259763" y="3268663"/>
          <p14:tracePt t="102895" x="8242300" y="3268663"/>
          <p14:tracePt t="102910" x="8215313" y="3295650"/>
          <p14:tracePt t="102927" x="8161338" y="3349625"/>
          <p14:tracePt t="102944" x="8108950" y="3411538"/>
          <p14:tracePt t="102960" x="8072438" y="3455988"/>
          <p14:tracePt t="102977" x="8064500" y="3473450"/>
          <p14:tracePt t="102994" x="8054975" y="3482975"/>
          <p14:tracePt t="103010" x="8045450" y="3482975"/>
          <p14:tracePt t="103027" x="8045450" y="3492500"/>
          <p14:tracePt t="103074" x="8064500" y="3473450"/>
          <p14:tracePt t="103316" x="8081963" y="3455988"/>
          <p14:tracePt t="103324" x="8108950" y="3438525"/>
          <p14:tracePt t="103332" x="8126413" y="3429000"/>
          <p14:tracePt t="103343" x="8207375" y="3367088"/>
          <p14:tracePt t="103360" x="8304213" y="3303588"/>
          <p14:tracePt t="103378" x="8367713" y="3286125"/>
          <p14:tracePt t="103395" x="8394700" y="3268663"/>
          <p14:tracePt t="103427" x="8402638" y="3268663"/>
          <p14:tracePt t="103465" x="8412163" y="3268663"/>
          <p14:tracePt t="103472" x="8412163" y="3278188"/>
          <p14:tracePt t="103480" x="8421688" y="3286125"/>
          <p14:tracePt t="103494" x="8429625" y="3295650"/>
          <p14:tracePt t="103511" x="8429625" y="3322638"/>
          <p14:tracePt t="103528" x="8429625" y="3367088"/>
          <p14:tracePt t="103545" x="8429625" y="3421063"/>
          <p14:tracePt t="103561" x="8421688" y="3465513"/>
          <p14:tracePt t="103576" x="8402638" y="3517900"/>
          <p14:tracePt t="103593" x="8402638" y="3554413"/>
          <p14:tracePt t="103610" x="8394700" y="3581400"/>
          <p14:tracePt t="103627" x="8385175" y="3643313"/>
          <p14:tracePt t="103644" x="8385175" y="3687763"/>
          <p14:tracePt t="103660" x="8385175" y="3733800"/>
          <p14:tracePt t="103677" x="8402638" y="3778250"/>
          <p14:tracePt t="103694" x="8429625" y="3830638"/>
          <p14:tracePt t="103710" x="8483600" y="3884613"/>
          <p14:tracePt t="103727" x="8545513" y="3938588"/>
          <p14:tracePt t="103744" x="8609013" y="3992563"/>
          <p14:tracePt t="103761" x="8680450" y="4064000"/>
          <p14:tracePt t="103779" x="8697913" y="4098925"/>
          <p14:tracePt t="103795" x="8707438" y="4152900"/>
          <p14:tracePt t="103810" x="8724900" y="4187825"/>
          <p14:tracePt t="103829" x="8724900" y="4233863"/>
          <p14:tracePt t="103844" x="8724900" y="4286250"/>
          <p14:tracePt t="103861" x="8715375" y="4330700"/>
          <p14:tracePt t="103877" x="8688388" y="4429125"/>
          <p14:tracePt t="103895" x="8680450" y="4473575"/>
          <p14:tracePt t="103912" x="8661400" y="4527550"/>
          <p14:tracePt t="103927" x="8643938" y="4572000"/>
          <p14:tracePt t="103943" x="8616950" y="4625975"/>
          <p14:tracePt t="103961" x="8599488" y="4670425"/>
          <p14:tracePt t="103977" x="8555038" y="4733925"/>
          <p14:tracePt t="103993" x="8537575" y="4795838"/>
          <p14:tracePt t="104010" x="8518525" y="4894263"/>
          <p14:tracePt t="104028" x="8493125" y="4956175"/>
          <p14:tracePt t="104045" x="8474075" y="5019675"/>
          <p14:tracePt t="104061" x="8447088" y="5064125"/>
          <p14:tracePt t="104077" x="8421688" y="5116513"/>
          <p14:tracePt t="104094" x="8394700" y="5162550"/>
          <p14:tracePt t="104110" x="8385175" y="5197475"/>
          <p14:tracePt t="104127" x="8358188" y="5259388"/>
          <p14:tracePt t="104145" x="8340725" y="5278438"/>
          <p14:tracePt t="104160" x="8340725" y="5313363"/>
          <p14:tracePt t="104177" x="8331200" y="5330825"/>
          <p14:tracePt t="104194" x="8313738" y="5367338"/>
          <p14:tracePt t="104210" x="8296275" y="5402263"/>
          <p14:tracePt t="104228" x="8296275" y="5429250"/>
          <p14:tracePt t="104244" x="8278813" y="5465763"/>
          <p14:tracePt t="104263" x="8269288" y="5483225"/>
          <p14:tracePt t="104278" x="8259763" y="5500688"/>
          <p14:tracePt t="104295" x="8242300" y="5510213"/>
          <p14:tracePt t="104310" x="8224838" y="5527675"/>
          <p14:tracePt t="104329" x="8207375" y="5537200"/>
          <p14:tracePt t="104344" x="8188325" y="5546725"/>
          <p14:tracePt t="104360" x="8153400" y="5581650"/>
          <p14:tracePt t="104377" x="8099425" y="5635625"/>
          <p14:tracePt t="104394" x="8027988" y="5707063"/>
          <p14:tracePt t="104410" x="7974013" y="5761038"/>
          <p14:tracePt t="104427" x="7921625" y="5813425"/>
          <p14:tracePt t="104444" x="7840663" y="5867400"/>
          <p14:tracePt t="104460" x="7796213" y="5903913"/>
          <p14:tracePt t="104477" x="7751763" y="5938838"/>
          <p14:tracePt t="104494" x="7724775" y="5948363"/>
          <p14:tracePt t="104511" x="7661275" y="5975350"/>
          <p14:tracePt t="104529" x="7589838" y="5992813"/>
          <p14:tracePt t="104545" x="7518400" y="6019800"/>
          <p14:tracePt t="104561" x="7446963" y="6054725"/>
          <p14:tracePt t="104577" x="7358063" y="6099175"/>
          <p14:tracePt t="104594" x="7259638" y="6118225"/>
          <p14:tracePt t="104610" x="7153275" y="6135688"/>
          <p14:tracePt t="104627" x="7037388" y="6153150"/>
          <p14:tracePt t="104644" x="6911975" y="6170613"/>
          <p14:tracePt t="104661" x="6715125" y="6197600"/>
          <p14:tracePt t="104677" x="6564313" y="6224588"/>
          <p14:tracePt t="104694" x="6421438" y="6242050"/>
          <p14:tracePt t="104710" x="6296025" y="6251575"/>
          <p14:tracePt t="104727" x="6197600" y="6269038"/>
          <p14:tracePt t="104744" x="6135688" y="6278563"/>
          <p14:tracePt t="104761" x="6018213" y="6305550"/>
          <p14:tracePt t="104779" x="5946775" y="6305550"/>
          <p14:tracePt t="104796" x="5894388" y="6305550"/>
          <p14:tracePt t="104811" x="5840413" y="6296025"/>
          <p14:tracePt t="104828" x="5795963" y="6278563"/>
          <p14:tracePt t="104843" x="5741988" y="6261100"/>
          <p14:tracePt t="104860" x="5680075" y="6242050"/>
          <p14:tracePt t="104877" x="5608638" y="6224588"/>
          <p14:tracePt t="104893" x="5537200" y="6207125"/>
          <p14:tracePt t="104910" x="5411788" y="6153150"/>
          <p14:tracePt t="104927" x="5214938" y="6064250"/>
          <p14:tracePt t="104943" x="5116513" y="6000750"/>
          <p14:tracePt t="104960" x="5054600" y="5975350"/>
          <p14:tracePt t="104977" x="5000625" y="5938838"/>
          <p14:tracePt t="104994" x="4911725" y="5921375"/>
          <p14:tracePt t="105010" x="4741863" y="5867400"/>
          <p14:tracePt t="105029" x="4652963" y="5813425"/>
          <p14:tracePt t="105045" x="4537075" y="5778500"/>
          <p14:tracePt t="105061" x="4446588" y="5734050"/>
          <p14:tracePt t="105077" x="4375150" y="5707063"/>
          <p14:tracePt t="105094" x="4313238" y="5680075"/>
          <p14:tracePt t="105110" x="4241800" y="5626100"/>
          <p14:tracePt t="105127" x="4125913" y="5591175"/>
          <p14:tracePt t="105143" x="4010025" y="5564188"/>
          <p14:tracePt t="105160" x="3929063" y="5527675"/>
          <p14:tracePt t="105176" x="3786188" y="5465763"/>
          <p14:tracePt t="105194" x="3679825" y="5448300"/>
          <p14:tracePt t="105211" x="3598863" y="5438775"/>
          <p14:tracePt t="105227" x="3527425" y="5438775"/>
          <p14:tracePt t="105244" x="3473450" y="5421313"/>
          <p14:tracePt t="105262" x="3375025" y="5376863"/>
          <p14:tracePt t="105279" x="3322638" y="5322888"/>
          <p14:tracePt t="105295" x="3276600" y="5295900"/>
          <p14:tracePt t="105311" x="3251200" y="5251450"/>
          <p14:tracePt t="105329" x="3214688" y="5197475"/>
          <p14:tracePt t="105344" x="3197225" y="5180013"/>
          <p14:tracePt t="105361" x="3197225" y="5170488"/>
          <p14:tracePt t="105377" x="3197225" y="5162550"/>
          <p14:tracePt t="105395" x="3197225" y="5153025"/>
          <p14:tracePt t="105411" x="3179763" y="5116513"/>
          <p14:tracePt t="105429" x="3170238" y="5108575"/>
          <p14:tracePt t="105444" x="3160713" y="5091113"/>
          <p14:tracePt t="105461" x="3160713" y="5037138"/>
          <p14:tracePt t="105477" x="3160713" y="4992688"/>
          <p14:tracePt t="105494" x="3160713" y="4948238"/>
          <p14:tracePt t="105511" x="3160713" y="4876800"/>
          <p14:tracePt t="105529" x="3160713" y="4805363"/>
          <p14:tracePt t="105545" x="3160713" y="4751388"/>
          <p14:tracePt t="105561" x="3160713" y="4697413"/>
          <p14:tracePt t="105577" x="3160713" y="4670425"/>
          <p14:tracePt t="105594" x="3170238" y="4625975"/>
          <p14:tracePt t="105611" x="3187700" y="4581525"/>
          <p14:tracePt t="105627" x="3197225" y="4554538"/>
          <p14:tracePt t="105644" x="3205163" y="4527550"/>
          <p14:tracePt t="105661" x="3224213" y="4473575"/>
          <p14:tracePt t="105678" x="3241675" y="4402138"/>
          <p14:tracePt t="105695" x="3259138" y="4357688"/>
          <p14:tracePt t="105711" x="3276600" y="4330700"/>
          <p14:tracePt t="105728" x="3295650" y="4305300"/>
          <p14:tracePt t="105744" x="3303588" y="4278313"/>
          <p14:tracePt t="105761" x="3322638" y="4259263"/>
          <p14:tracePt t="105777" x="3340100" y="4241800"/>
          <p14:tracePt t="105795" x="3348038" y="4224338"/>
          <p14:tracePt t="105811" x="3357563" y="4214813"/>
          <p14:tracePt t="105829" x="3367088" y="4206875"/>
          <p14:tracePt t="105905" x="3394075" y="4187825"/>
          <p14:tracePt t="105921" x="3411538" y="4179888"/>
          <p14:tracePt t="105929" x="3438525" y="4162425"/>
          <p14:tracePt t="105937" x="3465513" y="4135438"/>
          <p14:tracePt t="105946" x="3517900" y="4081463"/>
          <p14:tracePt t="105961" x="3571875" y="4019550"/>
          <p14:tracePt t="105977" x="3581400" y="3983038"/>
          <p14:tracePt t="105994" x="3598863" y="3938588"/>
          <p14:tracePt t="106011" x="3608388" y="3894138"/>
          <p14:tracePt t="106027" x="3616325" y="3857625"/>
          <p14:tracePt t="106044" x="3616325" y="3830638"/>
          <p14:tracePt t="106061" x="3616325" y="3813175"/>
          <p14:tracePt t="106078" x="3608388" y="3805238"/>
          <p14:tracePt t="106094" x="3581400" y="3795713"/>
          <p14:tracePt t="106111" x="3536950" y="3786188"/>
          <p14:tracePt t="106127" x="3500438" y="3786188"/>
          <p14:tracePt t="106144" x="3465513" y="3795713"/>
          <p14:tracePt t="106161" x="3446463" y="3795713"/>
          <p14:tracePt t="106194" x="3429000" y="3805238"/>
          <p14:tracePt t="106257" x="3411538" y="3822700"/>
          <p14:tracePt t="106265" x="3402013" y="3840163"/>
          <p14:tracePt t="106278" x="3367088" y="3867150"/>
          <p14:tracePt t="106295" x="3330575" y="3902075"/>
          <p14:tracePt t="106311" x="3276600" y="3965575"/>
          <p14:tracePt t="106330" x="3232150" y="4019550"/>
          <p14:tracePt t="106344" x="3205163" y="4064000"/>
          <p14:tracePt t="106361" x="3179763" y="4090988"/>
          <p14:tracePt t="106377" x="3170238" y="4135438"/>
          <p14:tracePt t="106394" x="3152775" y="4143375"/>
          <p14:tracePt t="106411" x="3143250" y="4187825"/>
          <p14:tracePt t="106429" x="3133725" y="4233863"/>
          <p14:tracePt t="106445" x="3133725" y="4278313"/>
          <p14:tracePt t="106461" x="3133725" y="4322763"/>
          <p14:tracePt t="106478" x="3143250" y="4349750"/>
          <p14:tracePt t="106495" x="3160713" y="4367213"/>
          <p14:tracePt t="106511" x="3170238" y="4376738"/>
          <p14:tracePt t="106545" x="3179763" y="4376738"/>
          <p14:tracePt t="106633" x="3205163" y="4376738"/>
          <p14:tracePt t="106641" x="3241675" y="4376738"/>
          <p14:tracePt t="106649" x="3276600" y="4367213"/>
          <p14:tracePt t="106661" x="3394075" y="4367213"/>
          <p14:tracePt t="106679" x="3608388" y="4421188"/>
          <p14:tracePt t="106695" x="3679825" y="4448175"/>
          <p14:tracePt t="106711" x="3724275" y="4456113"/>
          <p14:tracePt t="106728" x="3741738" y="4456113"/>
          <p14:tracePt t="106744" x="3795713" y="4448175"/>
          <p14:tracePt t="106761" x="3840163" y="4402138"/>
          <p14:tracePt t="106777" x="3894138" y="4357688"/>
          <p14:tracePt t="106794" x="3946525" y="4322763"/>
          <p14:tracePt t="106811" x="4017963" y="4241800"/>
          <p14:tracePt t="106830" x="4081463" y="4162425"/>
          <p14:tracePt t="106844" x="4116388" y="4116388"/>
          <p14:tracePt t="106861" x="4133850" y="4064000"/>
          <p14:tracePt t="106877" x="4143375" y="4019550"/>
          <p14:tracePt t="106894" x="4143375" y="3973513"/>
          <p14:tracePt t="106911" x="4143375" y="3921125"/>
          <p14:tracePt t="106928" x="4108450" y="3849688"/>
          <p14:tracePt t="106945" x="4071938" y="3786188"/>
          <p14:tracePt t="106961" x="4027488" y="3724275"/>
          <p14:tracePt t="106978" x="3983038" y="3670300"/>
          <p14:tracePt t="106994" x="3973513" y="3662363"/>
          <p14:tracePt t="107011" x="3956050" y="3652838"/>
          <p14:tracePt t="107028" x="3911600" y="3635375"/>
          <p14:tracePt t="107045" x="3884613" y="3616325"/>
          <p14:tracePt t="107061" x="3867150" y="3608388"/>
          <p14:tracePt t="107079" x="3830638" y="3581400"/>
          <p14:tracePt t="107095" x="3786188" y="3563938"/>
          <p14:tracePt t="107111" x="3751263" y="3563938"/>
          <p14:tracePt t="107128" x="3705225" y="3563938"/>
          <p14:tracePt t="107144" x="3687763" y="3544888"/>
          <p14:tracePt t="107161" x="3679825" y="3536950"/>
          <p14:tracePt t="107179" x="3660775" y="3536950"/>
          <p14:tracePt t="107194" x="3643313" y="3527425"/>
          <p14:tracePt t="107211" x="3616325" y="3517900"/>
          <p14:tracePt t="107228" x="3562350" y="3517900"/>
          <p14:tracePt t="107245" x="3527425" y="3517900"/>
          <p14:tracePt t="107261" x="3482975" y="3544888"/>
          <p14:tracePt t="107277" x="3446463" y="3563938"/>
          <p14:tracePt t="107294" x="3394075" y="3589338"/>
          <p14:tracePt t="107310" x="3357563" y="3616325"/>
          <p14:tracePt t="107310" x="3340100" y="3625850"/>
          <p14:tracePt t="107330" x="3303588" y="3643313"/>
          <p14:tracePt t="107345" x="3268663" y="3679825"/>
          <p14:tracePt t="107361" x="3232150" y="3724275"/>
          <p14:tracePt t="107377" x="3170238" y="3786188"/>
          <p14:tracePt t="107394" x="3108325" y="3867150"/>
          <p14:tracePt t="107411" x="3054350" y="3929063"/>
          <p14:tracePt t="107428" x="3009900" y="4027488"/>
          <p14:tracePt t="107445" x="2990850" y="4071938"/>
          <p14:tracePt t="107461" x="2990850" y="4108450"/>
          <p14:tracePt t="107478" x="3036888" y="4170363"/>
          <p14:tracePt t="107494" x="3160713" y="4295775"/>
          <p14:tracePt t="107511" x="3455988" y="4465638"/>
          <p14:tracePt t="107528" x="4071938" y="4581525"/>
          <p14:tracePt t="107544" x="4813300" y="4591050"/>
          <p14:tracePt t="107561" x="5680075" y="4795838"/>
          <p14:tracePt t="107578" x="7000875" y="4876800"/>
          <p14:tracePt t="107595" x="7537450" y="4992688"/>
          <p14:tracePt t="107611" x="7751763" y="5072063"/>
          <p14:tracePt t="107628" x="7885113" y="5143500"/>
          <p14:tracePt t="107644" x="7947025" y="5187950"/>
          <p14:tracePt t="107662" x="7966075" y="5197475"/>
          <p14:tracePt t="107694" x="7974013" y="5197475"/>
          <p14:tracePt t="107743" x="7993063" y="5180013"/>
          <p14:tracePt t="107751" x="8018463" y="5153025"/>
          <p14:tracePt t="107761" x="8045450" y="5108575"/>
          <p14:tracePt t="107778" x="8108950" y="5019675"/>
          <p14:tracePt t="107795" x="8153400" y="4938713"/>
          <p14:tracePt t="107811" x="8197850" y="4894263"/>
          <p14:tracePt t="107811" x="8207375" y="4867275"/>
          <p14:tracePt t="107829" x="8224838" y="4822825"/>
          <p14:tracePt t="107845" x="8251825" y="4751388"/>
          <p14:tracePt t="107861" x="8304213" y="4635500"/>
          <p14:tracePt t="107877" x="8367713" y="4510088"/>
          <p14:tracePt t="107894" x="8421688" y="4367213"/>
          <p14:tracePt t="107911" x="8456613" y="4206875"/>
          <p14:tracePt t="107928" x="8466138" y="4071938"/>
          <p14:tracePt t="107944" x="8447088" y="3857625"/>
          <p14:tracePt t="107961" x="8439150" y="3768725"/>
          <p14:tracePt t="107978" x="8429625" y="3733800"/>
          <p14:tracePt t="107994" x="8429625" y="3724275"/>
          <p14:tracePt t="108028" x="8412163" y="3741738"/>
          <p14:tracePt t="108045" x="8367713" y="3830638"/>
          <p14:tracePt t="108061" x="8304213" y="3911600"/>
          <p14:tracePt t="108079" x="8278813" y="3948113"/>
          <p14:tracePt t="108095" x="8269288" y="3956050"/>
          <p14:tracePt t="108112" x="8259763" y="3965575"/>
          <p14:tracePt t="108145" x="8259763" y="3938588"/>
          <p14:tracePt t="108213" x="8269288" y="3911600"/>
          <p14:tracePt t="108221" x="8278813" y="3894138"/>
          <p14:tracePt t="108228" x="8278813" y="3884613"/>
          <p14:tracePt t="108244" x="8278813" y="3876675"/>
          <p14:tracePt t="108261" x="8278813" y="3894138"/>
          <p14:tracePt t="108278" x="8224838" y="3983038"/>
          <p14:tracePt t="108295" x="8207375" y="4019550"/>
          <p14:tracePt t="108311" x="8197850" y="4071938"/>
          <p14:tracePt t="108311" x="8188325" y="4090988"/>
          <p14:tracePt t="108331" x="8188325" y="4098925"/>
          <p14:tracePt t="108346" x="8188325" y="4108450"/>
          <p14:tracePt t="108361" x="8188325" y="4098925"/>
          <p14:tracePt t="108415" x="8197850" y="4027488"/>
          <p14:tracePt t="108423" x="8224838" y="3965575"/>
          <p14:tracePt t="108431" x="8232775" y="3902075"/>
          <p14:tracePt t="108444" x="8251825" y="3778250"/>
          <p14:tracePt t="108461" x="8286750" y="3608388"/>
          <p14:tracePt t="108478" x="8286750" y="3563938"/>
          <p14:tracePt t="108511" x="8286750" y="3544888"/>
          <p14:tracePt t="108528" x="8286750" y="3536950"/>
          <p14:tracePt t="108545" x="8269288" y="3563938"/>
          <p14:tracePt t="108561" x="8232775" y="3652838"/>
          <p14:tracePt t="108579" x="8232775" y="3662363"/>
          <p14:tracePt t="108595" x="8224838" y="3670300"/>
          <p14:tracePt t="108628" x="8224838" y="3706813"/>
          <p14:tracePt t="108737" x="8215313" y="3741738"/>
          <p14:tracePt t="108743" x="8207375" y="3768725"/>
          <p14:tracePt t="108751" x="8197850" y="3805238"/>
          <p14:tracePt t="108761" x="8180388" y="3867150"/>
          <p14:tracePt t="108778" x="8161338" y="3902075"/>
          <p14:tracePt t="108794" x="8161338" y="3948113"/>
          <p14:tracePt t="108811" x="8161338" y="3956050"/>
          <p14:tracePt t="108811" x="8153400" y="3965575"/>
          <p14:tracePt t="108831" x="8153400" y="3956050"/>
          <p14:tracePt t="108939" x="8153400" y="3948113"/>
          <p14:tracePt t="111574" x="8143875" y="3948113"/>
          <p14:tracePt t="112006" x="8135938" y="3948113"/>
          <p14:tracePt t="112014" x="8135938" y="3938588"/>
          <p14:tracePt t="112038" x="8161338" y="3884613"/>
          <p14:tracePt t="112047" x="8232775" y="3741738"/>
          <p14:tracePt t="112062" x="8323263" y="3608388"/>
          <p14:tracePt t="112077" x="8456613" y="3455988"/>
          <p14:tracePt t="112094" x="8697913" y="3303588"/>
          <p14:tracePt t="112111" x="9136063" y="3143250"/>
          <p14:tracePt t="112128" x="9136063" y="2973388"/>
          <p14:tracePt t="112145" x="9136063" y="2921000"/>
          <p14:tracePt t="112178" x="9117013" y="2982913"/>
          <p14:tracePt t="112248" x="9072563" y="3063875"/>
          <p14:tracePt t="112256" x="9010650" y="3135313"/>
          <p14:tracePt t="112264" x="8939213" y="3197225"/>
          <p14:tracePt t="112278" x="8724900" y="3357563"/>
          <p14:tracePt t="112296" x="8643938" y="3421063"/>
          <p14:tracePt t="112312" x="8599488" y="3446463"/>
          <p14:tracePt t="112330" x="8572500" y="3455988"/>
          <p14:tracePt t="112362" x="8609013" y="3367088"/>
          <p14:tracePt t="112398" x="8697913" y="3224213"/>
          <p14:tracePt t="112406" x="8823325" y="3009900"/>
          <p14:tracePt t="112414" x="9109075" y="2679700"/>
          <p14:tracePt t="112428" x="9136063" y="2455863"/>
          <p14:tracePt t="112445" x="9136063" y="2268538"/>
          <p14:tracePt t="112462" x="9136063" y="2116138"/>
          <p14:tracePt t="112478" x="9136063" y="2081213"/>
          <p14:tracePt t="112511" x="9136063" y="2143125"/>
          <p14:tracePt t="112531" x="9109075" y="2393950"/>
          <p14:tracePt t="112546" x="9099550" y="2589213"/>
          <p14:tracePt t="112563" x="9064625" y="2751138"/>
          <p14:tracePt t="112578" x="8974138" y="2894013"/>
          <p14:tracePt t="112595" x="8885238" y="3017838"/>
          <p14:tracePt t="112612" x="8796338" y="3116263"/>
          <p14:tracePt t="112628" x="8759825" y="3143250"/>
          <p14:tracePt t="112645" x="8751888" y="3143250"/>
          <p14:tracePt t="112661" x="8804275" y="3071813"/>
          <p14:tracePt t="112702" x="8875713" y="2992438"/>
          <p14:tracePt t="112710" x="8947150" y="2894013"/>
          <p14:tracePt t="112718" x="9018588" y="2840038"/>
          <p14:tracePt t="112728" x="9090025" y="2768600"/>
          <p14:tracePt t="112745" x="9099550" y="2759075"/>
          <p14:tracePt t="112778" x="9018588" y="3000375"/>
          <p14:tracePt t="112796" x="8974138" y="3268663"/>
          <p14:tracePt t="112812" x="8974138" y="3527425"/>
          <p14:tracePt t="112830" x="9018588" y="3751263"/>
          <p14:tracePt t="112845" x="9045575" y="3948113"/>
          <p14:tracePt t="112861" x="9037638" y="4064000"/>
          <p14:tracePt t="112878" x="8993188" y="4116388"/>
          <p14:tracePt t="112895" x="8956675" y="4125913"/>
          <p14:tracePt t="112928" x="8956675" y="4108450"/>
          <p14:tracePt t="112945" x="8966200" y="4037013"/>
          <p14:tracePt t="112962" x="8974138" y="4019550"/>
          <p14:tracePt t="112995" x="8974138" y="4064000"/>
          <p14:tracePt t="113030" x="8974138" y="4090988"/>
          <p14:tracePt t="113038" x="8974138" y="4116388"/>
          <p14:tracePt t="113047" x="8983663" y="4054475"/>
          <p14:tracePt t="113102" x="9001125" y="3849688"/>
          <p14:tracePt t="113110" x="9010650" y="3589338"/>
          <p14:tracePt t="113115" x="9028113" y="3402013"/>
          <p14:tracePt t="113127" x="9037638" y="3116263"/>
          <p14:tracePt t="113145" x="9028113" y="3017838"/>
          <p14:tracePt t="113162" x="9018588" y="3000375"/>
          <p14:tracePt t="113178" x="8939213" y="3071813"/>
          <p14:tracePt t="113258" x="8840788" y="3170238"/>
          <p14:tracePt t="113266" x="8732838" y="3286125"/>
          <p14:tracePt t="113279" x="8429625" y="3598863"/>
          <p14:tracePt t="113296" x="8269288" y="3830638"/>
          <p14:tracePt t="113313" x="8037513" y="4162425"/>
          <p14:tracePt t="113330" x="7697788" y="4608513"/>
          <p14:tracePt t="113345" x="7340600" y="5045075"/>
          <p14:tracePt t="113362" x="7054850" y="5429250"/>
          <p14:tracePt t="113379" x="6778625" y="5805488"/>
          <p14:tracePt t="113395" x="6518275" y="6153150"/>
          <p14:tracePt t="113412" x="6278563" y="6367463"/>
          <p14:tracePt t="113428" x="5759450" y="6707188"/>
          <p14:tracePt t="113446" x="4946650" y="6850063"/>
          <p14:tracePt t="113463" x="3643313" y="6850063"/>
          <p14:tracePt t="113478" x="2259013" y="6850063"/>
          <p14:tracePt t="113546" x="0" y="5180013"/>
          <p14:tracePt t="113562" x="0" y="4894263"/>
          <p14:tracePt t="113578" x="0" y="4643438"/>
          <p14:tracePt t="113594" x="0" y="4376738"/>
          <p14:tracePt t="113611" x="26988" y="4162425"/>
          <p14:tracePt t="113628" x="80963" y="4019550"/>
          <p14:tracePt t="113645" x="133350" y="3876675"/>
          <p14:tracePt t="113661" x="187325" y="3741738"/>
          <p14:tracePt t="113678" x="303213" y="3589338"/>
          <p14:tracePt t="113696" x="438150" y="3527425"/>
          <p14:tracePt t="113712" x="598488" y="3536950"/>
          <p14:tracePt t="113728" x="758825" y="3598863"/>
          <p14:tracePt t="113745" x="857250" y="3662363"/>
          <p14:tracePt t="113762" x="965200" y="3751263"/>
          <p14:tracePt t="113778" x="1098550" y="3840163"/>
          <p14:tracePt t="113795" x="1179513" y="3902075"/>
          <p14:tracePt t="113813" x="1187450" y="3911600"/>
          <p14:tracePt t="113830" x="1187450" y="3929063"/>
          <p14:tracePt t="113845" x="1204913" y="3983038"/>
          <p14:tracePt t="113862" x="1258888" y="4098925"/>
          <p14:tracePt t="113878" x="1322388" y="4233863"/>
          <p14:tracePt t="113895" x="1411288" y="4340225"/>
          <p14:tracePt t="113912" x="1536700" y="4456113"/>
          <p14:tracePt t="113929" x="1660525" y="4554538"/>
          <p14:tracePt t="113946" x="1714500" y="4581525"/>
          <p14:tracePt t="113963" x="1758950" y="4598988"/>
          <p14:tracePt t="113979" x="1803400" y="4598988"/>
          <p14:tracePt t="113995" x="1847850" y="4581525"/>
          <p14:tracePt t="114012" x="1928813" y="4519613"/>
          <p14:tracePt t="114028" x="2044700" y="4438650"/>
          <p14:tracePt t="114045" x="2160588" y="4367213"/>
          <p14:tracePt t="114062" x="2339975" y="4233863"/>
          <p14:tracePt t="114079" x="2374900" y="4224338"/>
          <p14:tracePt t="114095" x="2393950" y="4233863"/>
          <p14:tracePt t="114112" x="2393950" y="4295775"/>
          <p14:tracePt t="114128" x="2384425" y="4394200"/>
          <p14:tracePt t="114145" x="2384425" y="4456113"/>
          <p14:tracePt t="114161" x="2384425" y="4500563"/>
          <p14:tracePt t="114178" x="2419350" y="4564063"/>
          <p14:tracePt t="114197" x="2490788" y="4591050"/>
          <p14:tracePt t="114213" x="2643188" y="4598988"/>
          <p14:tracePt t="114229" x="2830513" y="4537075"/>
          <p14:tracePt t="114245" x="3009900" y="4448175"/>
          <p14:tracePt t="114263" x="3143250" y="4313238"/>
          <p14:tracePt t="114278" x="3241675" y="4224338"/>
          <p14:tracePt t="114295" x="3295650" y="4143375"/>
          <p14:tracePt t="114312" x="3322638" y="4071938"/>
          <p14:tracePt t="114331" x="3330575" y="4027488"/>
          <p14:tracePt t="114362" x="3340100" y="4027488"/>
          <p14:tracePt t="114502" x="3473450" y="3929063"/>
          <p14:tracePt t="114508" x="3822700" y="3778250"/>
          <p14:tracePt t="114516" x="4303713" y="3608388"/>
          <p14:tracePt t="114528" x="5135563" y="3303588"/>
          <p14:tracePt t="114545" x="5483225" y="3197225"/>
          <p14:tracePt t="114563" x="5465763" y="3152775"/>
          <p14:tracePt t="114578" x="4581525" y="3303588"/>
          <p14:tracePt t="114595" x="3340100" y="3643313"/>
          <p14:tracePt t="114611" x="2357438" y="3849688"/>
          <p14:tracePt t="114628" x="1884363" y="3938588"/>
          <p14:tracePt t="114644" x="1830388" y="3965575"/>
          <p14:tracePt t="114678" x="1847850" y="3965575"/>
          <p14:tracePt t="114720" x="1857375" y="3965575"/>
          <p14:tracePt t="114728" x="1866900" y="3956050"/>
          <p14:tracePt t="114735" x="1874838" y="3948113"/>
          <p14:tracePt t="114752" x="1874838" y="3965575"/>
          <p14:tracePt t="114830" x="1884363" y="3973513"/>
          <p14:tracePt t="114838" x="1901825" y="3992563"/>
          <p14:tracePt t="114847" x="1938338" y="4010025"/>
          <p14:tracePt t="114862" x="2000250" y="4019550"/>
          <p14:tracePt t="114878" x="2081213" y="4027488"/>
          <p14:tracePt t="114895" x="2170113" y="4037013"/>
          <p14:tracePt t="114911" x="2241550" y="4037013"/>
          <p14:tracePt t="114928" x="2312988" y="4037013"/>
          <p14:tracePt t="114945" x="2322513" y="4044950"/>
          <p14:tracePt t="114962" x="2330450" y="4064000"/>
          <p14:tracePt t="114978" x="2347913" y="4071938"/>
          <p14:tracePt t="114994" x="2357438" y="4098925"/>
          <p14:tracePt t="115011" x="2374900" y="4108450"/>
          <p14:tracePt t="115027" x="2411413" y="4108450"/>
          <p14:tracePt t="115045" x="2490788" y="4108450"/>
          <p14:tracePt t="115062" x="2598738" y="4098925"/>
          <p14:tracePt t="115079" x="2660650" y="4071938"/>
          <p14:tracePt t="115097" x="2687638" y="4064000"/>
          <p14:tracePt t="115112" x="2705100" y="4054475"/>
          <p14:tracePt t="115128" x="2768600" y="4037013"/>
          <p14:tracePt t="115145" x="2874963" y="4019550"/>
          <p14:tracePt t="115161" x="2973388" y="4010025"/>
          <p14:tracePt t="115178" x="3044825" y="4027488"/>
          <p14:tracePt t="115196" x="3108325" y="4044950"/>
          <p14:tracePt t="115213" x="3143250" y="4064000"/>
          <p14:tracePt t="115229" x="3179763" y="4081463"/>
          <p14:tracePt t="115245" x="3197225" y="4090988"/>
          <p14:tracePt t="115262" x="3205163" y="4090988"/>
          <p14:tracePt t="115295" x="3214688" y="4090988"/>
          <p14:tracePt t="115347" x="3295650" y="4090988"/>
          <p14:tracePt t="115354" x="3394075" y="4081463"/>
          <p14:tracePt t="115364" x="3589338" y="4054475"/>
          <p14:tracePt t="115379" x="3670300" y="4044950"/>
          <p14:tracePt t="115396" x="3679825" y="4044950"/>
          <p14:tracePt t="115428" x="3660775" y="4044950"/>
          <p14:tracePt t="115542" x="3633788" y="4044950"/>
          <p14:tracePt t="115550" x="3616325" y="4044950"/>
          <p14:tracePt t="115565" x="3598863" y="4054475"/>
          <p14:tracePt t="115578" x="3554413" y="4071938"/>
          <p14:tracePt t="115596" x="3517900" y="4071938"/>
          <p14:tracePt t="115613" x="3490913" y="4071938"/>
          <p14:tracePt t="115629" x="3473450" y="4071938"/>
          <p14:tracePt t="115662" x="3455988" y="4054475"/>
          <p14:tracePt t="115744" x="3446463" y="4044950"/>
          <p14:tracePt t="115753" x="3446463" y="4027488"/>
          <p14:tracePt t="115762" x="3446463" y="3983038"/>
          <p14:tracePt t="115779" x="3482975" y="3902075"/>
          <p14:tracePt t="115796" x="3562350" y="3786188"/>
          <p14:tracePt t="115812" x="3608388" y="3706813"/>
          <p14:tracePt t="115812" x="3625850" y="3687763"/>
          <p14:tracePt t="115831" x="3643313" y="3652838"/>
          <p14:tracePt t="115847" x="3643313" y="3643313"/>
          <p14:tracePt t="115878" x="3643313" y="3679825"/>
          <p14:tracePt t="115909" x="3616325" y="3724275"/>
          <p14:tracePt t="115917" x="3589338" y="3768725"/>
          <p14:tracePt t="115928" x="3527425" y="3867150"/>
          <p14:tracePt t="115945" x="3465513" y="3992563"/>
          <p14:tracePt t="115962" x="3394075" y="4090988"/>
          <p14:tracePt t="115979" x="3303588" y="4206875"/>
          <p14:tracePt t="115995" x="3241675" y="4286250"/>
          <p14:tracePt t="116012" x="3187700" y="4367213"/>
          <p14:tracePt t="116029" x="3108325" y="4448175"/>
          <p14:tracePt t="116046" x="3036888" y="4527550"/>
          <p14:tracePt t="116062" x="2982913" y="4572000"/>
          <p14:tracePt t="116079" x="2938463" y="4616450"/>
          <p14:tracePt t="116097" x="2919413" y="4625975"/>
          <p14:tracePt t="116113" x="2911475" y="4643438"/>
          <p14:tracePt t="116129" x="2901950" y="4652963"/>
          <p14:tracePt t="116145" x="2884488" y="4662488"/>
          <p14:tracePt t="116162" x="2874963" y="4662488"/>
          <p14:tracePt t="116195" x="2884488" y="4652963"/>
          <p14:tracePt t="116239" x="2919413" y="4616450"/>
          <p14:tracePt t="116245" x="2965450" y="4554538"/>
          <p14:tracePt t="116253" x="3009900" y="4510088"/>
          <p14:tracePt t="116262" x="3081338" y="4402138"/>
          <p14:tracePt t="116279" x="3152775" y="4295775"/>
          <p14:tracePt t="116295" x="3214688" y="4224338"/>
          <p14:tracePt t="116312" x="3268663" y="4152900"/>
          <p14:tracePt t="116312" x="3295650" y="4135438"/>
          <p14:tracePt t="116331" x="3348038" y="4081463"/>
          <p14:tracePt t="116346" x="3367088" y="4044950"/>
          <p14:tracePt t="116363" x="3375025" y="4037013"/>
          <p14:tracePt t="116379" x="3394075" y="4019550"/>
          <p14:tracePt t="116395" x="3411538" y="3983038"/>
          <p14:tracePt t="116412" x="3429000" y="3929063"/>
          <p14:tracePt t="116429" x="3446463" y="3894138"/>
          <p14:tracePt t="116445" x="3455988" y="3876675"/>
          <p14:tracePt t="116478" x="3455988" y="3884613"/>
          <p14:tracePt t="116612" x="3455988" y="3902075"/>
          <p14:tracePt t="116646" x="3455988" y="3929063"/>
          <p14:tracePt t="116653" x="3446463" y="3956050"/>
          <p14:tracePt t="116662" x="3429000" y="4019550"/>
          <p14:tracePt t="116679" x="3394075" y="4098925"/>
          <p14:tracePt t="116695" x="3348038" y="4197350"/>
          <p14:tracePt t="116712" x="3295650" y="4295775"/>
          <p14:tracePt t="116729" x="3197225" y="4483100"/>
          <p14:tracePt t="116747" x="3133725" y="4591050"/>
          <p14:tracePt t="116763" x="3071813" y="4662488"/>
          <p14:tracePt t="116779" x="3027363" y="4714875"/>
          <p14:tracePt t="116795" x="3000375" y="4751388"/>
          <p14:tracePt t="116812" x="2990850" y="4751388"/>
          <p14:tracePt t="116830" x="2990850" y="4733925"/>
          <p14:tracePt t="116903" x="3000375" y="4697413"/>
          <p14:tracePt t="116911" x="3009900" y="4679950"/>
          <p14:tracePt t="116919" x="3017838" y="4652963"/>
          <p14:tracePt t="116929" x="3044825" y="4591050"/>
          <p14:tracePt t="116946" x="3089275" y="4527550"/>
          <p14:tracePt t="116962" x="3133725" y="4456113"/>
          <p14:tracePt t="116979" x="3205163" y="4357688"/>
          <p14:tracePt t="116997" x="3251200" y="4305300"/>
          <p14:tracePt t="117014" x="3286125" y="4251325"/>
          <p14:tracePt t="117029" x="3303588" y="4233863"/>
          <p14:tracePt t="117046" x="3330575" y="4187825"/>
          <p14:tracePt t="117062" x="3375025" y="4152900"/>
          <p14:tracePt t="117079" x="3419475" y="4098925"/>
          <p14:tracePt t="117095" x="3482975" y="4019550"/>
          <p14:tracePt t="117113" x="3527425" y="3973513"/>
          <p14:tracePt t="117129" x="3544888" y="3929063"/>
          <p14:tracePt t="117146" x="3544888" y="3921125"/>
          <p14:tracePt t="117162" x="3581400" y="3884613"/>
          <p14:tracePt t="117179" x="3589338" y="3857625"/>
          <p14:tracePt t="117196" x="3598863" y="3857625"/>
          <p14:tracePt t="117212" x="3589338" y="3876675"/>
          <p14:tracePt t="117277" x="3554413" y="3911600"/>
          <p14:tracePt t="117285" x="3527425" y="3965575"/>
          <p14:tracePt t="117296" x="3465513" y="4037013"/>
          <p14:tracePt t="117311" x="3394075" y="4143375"/>
          <p14:tracePt t="117329" x="3313113" y="4241800"/>
          <p14:tracePt t="117345" x="3224213" y="4322763"/>
          <p14:tracePt t="117363" x="3170238" y="4376738"/>
          <p14:tracePt t="117379" x="3116263" y="4421188"/>
          <p14:tracePt t="117396" x="3071813" y="4465638"/>
          <p14:tracePt t="117413" x="3054350" y="4492625"/>
          <p14:tracePt t="117429" x="3044825" y="4492625"/>
          <p14:tracePt t="117462" x="3062288" y="4473575"/>
          <p14:tracePt t="117567" x="3081338" y="4456113"/>
          <p14:tracePt t="117575" x="3098800" y="4429125"/>
          <p14:tracePt t="117583" x="3116263" y="4411663"/>
          <p14:tracePt t="117595" x="3152775" y="4367213"/>
          <p14:tracePt t="117611" x="3205163" y="4305300"/>
          <p14:tracePt t="117628" x="3251200" y="4251325"/>
          <p14:tracePt t="117645" x="3303588" y="4197350"/>
          <p14:tracePt t="117662" x="3330575" y="4162425"/>
          <p14:tracePt t="117678" x="3348038" y="4135438"/>
          <p14:tracePt t="117695" x="3348038" y="4125913"/>
          <p14:tracePt t="181728" x="3348038" y="4135438"/>
          <p14:tracePt t="182174" x="3348038" y="4152900"/>
          <p14:tracePt t="182182" x="3348038" y="4197350"/>
          <p14:tracePt t="182191" x="3340100" y="4295775"/>
          <p14:tracePt t="182203" x="3259138" y="4714875"/>
          <p14:tracePt t="182221" x="3241675" y="4938713"/>
          <p14:tracePt t="182236" x="3241675" y="5019675"/>
          <p14:tracePt t="182253" x="3251200" y="5091113"/>
          <p14:tracePt t="182269" x="3268663" y="5162550"/>
          <p14:tracePt t="182285" x="3330575" y="5286375"/>
          <p14:tracePt t="182302" x="3419475" y="5483225"/>
          <p14:tracePt t="182319" x="3527425" y="5670550"/>
          <p14:tracePt t="182319" x="3598863" y="5741988"/>
          <p14:tracePt t="182339" x="3741738" y="5894388"/>
          <p14:tracePt t="182354" x="3822700" y="5975350"/>
          <p14:tracePt t="182370" x="3857625" y="6064250"/>
          <p14:tracePt t="182385" x="3875088" y="6108700"/>
          <p14:tracePt t="182402" x="3894138" y="6143625"/>
          <p14:tracePt t="182419" x="3894138" y="6153150"/>
          <p14:tracePt t="182452" x="3938588" y="6091238"/>
          <p14:tracePt t="182471" x="4286250" y="5537200"/>
          <p14:tracePt t="182486" x="4616450" y="5045075"/>
          <p14:tracePt t="182502" x="4992688" y="4670425"/>
          <p14:tracePt t="182519" x="5313363" y="4421188"/>
          <p14:tracePt t="182536" x="5518150" y="4278313"/>
          <p14:tracePt t="182552" x="5653088" y="4179888"/>
          <p14:tracePt t="182570" x="5688013" y="4135438"/>
          <p14:tracePt t="182602" x="5670550" y="4152900"/>
          <p14:tracePt t="182672" x="5653088" y="4170363"/>
          <p14:tracePt t="182680" x="5643563" y="4197350"/>
          <p14:tracePt t="182688" x="5626100" y="4206875"/>
          <p14:tracePt t="182701" x="5616575" y="4224338"/>
          <p14:tracePt t="182734" x="5635625" y="4152900"/>
          <p14:tracePt t="182783" x="5670550" y="4044950"/>
          <p14:tracePt t="182791" x="5697538" y="3938588"/>
          <p14:tracePt t="182801" x="5715000" y="3652838"/>
          <p14:tracePt t="182818" x="5768975" y="3384550"/>
          <p14:tracePt t="182835" x="5884863" y="3044825"/>
          <p14:tracePt t="182854" x="5956300" y="2928938"/>
          <p14:tracePt t="182870" x="5965825" y="2884488"/>
          <p14:tracePt t="182902" x="5956300" y="2928938"/>
          <p14:tracePt t="182972" x="5921375" y="2992438"/>
          <p14:tracePt t="182980" x="5902325" y="3044825"/>
          <p14:tracePt t="182988" x="5894388" y="3098800"/>
          <p14:tracePt t="183002" x="5884863" y="3116263"/>
          <p14:tracePt t="183019" x="5884863" y="3125788"/>
          <p14:tracePt t="183052" x="5884863" y="3116263"/>
          <p14:tracePt t="183136" x="5884863" y="3063875"/>
          <p14:tracePt t="183144" x="5884863" y="3027363"/>
          <p14:tracePt t="183152" x="5902325" y="2965450"/>
          <p14:tracePt t="183169" x="5911850" y="2911475"/>
          <p14:tracePt t="183186" x="5911850" y="2894013"/>
          <p14:tracePt t="191978" x="5840413" y="2857500"/>
          <p14:tracePt t="192413" x="5732463" y="2803525"/>
          <p14:tracePt t="192421" x="5589588" y="2759075"/>
          <p14:tracePt t="192429" x="5421313" y="2714625"/>
          <p14:tracePt t="192438" x="5027613" y="2670175"/>
          <p14:tracePt t="192453" x="4527550" y="2759075"/>
          <p14:tracePt t="192470" x="4089400" y="2849563"/>
          <p14:tracePt t="192487" x="3857625" y="2884488"/>
          <p14:tracePt t="192503" x="3705225" y="2901950"/>
          <p14:tracePt t="192520" x="3589338" y="2857500"/>
          <p14:tracePt t="192537" x="3509963" y="2751138"/>
          <p14:tracePt t="192554" x="3402013" y="2563813"/>
          <p14:tracePt t="192571" x="3313113" y="2428875"/>
          <p14:tracePt t="192588" x="3224213" y="2303463"/>
          <p14:tracePt t="192603" x="3143250" y="2241550"/>
          <p14:tracePt t="192619" x="3071813" y="2197100"/>
          <p14:tracePt t="192636" x="2973388" y="2187575"/>
          <p14:tracePt t="192653" x="2847975" y="2187575"/>
          <p14:tracePt t="192669" x="2562225" y="2251075"/>
          <p14:tracePt t="192687" x="2357438" y="2322513"/>
          <p14:tracePt t="192703" x="2259013" y="2366963"/>
          <p14:tracePt t="192719" x="2241550" y="2374900"/>
          <p14:tracePt t="192736" x="2241550" y="2384425"/>
          <p14:tracePt t="192770" x="2205038" y="2384425"/>
          <p14:tracePt t="192813" x="2160588" y="2384425"/>
          <p14:tracePt t="192822" x="2089150" y="2374900"/>
          <p14:tracePt t="192830" x="2000250" y="2366963"/>
          <p14:tracePt t="192838" x="1857375" y="2330450"/>
          <p14:tracePt t="192854" x="1724025" y="2278063"/>
          <p14:tracePt t="192870" x="1589088" y="2214563"/>
          <p14:tracePt t="192887" x="1446213" y="2160588"/>
          <p14:tracePt t="192903" x="1258888" y="2108200"/>
          <p14:tracePt t="192922" x="1196975" y="2108200"/>
          <p14:tracePt t="192938" x="1187450" y="2108200"/>
          <p14:tracePt t="192970" x="1179513" y="2089150"/>
          <p14:tracePt t="193001" x="1169988" y="2081213"/>
          <p14:tracePt t="193007" x="1169988" y="2071688"/>
          <p14:tracePt t="193023" x="1160463" y="2071688"/>
          <p14:tracePt t="193037" x="1152525" y="2063750"/>
          <p14:tracePt t="193102" x="1152525" y="2054225"/>
          <p14:tracePt t="193109" x="1143000" y="2054225"/>
          <p14:tracePt t="193502" x="1143000" y="2071688"/>
          <p14:tracePt t="193510" x="1133475" y="2108200"/>
          <p14:tracePt t="193520" x="1125538" y="2160588"/>
          <p14:tracePt t="193537" x="1125538" y="2224088"/>
          <p14:tracePt t="193554" x="1196975" y="2322513"/>
          <p14:tracePt t="193572" x="1330325" y="2384425"/>
          <p14:tracePt t="193588" x="1527175" y="2446338"/>
          <p14:tracePt t="193604" x="1812925" y="2473325"/>
          <p14:tracePt t="193620" x="2133600" y="2544763"/>
          <p14:tracePt t="193637" x="2589213" y="2670175"/>
          <p14:tracePt t="193654" x="3044825" y="2732088"/>
          <p14:tracePt t="193670" x="3473450" y="2795588"/>
          <p14:tracePt t="193687" x="3848100" y="2911475"/>
          <p14:tracePt t="193704" x="4214813" y="3071813"/>
          <p14:tracePt t="193720" x="4402138" y="3116263"/>
          <p14:tracePt t="193737" x="4537075" y="3125788"/>
          <p14:tracePt t="193754" x="4608513" y="3125788"/>
          <p14:tracePt t="193770" x="4625975" y="3125788"/>
          <p14:tracePt t="193804" x="4633913" y="3125788"/>
          <p14:tracePt t="193830" x="4633913" y="3116263"/>
          <p14:tracePt t="193854" x="4643438" y="3089275"/>
          <p14:tracePt t="193862" x="4643438" y="3063875"/>
          <p14:tracePt t="193871" x="4660900" y="3017838"/>
          <p14:tracePt t="193887" x="4679950" y="2965450"/>
          <p14:tracePt t="193904" x="4724400" y="2921000"/>
          <p14:tracePt t="193921" x="4795838" y="2857500"/>
          <p14:tracePt t="193937" x="4983163" y="2849563"/>
          <p14:tracePt t="193955" x="5421313" y="2884488"/>
          <p14:tracePt t="193971" x="5680075" y="2965450"/>
          <p14:tracePt t="193987" x="5911850" y="3054350"/>
          <p14:tracePt t="194004" x="6180138" y="3125788"/>
          <p14:tracePt t="194021" x="6367463" y="3160713"/>
          <p14:tracePt t="194037" x="6500813" y="3170238"/>
          <p14:tracePt t="194054" x="6581775" y="3160713"/>
          <p14:tracePt t="194072" x="6599238" y="3152775"/>
          <p14:tracePt t="194090" x="6608763" y="3143250"/>
          <p14:tracePt t="194103" x="6635750" y="3116263"/>
          <p14:tracePt t="194120" x="6653213" y="3071813"/>
          <p14:tracePt t="194136" x="6688138" y="3027363"/>
          <p14:tracePt t="194153" x="6732588" y="2973388"/>
          <p14:tracePt t="194171" x="6786563" y="2928938"/>
          <p14:tracePt t="194187" x="6813550" y="2901950"/>
          <p14:tracePt t="194204" x="6894513" y="2849563"/>
          <p14:tracePt t="194221" x="6965950" y="2813050"/>
          <p14:tracePt t="194237" x="7037388" y="2786063"/>
          <p14:tracePt t="194254" x="7089775" y="2768600"/>
          <p14:tracePt t="194271" x="7116763" y="275907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7|0.1|0.1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28.8|28|9.3|3.3|4|2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34.1|69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7|0.1|57.1|37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.4|3.1|49.3|1.1|7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0.9|0.6|0.9|0.4|0.4|0.8|4.1|5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5.9|1.3|50|5|7.5|1|2.3|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4.4|11.7|0.7|0.4|0.2|0.2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9.9|4.9|6.3|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9.1|50.3|2|49.4|78.2|1.8|3.6|32.4|10.3|6.3|0.3|9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.8|12.5|5.2|3|4.1|6.2|35|2.9|0.9|4.1|9|6.4|2.8|26.3|3.4|10.8|3.1|65.7|48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3.9|14.9|0.9|1.7|5.4|4.8|2.2|5.9|4.1|16|6.1|1.2|42.6|0.6|3.6|1.5|5.1|79.5|8.9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63.7|32.7|10.1|19.5|29.3|12.7|43.9|4.4|2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23.9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0.8|8.4|0.8|0.5|0.5|0.4|1|15.6|8.9|8.5|0.8|116.7|0.6|0.5|0.5|0.5|0.4|6|19|2.8|12.1|0.4|0.4|0.2|0.2|0.2|0.2|0.2|0.1|0.3|0.2|0.1|0.1|0.3|0.2|0.5|36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761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3250</TotalTime>
  <Words>3288</Words>
  <Application>Microsoft Office PowerPoint</Application>
  <PresentationFormat>On-screen Show (4:3)</PresentationFormat>
  <Paragraphs>2150</Paragraphs>
  <Slides>36</Slides>
  <Notes>1</Notes>
  <HiddenSlides>0</HiddenSlides>
  <MMClips>32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MS PGothic</vt:lpstr>
      <vt:lpstr>MS PGothic</vt:lpstr>
      <vt:lpstr>Arial</vt:lpstr>
      <vt:lpstr>Calibri</vt:lpstr>
      <vt:lpstr>Cambria Math</vt:lpstr>
      <vt:lpstr>Courier New</vt:lpstr>
      <vt:lpstr>Neo Sans Intel</vt:lpstr>
      <vt:lpstr>Neo Sans Intel Light</vt:lpstr>
      <vt:lpstr>Neo Sans Intel Medium</vt:lpstr>
      <vt:lpstr>Symbol</vt:lpstr>
      <vt:lpstr>Times</vt:lpstr>
      <vt:lpstr>Times New Roman</vt:lpstr>
      <vt:lpstr>Verdana</vt:lpstr>
      <vt:lpstr>Wingdings</vt:lpstr>
      <vt:lpstr>mdsp_2011</vt:lpstr>
      <vt:lpstr>MIPT-MIPS 2013 Basics of Pipelining</vt:lpstr>
      <vt:lpstr>Layers of Abstraction in Computes Science (CS)</vt:lpstr>
      <vt:lpstr>Refresher: MIPS Single-Cycle Implementation</vt:lpstr>
      <vt:lpstr>Is It Efficient?</vt:lpstr>
      <vt:lpstr>What is pipelining?</vt:lpstr>
      <vt:lpstr>Non-pipelined vs. Pipelined Laundry</vt:lpstr>
      <vt:lpstr>From Laundry to Processor</vt:lpstr>
      <vt:lpstr>Pipeline speedup</vt:lpstr>
      <vt:lpstr>Stages in Classic MIPS Pipeline</vt:lpstr>
      <vt:lpstr>Pipelined vs. Non-Pipelined MIPS</vt:lpstr>
      <vt:lpstr>Pipelined CPU</vt:lpstr>
      <vt:lpstr>Pipelined CPU with Control</vt:lpstr>
      <vt:lpstr>Pipelined execution: Load (cycle 1 – Fetch)</vt:lpstr>
      <vt:lpstr>Pipelined execution: Load (cycle 2 – Dec)</vt:lpstr>
      <vt:lpstr>Pipelined execution: Load (cycle 3 – EXE)</vt:lpstr>
      <vt:lpstr>Pipelined execution: Load (cycle 4 – MEM)</vt:lpstr>
      <vt:lpstr>Pipelined execution: Load (cycle 5 – WB)</vt:lpstr>
      <vt:lpstr>Pipelined execution: cycle 1</vt:lpstr>
      <vt:lpstr>Pipelined execution: cycle 2</vt:lpstr>
      <vt:lpstr>Pipelined execution: cycle 3</vt:lpstr>
      <vt:lpstr>Pipelined execution: cycle 4</vt:lpstr>
      <vt:lpstr>Pipeline hazards: Data Hazard</vt:lpstr>
      <vt:lpstr>Data Hazard</vt:lpstr>
      <vt:lpstr>Data Hazard: HW Solution 1 - Add Stalls</vt:lpstr>
      <vt:lpstr>Data Hazard: HW Solution 2 - Forwarding</vt:lpstr>
      <vt:lpstr>Forwarding Hardware</vt:lpstr>
      <vt:lpstr>Forwarding Control</vt:lpstr>
      <vt:lpstr>Forwarding Hardware Example:  bypassing from EXE to Src1 and from WB to Src2</vt:lpstr>
      <vt:lpstr>Can't always forward</vt:lpstr>
      <vt:lpstr>Stalling</vt:lpstr>
      <vt:lpstr>Hazard Detection (Stall) Logic</vt:lpstr>
      <vt:lpstr>Forwarding + Hazard Detection Unit</vt:lpstr>
      <vt:lpstr>Software Scheduling to Avoid Load Hazards</vt:lpstr>
      <vt:lpstr>Acknowledgments</vt:lpstr>
      <vt:lpstr>Thank You Q/A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304</cp:revision>
  <dcterms:created xsi:type="dcterms:W3CDTF">2011-10-24T08:13:52Z</dcterms:created>
  <dcterms:modified xsi:type="dcterms:W3CDTF">2014-02-17T09:54:35Z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